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6DA7C-3EE3-4101-A0A1-785DC0FB2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FB2BAD-B95A-4FF7-9ED7-A609A26967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036699"/>
              </p:ext>
            </p:extLst>
          </p:nvPr>
        </p:nvGraphicFramePr>
        <p:xfrm>
          <a:off x="457200" y="1731963"/>
          <a:ext cx="8229600" cy="513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69808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9099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7405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227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113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3204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2252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7985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886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109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45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4698295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13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10648650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04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00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Ratgeber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527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2296522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44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77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87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39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823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64EE4-424E-46D8-92DA-4D7A319D3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2263664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135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YT - Profilübersicht (intern)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YT - Profilübersicht (intern)</dc:title>
  <dc:creator>Administrator</dc:creator>
  <cp:lastModifiedBy>Administrator</cp:lastModifiedBy>
  <cp:revision>1</cp:revision>
  <dcterms:created xsi:type="dcterms:W3CDTF">2018-02-16T12:42:43Z</dcterms:created>
  <dcterms:modified xsi:type="dcterms:W3CDTF">2018-02-16T12:43:07Z</dcterms:modified>
</cp:coreProperties>
</file>