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5FDE8-1A70-4240-B07E-452444BF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F42E4-95A3-46BA-AE66-B6E044EA2C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2209910"/>
              </p:ext>
            </p:extLst>
          </p:nvPr>
        </p:nvGraphicFramePr>
        <p:xfrm>
          <a:off x="457200" y="1731963"/>
          <a:ext cx="8229600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1491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295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301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8043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097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444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635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995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8868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9874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003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388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extra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120869671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838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 Song Contest |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469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Ratgeber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93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Sesamstraße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15308707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2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Neues aus Büttenwarder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7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ZAPP - Das Medienmagazin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427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kulturradar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0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Elbphilharmonie Orchester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81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78812-FF4B-462A-946A-DC933A40D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2239104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YT - Profilübersicht (intern)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YT - Profilübersicht (intern)</dc:title>
  <dc:creator>Administrator</dc:creator>
  <cp:lastModifiedBy>Administrator</cp:lastModifiedBy>
  <cp:revision>1</cp:revision>
  <dcterms:created xsi:type="dcterms:W3CDTF">2018-02-16T12:40:48Z</dcterms:created>
  <dcterms:modified xsi:type="dcterms:W3CDTF">2018-02-16T12:41:08Z</dcterms:modified>
</cp:coreProperties>
</file>