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F1F3-42C4-BFD0-AB830F7F087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F1F3-42C4-BFD0-AB830F7F087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F1F3-42C4-BFD0-AB830F7F087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F1F3-42C4-BFD0-AB830F7F087A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Sheet1!$F$2</c:f>
            </c:numRef>
          </c:val>
          <c:smooth val="0"/>
          <c:extLst>
            <c:ext xmlns:c16="http://schemas.microsoft.com/office/drawing/2014/chart" uri="{C3380CC4-5D6E-409C-BE32-E72D297353CC}">
              <c16:uniqueId val="{00000004-F1F3-42C4-BFD0-AB830F7F087A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Sheet1!$G$2</c:f>
            </c:numRef>
          </c:val>
          <c:smooth val="0"/>
          <c:extLst>
            <c:ext xmlns:c16="http://schemas.microsoft.com/office/drawing/2014/chart" uri="{C3380CC4-5D6E-409C-BE32-E72D297353CC}">
              <c16:uniqueId val="{00000005-F1F3-42C4-BFD0-AB830F7F087A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Sheet1!$H$2</c:f>
            </c:numRef>
          </c:val>
          <c:smooth val="0"/>
          <c:extLst>
            <c:ext xmlns:c16="http://schemas.microsoft.com/office/drawing/2014/chart" uri="{C3380CC4-5D6E-409C-BE32-E72D297353CC}">
              <c16:uniqueId val="{00000006-F1F3-42C4-BFD0-AB830F7F087A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Sheet1!$I$2</c:f>
            </c:numRef>
          </c:val>
          <c:smooth val="0"/>
          <c:extLst>
            <c:ext xmlns:c16="http://schemas.microsoft.com/office/drawing/2014/chart" uri="{C3380CC4-5D6E-409C-BE32-E72D297353CC}">
              <c16:uniqueId val="{00000007-F1F3-42C4-BFD0-AB830F7F087A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Sheet1!$J$2</c:f>
            </c:numRef>
          </c:val>
          <c:smooth val="0"/>
          <c:extLst>
            <c:ext xmlns:c16="http://schemas.microsoft.com/office/drawing/2014/chart" uri="{C3380CC4-5D6E-409C-BE32-E72D297353CC}">
              <c16:uniqueId val="{00000008-F1F3-42C4-BFD0-AB830F7F087A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Sheet1!$K$2</c:f>
            </c:numRef>
          </c:val>
          <c:smooth val="0"/>
          <c:extLst>
            <c:ext xmlns:c16="http://schemas.microsoft.com/office/drawing/2014/chart" uri="{C3380CC4-5D6E-409C-BE32-E72D297353CC}">
              <c16:uniqueId val="{00000009-F1F3-42C4-BFD0-AB830F7F087A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Sheet1!$L$2</c:f>
            </c:numRef>
          </c:val>
          <c:smooth val="0"/>
          <c:extLst>
            <c:ext xmlns:c16="http://schemas.microsoft.com/office/drawing/2014/chart" uri="{C3380CC4-5D6E-409C-BE32-E72D297353CC}">
              <c16:uniqueId val="{0000000A-F1F3-42C4-BFD0-AB830F7F087A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Sheet1!$M$2</c:f>
            </c:numRef>
          </c:val>
          <c:smooth val="0"/>
          <c:extLst>
            <c:ext xmlns:c16="http://schemas.microsoft.com/office/drawing/2014/chart" uri="{C3380CC4-5D6E-409C-BE32-E72D297353CC}">
              <c16:uniqueId val="{0000000B-F1F3-42C4-BFD0-AB830F7F087A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Sheet1!$N$2</c:f>
            </c:numRef>
          </c:val>
          <c:smooth val="0"/>
          <c:extLst>
            <c:ext xmlns:c16="http://schemas.microsoft.com/office/drawing/2014/chart" uri="{C3380CC4-5D6E-409C-BE32-E72D297353CC}">
              <c16:uniqueId val="{0000000C-F1F3-42C4-BFD0-AB830F7F087A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Sheet1!$O$2</c:f>
            </c:numRef>
          </c:val>
          <c:smooth val="0"/>
          <c:extLst>
            <c:ext xmlns:c16="http://schemas.microsoft.com/office/drawing/2014/chart" uri="{C3380CC4-5D6E-409C-BE32-E72D297353CC}">
              <c16:uniqueId val="{0000000D-F1F3-42C4-BFD0-AB830F7F087A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Sheet1!$P$2</c:f>
            </c:numRef>
          </c:val>
          <c:smooth val="0"/>
          <c:extLst>
            <c:ext xmlns:c16="http://schemas.microsoft.com/office/drawing/2014/chart" uri="{C3380CC4-5D6E-409C-BE32-E72D297353CC}">
              <c16:uniqueId val="{0000000E-F1F3-42C4-BFD0-AB830F7F087A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Sheet1!$Q$2</c:f>
            </c:numRef>
          </c:val>
          <c:smooth val="0"/>
          <c:extLst>
            <c:ext xmlns:c16="http://schemas.microsoft.com/office/drawing/2014/chart" uri="{C3380CC4-5D6E-409C-BE32-E72D297353CC}">
              <c16:uniqueId val="{0000000F-F1F3-42C4-BFD0-AB830F7F087A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Sheet1!$R$2</c:f>
            </c:numRef>
          </c:val>
          <c:smooth val="0"/>
          <c:extLst>
            <c:ext xmlns:c16="http://schemas.microsoft.com/office/drawing/2014/chart" uri="{C3380CC4-5D6E-409C-BE32-E72D297353CC}">
              <c16:uniqueId val="{00000010-F1F3-42C4-BFD0-AB830F7F087A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Sheet1!$S$2</c:f>
            </c:numRef>
          </c:val>
          <c:smooth val="0"/>
          <c:extLst>
            <c:ext xmlns:c16="http://schemas.microsoft.com/office/drawing/2014/chart" uri="{C3380CC4-5D6E-409C-BE32-E72D297353CC}">
              <c16:uniqueId val="{00000011-F1F3-42C4-BFD0-AB830F7F087A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Sheet1!$T$2</c:f>
            </c:numRef>
          </c:val>
          <c:smooth val="0"/>
          <c:extLst>
            <c:ext xmlns:c16="http://schemas.microsoft.com/office/drawing/2014/chart" uri="{C3380CC4-5D6E-409C-BE32-E72D297353CC}">
              <c16:uniqueId val="{00000012-F1F3-42C4-BFD0-AB830F7F087A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Sheet1!$U$2</c:f>
            </c:numRef>
          </c:val>
          <c:smooth val="0"/>
          <c:extLst>
            <c:ext xmlns:c16="http://schemas.microsoft.com/office/drawing/2014/chart" uri="{C3380CC4-5D6E-409C-BE32-E72D297353CC}">
              <c16:uniqueId val="{00000013-F1F3-42C4-BFD0-AB830F7F087A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Sheet1!$V$2</c:f>
            </c:numRef>
          </c:val>
          <c:smooth val="0"/>
          <c:extLst>
            <c:ext xmlns:c16="http://schemas.microsoft.com/office/drawing/2014/chart" uri="{C3380CC4-5D6E-409C-BE32-E72D297353CC}">
              <c16:uniqueId val="{00000014-F1F3-42C4-BFD0-AB830F7F087A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Sheet1!$W$2</c:f>
            </c:numRef>
          </c:val>
          <c:smooth val="0"/>
          <c:extLst>
            <c:ext xmlns:c16="http://schemas.microsoft.com/office/drawing/2014/chart" uri="{C3380CC4-5D6E-409C-BE32-E72D297353CC}">
              <c16:uniqueId val="{00000015-F1F3-42C4-BFD0-AB830F7F087A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Sheet1!$X$2</c:f>
            </c:numRef>
          </c:val>
          <c:smooth val="0"/>
          <c:extLst>
            <c:ext xmlns:c16="http://schemas.microsoft.com/office/drawing/2014/chart" uri="{C3380CC4-5D6E-409C-BE32-E72D297353CC}">
              <c16:uniqueId val="{00000016-F1F3-42C4-BFD0-AB830F7F087A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Sheet1!$Y$2</c:f>
            </c:numRef>
          </c:val>
          <c:smooth val="0"/>
          <c:extLst>
            <c:ext xmlns:c16="http://schemas.microsoft.com/office/drawing/2014/chart" uri="{C3380CC4-5D6E-409C-BE32-E72D297353CC}">
              <c16:uniqueId val="{00000017-F1F3-42C4-BFD0-AB830F7F087A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Sheet1!$Z$2</c:f>
            </c:numRef>
          </c:val>
          <c:smooth val="0"/>
          <c:extLst>
            <c:ext xmlns:c16="http://schemas.microsoft.com/office/drawing/2014/chart" uri="{C3380CC4-5D6E-409C-BE32-E72D297353CC}">
              <c16:uniqueId val="{00000018-F1F3-42C4-BFD0-AB830F7F087A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Sheet1!$AA$2</c:f>
            </c:numRef>
          </c:val>
          <c:smooth val="0"/>
          <c:extLst>
            <c:ext xmlns:c16="http://schemas.microsoft.com/office/drawing/2014/chart" uri="{C3380CC4-5D6E-409C-BE32-E72D297353CC}">
              <c16:uniqueId val="{00000019-F1F3-42C4-BFD0-AB830F7F087A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Sheet1!$AB$2</c:f>
            </c:numRef>
          </c:val>
          <c:smooth val="0"/>
          <c:extLst>
            <c:ext xmlns:c16="http://schemas.microsoft.com/office/drawing/2014/chart" uri="{C3380CC4-5D6E-409C-BE32-E72D297353CC}">
              <c16:uniqueId val="{0000001A-F1F3-42C4-BFD0-AB830F7F087A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Sheet1!$AC$2</c:f>
            </c:numRef>
          </c:val>
          <c:smooth val="0"/>
          <c:extLst>
            <c:ext xmlns:c16="http://schemas.microsoft.com/office/drawing/2014/chart" uri="{C3380CC4-5D6E-409C-BE32-E72D297353CC}">
              <c16:uniqueId val="{0000001B-F1F3-42C4-BFD0-AB830F7F087A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Sheet1!$AD$2</c:f>
            </c:numRef>
          </c:val>
          <c:smooth val="0"/>
          <c:extLst>
            <c:ext xmlns:c16="http://schemas.microsoft.com/office/drawing/2014/chart" uri="{C3380CC4-5D6E-409C-BE32-E72D297353CC}">
              <c16:uniqueId val="{0000001C-F1F3-42C4-BFD0-AB830F7F087A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Sheet1!$AE$2</c:f>
            </c:numRef>
          </c:val>
          <c:smooth val="0"/>
          <c:extLst>
            <c:ext xmlns:c16="http://schemas.microsoft.com/office/drawing/2014/chart" uri="{C3380CC4-5D6E-409C-BE32-E72D297353CC}">
              <c16:uniqueId val="{0000001D-F1F3-42C4-BFD0-AB830F7F087A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Sheet1!$AF$2</c:f>
            </c:numRef>
          </c:val>
          <c:smooth val="0"/>
          <c:extLst>
            <c:ext xmlns:c16="http://schemas.microsoft.com/office/drawing/2014/chart" uri="{C3380CC4-5D6E-409C-BE32-E72D297353CC}">
              <c16:uniqueId val="{0000001E-F1F3-42C4-BFD0-AB830F7F087A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Sheet1!$AG$2</c:f>
            </c:numRef>
          </c:val>
          <c:smooth val="0"/>
          <c:extLst>
            <c:ext xmlns:c16="http://schemas.microsoft.com/office/drawing/2014/chart" uri="{C3380CC4-5D6E-409C-BE32-E72D297353CC}">
              <c16:uniqueId val="{0000001F-F1F3-42C4-BFD0-AB830F7F087A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Sheet1!$AH$2</c:f>
            </c:numRef>
          </c:val>
          <c:smooth val="0"/>
          <c:extLst>
            <c:ext xmlns:c16="http://schemas.microsoft.com/office/drawing/2014/chart" uri="{C3380CC4-5D6E-409C-BE32-E72D297353CC}">
              <c16:uniqueId val="{00000020-F1F3-42C4-BFD0-AB830F7F087A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Sheet1!$AI$2</c:f>
            </c:numRef>
          </c:val>
          <c:smooth val="0"/>
          <c:extLst>
            <c:ext xmlns:c16="http://schemas.microsoft.com/office/drawing/2014/chart" uri="{C3380CC4-5D6E-409C-BE32-E72D297353CC}">
              <c16:uniqueId val="{00000021-F1F3-42C4-BFD0-AB830F7F0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67320"/>
        <c:axId val="284465352"/>
      </c:lineChart>
      <c:catAx>
        <c:axId val="284467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65352"/>
        <c:crosses val="autoZero"/>
        <c:auto val="1"/>
        <c:lblAlgn val="ctr"/>
        <c:lblOffset val="100"/>
        <c:noMultiLvlLbl val="0"/>
      </c:catAx>
      <c:valAx>
        <c:axId val="28446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67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7E132-8E66-49F2-BF11-1684D9A68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2BBFFB-94A7-4983-80A4-0CBA5D27AE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3478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D6503-AD99-492C-AD46-75551A558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31.12.2017 - 31.12.2017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FB928-87E7-47B9-BC1A-3B43B493C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894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2018-02-12T15:14:23Z</dcterms:created>
  <dcterms:modified xsi:type="dcterms:W3CDTF">2018-02-12T15:14:27Z</dcterms:modified>
</cp:coreProperties>
</file>