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44D8B-91FE-42AC-9D58-8BAE9E41B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55561A-79AA-4D5B-8F6B-9D93978038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2845503"/>
              </p:ext>
            </p:extLst>
          </p:nvPr>
        </p:nvGraphicFramePr>
        <p:xfrm>
          <a:off x="457200" y="1731963"/>
          <a:ext cx="8229599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311394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4335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7553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1058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1205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4289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59836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4772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1684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8169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0178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4658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2339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02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16.01.2018 12:26:00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33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09.01.2018 11:44:47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258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23.01.2018 12:23:48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168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11.01.2018 19:43:00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227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14.01.2018 09:45:00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196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BECCA-154A-413F-A890-4AB918DBA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18834363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108</Words>
  <Application>Microsoft Office PowerPoint</Application>
  <PresentationFormat>On-screen Show (4:3)</PresentationFormat>
  <Paragraphs>80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- Videos - Crossposts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Videos - Crossposts - Export</dc:title>
  <dc:creator>Administrator</dc:creator>
  <cp:lastModifiedBy>Administrator</cp:lastModifiedBy>
  <cp:revision>1</cp:revision>
  <dcterms:created xsi:type="dcterms:W3CDTF">2018-01-29T07:31:50Z</dcterms:created>
  <dcterms:modified xsi:type="dcterms:W3CDTF">2018-01-29T07:32:08Z</dcterms:modified>
</cp:coreProperties>
</file>