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2" r:id="rId15"/>
    <p:sldId id="273" r:id="rId16"/>
    <p:sldId id="274" r:id="rId17"/>
    <p:sldId id="276" r:id="rId18"/>
    <p:sldId id="277" r:id="rId19"/>
    <p:sldId id="279" r:id="rId20"/>
    <p:sldId id="280" r:id="rId21"/>
    <p:sldId id="282" r:id="rId22"/>
    <p:sldId id="283" r:id="rId23"/>
    <p:sldId id="285" r:id="rId24"/>
    <p:sldId id="286" r:id="rId25"/>
    <p:sldId id="287" r:id="rId26"/>
    <p:sldId id="289" r:id="rId27"/>
    <p:sldId id="290" r:id="rId28"/>
    <p:sldId id="292" r:id="rId29"/>
    <p:sldId id="293" r:id="rId30"/>
    <p:sldId id="295" r:id="rId31"/>
    <p:sldId id="296" r:id="rId32"/>
    <p:sldId id="297" r:id="rId33"/>
    <p:sldId id="299" r:id="rId34"/>
    <p:sldId id="300" r:id="rId35"/>
    <p:sldId id="301" r:id="rId36"/>
    <p:sldId id="30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250</c:v>
                </c:pt>
                <c:pt idx="1">
                  <c:v>256</c:v>
                </c:pt>
                <c:pt idx="2">
                  <c:v>261</c:v>
                </c:pt>
                <c:pt idx="3">
                  <c:v>263</c:v>
                </c:pt>
                <c:pt idx="4">
                  <c:v>268</c:v>
                </c:pt>
                <c:pt idx="5">
                  <c:v>269</c:v>
                </c:pt>
                <c:pt idx="6">
                  <c:v>269</c:v>
                </c:pt>
                <c:pt idx="7">
                  <c:v>269</c:v>
                </c:pt>
                <c:pt idx="8">
                  <c:v>269</c:v>
                </c:pt>
                <c:pt idx="9">
                  <c:v>269</c:v>
                </c:pt>
                <c:pt idx="10">
                  <c:v>270</c:v>
                </c:pt>
                <c:pt idx="11">
                  <c:v>272</c:v>
                </c:pt>
                <c:pt idx="12">
                  <c:v>277</c:v>
                </c:pt>
                <c:pt idx="13">
                  <c:v>281</c:v>
                </c:pt>
                <c:pt idx="14">
                  <c:v>282</c:v>
                </c:pt>
                <c:pt idx="15">
                  <c:v>284</c:v>
                </c:pt>
                <c:pt idx="16">
                  <c:v>284</c:v>
                </c:pt>
                <c:pt idx="17">
                  <c:v>284</c:v>
                </c:pt>
                <c:pt idx="18">
                  <c:v>286</c:v>
                </c:pt>
                <c:pt idx="19">
                  <c:v>288</c:v>
                </c:pt>
                <c:pt idx="20">
                  <c:v>289</c:v>
                </c:pt>
                <c:pt idx="21">
                  <c:v>290</c:v>
                </c:pt>
                <c:pt idx="22">
                  <c:v>290</c:v>
                </c:pt>
                <c:pt idx="23">
                  <c:v>290</c:v>
                </c:pt>
                <c:pt idx="24">
                  <c:v>290</c:v>
                </c:pt>
                <c:pt idx="25">
                  <c:v>291</c:v>
                </c:pt>
                <c:pt idx="26">
                  <c:v>291</c:v>
                </c:pt>
                <c:pt idx="27">
                  <c:v>291</c:v>
                </c:pt>
                <c:pt idx="28">
                  <c:v>292</c:v>
                </c:pt>
                <c:pt idx="29">
                  <c:v>293</c:v>
                </c:pt>
                <c:pt idx="30">
                  <c:v>293</c:v>
                </c:pt>
                <c:pt idx="31">
                  <c:v>294</c:v>
                </c:pt>
                <c:pt idx="32">
                  <c:v>294</c:v>
                </c:pt>
                <c:pt idx="33">
                  <c:v>331</c:v>
                </c:pt>
                <c:pt idx="34">
                  <c:v>1384</c:v>
                </c:pt>
                <c:pt idx="35">
                  <c:v>1556</c:v>
                </c:pt>
                <c:pt idx="36">
                  <c:v>1608</c:v>
                </c:pt>
                <c:pt idx="37">
                  <c:v>1627</c:v>
                </c:pt>
                <c:pt idx="38">
                  <c:v>1635</c:v>
                </c:pt>
                <c:pt idx="39">
                  <c:v>1648</c:v>
                </c:pt>
                <c:pt idx="40">
                  <c:v>1655</c:v>
                </c:pt>
                <c:pt idx="41">
                  <c:v>1661</c:v>
                </c:pt>
                <c:pt idx="42">
                  <c:v>1660</c:v>
                </c:pt>
                <c:pt idx="43">
                  <c:v>1707</c:v>
                </c:pt>
                <c:pt idx="44">
                  <c:v>1747</c:v>
                </c:pt>
                <c:pt idx="45">
                  <c:v>1753</c:v>
                </c:pt>
                <c:pt idx="46">
                  <c:v>1755</c:v>
                </c:pt>
                <c:pt idx="47">
                  <c:v>1756</c:v>
                </c:pt>
                <c:pt idx="48">
                  <c:v>1757</c:v>
                </c:pt>
                <c:pt idx="49">
                  <c:v>1758</c:v>
                </c:pt>
                <c:pt idx="50">
                  <c:v>1759</c:v>
                </c:pt>
                <c:pt idx="51">
                  <c:v>1760</c:v>
                </c:pt>
                <c:pt idx="52">
                  <c:v>1760</c:v>
                </c:pt>
                <c:pt idx="53">
                  <c:v>1761</c:v>
                </c:pt>
                <c:pt idx="54">
                  <c:v>1762</c:v>
                </c:pt>
                <c:pt idx="55">
                  <c:v>1765</c:v>
                </c:pt>
                <c:pt idx="56">
                  <c:v>1766</c:v>
                </c:pt>
                <c:pt idx="57">
                  <c:v>1767</c:v>
                </c:pt>
                <c:pt idx="58">
                  <c:v>1766</c:v>
                </c:pt>
                <c:pt idx="59">
                  <c:v>1766</c:v>
                </c:pt>
                <c:pt idx="60">
                  <c:v>1767</c:v>
                </c:pt>
                <c:pt idx="61">
                  <c:v>1768</c:v>
                </c:pt>
                <c:pt idx="62">
                  <c:v>1769</c:v>
                </c:pt>
                <c:pt idx="63">
                  <c:v>1767</c:v>
                </c:pt>
                <c:pt idx="64">
                  <c:v>1770</c:v>
                </c:pt>
                <c:pt idx="65">
                  <c:v>1770</c:v>
                </c:pt>
                <c:pt idx="66">
                  <c:v>1774</c:v>
                </c:pt>
                <c:pt idx="67">
                  <c:v>1775</c:v>
                </c:pt>
                <c:pt idx="68">
                  <c:v>1778</c:v>
                </c:pt>
                <c:pt idx="69">
                  <c:v>1777</c:v>
                </c:pt>
                <c:pt idx="70">
                  <c:v>1784</c:v>
                </c:pt>
                <c:pt idx="71">
                  <c:v>1788</c:v>
                </c:pt>
                <c:pt idx="72">
                  <c:v>1813</c:v>
                </c:pt>
                <c:pt idx="73">
                  <c:v>1820</c:v>
                </c:pt>
                <c:pt idx="74">
                  <c:v>1822</c:v>
                </c:pt>
                <c:pt idx="75">
                  <c:v>1828</c:v>
                </c:pt>
                <c:pt idx="76">
                  <c:v>1829</c:v>
                </c:pt>
                <c:pt idx="77">
                  <c:v>1829</c:v>
                </c:pt>
                <c:pt idx="78">
                  <c:v>1830</c:v>
                </c:pt>
                <c:pt idx="79">
                  <c:v>1831</c:v>
                </c:pt>
                <c:pt idx="80">
                  <c:v>1832</c:v>
                </c:pt>
                <c:pt idx="81">
                  <c:v>1833</c:v>
                </c:pt>
                <c:pt idx="82">
                  <c:v>1837</c:v>
                </c:pt>
                <c:pt idx="83">
                  <c:v>1841</c:v>
                </c:pt>
                <c:pt idx="84">
                  <c:v>1854</c:v>
                </c:pt>
                <c:pt idx="85">
                  <c:v>1854</c:v>
                </c:pt>
                <c:pt idx="86">
                  <c:v>1856</c:v>
                </c:pt>
                <c:pt idx="87">
                  <c:v>1857</c:v>
                </c:pt>
                <c:pt idx="88">
                  <c:v>1859</c:v>
                </c:pt>
                <c:pt idx="89">
                  <c:v>1859</c:v>
                </c:pt>
                <c:pt idx="90">
                  <c:v>1862</c:v>
                </c:pt>
                <c:pt idx="91">
                  <c:v>1876</c:v>
                </c:pt>
                <c:pt idx="92">
                  <c:v>1882</c:v>
                </c:pt>
                <c:pt idx="93">
                  <c:v>1894</c:v>
                </c:pt>
                <c:pt idx="94">
                  <c:v>1899</c:v>
                </c:pt>
                <c:pt idx="95">
                  <c:v>1911</c:v>
                </c:pt>
                <c:pt idx="96">
                  <c:v>1914</c:v>
                </c:pt>
                <c:pt idx="97">
                  <c:v>2300</c:v>
                </c:pt>
                <c:pt idx="98">
                  <c:v>2457</c:v>
                </c:pt>
                <c:pt idx="99">
                  <c:v>2504</c:v>
                </c:pt>
                <c:pt idx="100">
                  <c:v>2540</c:v>
                </c:pt>
                <c:pt idx="101">
                  <c:v>2554</c:v>
                </c:pt>
                <c:pt idx="102">
                  <c:v>2582</c:v>
                </c:pt>
                <c:pt idx="103">
                  <c:v>2690</c:v>
                </c:pt>
                <c:pt idx="104">
                  <c:v>2819</c:v>
                </c:pt>
                <c:pt idx="105">
                  <c:v>2831</c:v>
                </c:pt>
                <c:pt idx="106">
                  <c:v>2843</c:v>
                </c:pt>
                <c:pt idx="107">
                  <c:v>2866</c:v>
                </c:pt>
                <c:pt idx="108">
                  <c:v>2868</c:v>
                </c:pt>
                <c:pt idx="109">
                  <c:v>2885</c:v>
                </c:pt>
                <c:pt idx="110">
                  <c:v>2904</c:v>
                </c:pt>
                <c:pt idx="111">
                  <c:v>2916</c:v>
                </c:pt>
                <c:pt idx="112">
                  <c:v>2919</c:v>
                </c:pt>
                <c:pt idx="113">
                  <c:v>2920</c:v>
                </c:pt>
                <c:pt idx="114">
                  <c:v>2927</c:v>
                </c:pt>
                <c:pt idx="115">
                  <c:v>2965</c:v>
                </c:pt>
                <c:pt idx="116">
                  <c:v>3226</c:v>
                </c:pt>
                <c:pt idx="117">
                  <c:v>3349</c:v>
                </c:pt>
                <c:pt idx="118">
                  <c:v>3483</c:v>
                </c:pt>
                <c:pt idx="119">
                  <c:v>3550</c:v>
                </c:pt>
                <c:pt idx="120">
                  <c:v>3573</c:v>
                </c:pt>
                <c:pt idx="121">
                  <c:v>3592</c:v>
                </c:pt>
                <c:pt idx="122">
                  <c:v>3607</c:v>
                </c:pt>
                <c:pt idx="123">
                  <c:v>3623</c:v>
                </c:pt>
                <c:pt idx="124">
                  <c:v>3631</c:v>
                </c:pt>
                <c:pt idx="125">
                  <c:v>3632</c:v>
                </c:pt>
                <c:pt idx="126">
                  <c:v>3637</c:v>
                </c:pt>
                <c:pt idx="127">
                  <c:v>3637</c:v>
                </c:pt>
                <c:pt idx="128">
                  <c:v>3645</c:v>
                </c:pt>
                <c:pt idx="129">
                  <c:v>3652</c:v>
                </c:pt>
                <c:pt idx="130">
                  <c:v>3656</c:v>
                </c:pt>
                <c:pt idx="131">
                  <c:v>3658</c:v>
                </c:pt>
                <c:pt idx="132">
                  <c:v>3661</c:v>
                </c:pt>
                <c:pt idx="133">
                  <c:v>3662</c:v>
                </c:pt>
                <c:pt idx="134">
                  <c:v>3665</c:v>
                </c:pt>
                <c:pt idx="135">
                  <c:v>3667</c:v>
                </c:pt>
                <c:pt idx="136">
                  <c:v>3667</c:v>
                </c:pt>
                <c:pt idx="137">
                  <c:v>3667</c:v>
                </c:pt>
                <c:pt idx="138">
                  <c:v>3669</c:v>
                </c:pt>
              </c:numCache>
            </c:numRef>
          </c:val>
          <c:smooth val="0"/>
          <c:extLst>
            <c:ext xmlns:c16="http://schemas.microsoft.com/office/drawing/2014/chart" uri="{C3380CC4-5D6E-409C-BE32-E72D297353CC}">
              <c16:uniqueId val="{00000000-CD53-4763-A67B-6A2B712025E1}"/>
            </c:ext>
          </c:extLst>
        </c:ser>
        <c:dLbls>
          <c:showLegendKey val="0"/>
          <c:showVal val="0"/>
          <c:showCatName val="0"/>
          <c:showSerName val="0"/>
          <c:showPercent val="0"/>
          <c:showBubbleSize val="0"/>
        </c:dLbls>
        <c:smooth val="0"/>
        <c:axId val="208999592"/>
        <c:axId val="208984296"/>
      </c:lineChart>
      <c:catAx>
        <c:axId val="20899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984296"/>
        <c:crosses val="autoZero"/>
        <c:auto val="1"/>
        <c:lblAlgn val="ctr"/>
        <c:lblOffset val="100"/>
        <c:noMultiLvlLbl val="0"/>
      </c:catAx>
      <c:valAx>
        <c:axId val="20898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99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1552</c:v>
                </c:pt>
                <c:pt idx="1">
                  <c:v>1253</c:v>
                </c:pt>
                <c:pt idx="2">
                  <c:v>511</c:v>
                </c:pt>
                <c:pt idx="3">
                  <c:v>1253</c:v>
                </c:pt>
                <c:pt idx="4">
                  <c:v>1236</c:v>
                </c:pt>
                <c:pt idx="5">
                  <c:v>481</c:v>
                </c:pt>
                <c:pt idx="6">
                  <c:v>184</c:v>
                </c:pt>
                <c:pt idx="7">
                  <c:v>81</c:v>
                </c:pt>
                <c:pt idx="8">
                  <c:v>37</c:v>
                </c:pt>
                <c:pt idx="9">
                  <c:v>66</c:v>
                </c:pt>
                <c:pt idx="10">
                  <c:v>37</c:v>
                </c:pt>
                <c:pt idx="11">
                  <c:v>44</c:v>
                </c:pt>
                <c:pt idx="12">
                  <c:v>890</c:v>
                </c:pt>
                <c:pt idx="13">
                  <c:v>511</c:v>
                </c:pt>
                <c:pt idx="14">
                  <c:v>804</c:v>
                </c:pt>
                <c:pt idx="15">
                  <c:v>183</c:v>
                </c:pt>
                <c:pt idx="16">
                  <c:v>47</c:v>
                </c:pt>
                <c:pt idx="17">
                  <c:v>12</c:v>
                </c:pt>
                <c:pt idx="18">
                  <c:v>1058</c:v>
                </c:pt>
                <c:pt idx="19">
                  <c:v>373</c:v>
                </c:pt>
                <c:pt idx="20">
                  <c:v>372</c:v>
                </c:pt>
                <c:pt idx="21">
                  <c:v>196</c:v>
                </c:pt>
                <c:pt idx="22">
                  <c:v>70</c:v>
                </c:pt>
                <c:pt idx="23">
                  <c:v>42</c:v>
                </c:pt>
                <c:pt idx="24">
                  <c:v>12</c:v>
                </c:pt>
                <c:pt idx="25">
                  <c:v>8</c:v>
                </c:pt>
                <c:pt idx="26">
                  <c:v>9</c:v>
                </c:pt>
                <c:pt idx="27">
                  <c:v>3</c:v>
                </c:pt>
                <c:pt idx="28">
                  <c:v>24</c:v>
                </c:pt>
                <c:pt idx="29">
                  <c:v>4</c:v>
                </c:pt>
                <c:pt idx="30">
                  <c:v>50</c:v>
                </c:pt>
                <c:pt idx="31">
                  <c:v>252</c:v>
                </c:pt>
                <c:pt idx="32">
                  <c:v>108</c:v>
                </c:pt>
                <c:pt idx="33">
                  <c:v>2366</c:v>
                </c:pt>
                <c:pt idx="34">
                  <c:v>4180</c:v>
                </c:pt>
                <c:pt idx="35">
                  <c:v>10633</c:v>
                </c:pt>
                <c:pt idx="36">
                  <c:v>6605</c:v>
                </c:pt>
                <c:pt idx="37">
                  <c:v>5313</c:v>
                </c:pt>
                <c:pt idx="38">
                  <c:v>2768</c:v>
                </c:pt>
                <c:pt idx="39">
                  <c:v>9899</c:v>
                </c:pt>
                <c:pt idx="40">
                  <c:v>4795</c:v>
                </c:pt>
                <c:pt idx="41">
                  <c:v>2528</c:v>
                </c:pt>
                <c:pt idx="42">
                  <c:v>2745</c:v>
                </c:pt>
                <c:pt idx="43">
                  <c:v>17643</c:v>
                </c:pt>
                <c:pt idx="44">
                  <c:v>19196</c:v>
                </c:pt>
                <c:pt idx="45">
                  <c:v>3854</c:v>
                </c:pt>
                <c:pt idx="46">
                  <c:v>1216</c:v>
                </c:pt>
                <c:pt idx="47">
                  <c:v>2130</c:v>
                </c:pt>
                <c:pt idx="48">
                  <c:v>870</c:v>
                </c:pt>
                <c:pt idx="49">
                  <c:v>489</c:v>
                </c:pt>
                <c:pt idx="50">
                  <c:v>402</c:v>
                </c:pt>
                <c:pt idx="51">
                  <c:v>117</c:v>
                </c:pt>
                <c:pt idx="52">
                  <c:v>65</c:v>
                </c:pt>
                <c:pt idx="53">
                  <c:v>204</c:v>
                </c:pt>
                <c:pt idx="54">
                  <c:v>2925</c:v>
                </c:pt>
                <c:pt idx="55">
                  <c:v>3329</c:v>
                </c:pt>
                <c:pt idx="56">
                  <c:v>2734</c:v>
                </c:pt>
                <c:pt idx="57">
                  <c:v>1787</c:v>
                </c:pt>
                <c:pt idx="58">
                  <c:v>814</c:v>
                </c:pt>
                <c:pt idx="59">
                  <c:v>686</c:v>
                </c:pt>
                <c:pt idx="60">
                  <c:v>543</c:v>
                </c:pt>
                <c:pt idx="61">
                  <c:v>262</c:v>
                </c:pt>
                <c:pt idx="62">
                  <c:v>335</c:v>
                </c:pt>
                <c:pt idx="63">
                  <c:v>2055</c:v>
                </c:pt>
                <c:pt idx="64">
                  <c:v>1124</c:v>
                </c:pt>
                <c:pt idx="65">
                  <c:v>599</c:v>
                </c:pt>
                <c:pt idx="66">
                  <c:v>3235</c:v>
                </c:pt>
                <c:pt idx="67">
                  <c:v>1245</c:v>
                </c:pt>
                <c:pt idx="68">
                  <c:v>2851</c:v>
                </c:pt>
                <c:pt idx="69">
                  <c:v>1086</c:v>
                </c:pt>
                <c:pt idx="70">
                  <c:v>7677</c:v>
                </c:pt>
                <c:pt idx="71">
                  <c:v>3708</c:v>
                </c:pt>
                <c:pt idx="72">
                  <c:v>11492</c:v>
                </c:pt>
                <c:pt idx="73">
                  <c:v>10766</c:v>
                </c:pt>
                <c:pt idx="74">
                  <c:v>2104</c:v>
                </c:pt>
                <c:pt idx="75">
                  <c:v>2219</c:v>
                </c:pt>
                <c:pt idx="76">
                  <c:v>918</c:v>
                </c:pt>
                <c:pt idx="77">
                  <c:v>520</c:v>
                </c:pt>
                <c:pt idx="78">
                  <c:v>291</c:v>
                </c:pt>
                <c:pt idx="79">
                  <c:v>197</c:v>
                </c:pt>
                <c:pt idx="80">
                  <c:v>75</c:v>
                </c:pt>
                <c:pt idx="81">
                  <c:v>32</c:v>
                </c:pt>
                <c:pt idx="82">
                  <c:v>113</c:v>
                </c:pt>
                <c:pt idx="83">
                  <c:v>202</c:v>
                </c:pt>
                <c:pt idx="84">
                  <c:v>2667</c:v>
                </c:pt>
                <c:pt idx="85">
                  <c:v>969</c:v>
                </c:pt>
                <c:pt idx="86">
                  <c:v>340</c:v>
                </c:pt>
                <c:pt idx="87">
                  <c:v>1360</c:v>
                </c:pt>
                <c:pt idx="88">
                  <c:v>321</c:v>
                </c:pt>
                <c:pt idx="89">
                  <c:v>1728</c:v>
                </c:pt>
                <c:pt idx="90">
                  <c:v>2379</c:v>
                </c:pt>
                <c:pt idx="91">
                  <c:v>5595</c:v>
                </c:pt>
                <c:pt idx="92">
                  <c:v>2726</c:v>
                </c:pt>
                <c:pt idx="93">
                  <c:v>9868</c:v>
                </c:pt>
                <c:pt idx="94">
                  <c:v>3702</c:v>
                </c:pt>
                <c:pt idx="95">
                  <c:v>3370</c:v>
                </c:pt>
                <c:pt idx="96">
                  <c:v>4120</c:v>
                </c:pt>
                <c:pt idx="97">
                  <c:v>2674</c:v>
                </c:pt>
                <c:pt idx="98">
                  <c:v>3309</c:v>
                </c:pt>
                <c:pt idx="99">
                  <c:v>1446</c:v>
                </c:pt>
                <c:pt idx="100">
                  <c:v>817</c:v>
                </c:pt>
                <c:pt idx="101">
                  <c:v>375</c:v>
                </c:pt>
                <c:pt idx="102">
                  <c:v>2839</c:v>
                </c:pt>
                <c:pt idx="103">
                  <c:v>19474</c:v>
                </c:pt>
                <c:pt idx="104">
                  <c:v>9876</c:v>
                </c:pt>
                <c:pt idx="105">
                  <c:v>2373</c:v>
                </c:pt>
                <c:pt idx="106">
                  <c:v>3168</c:v>
                </c:pt>
                <c:pt idx="107">
                  <c:v>1632</c:v>
                </c:pt>
                <c:pt idx="108">
                  <c:v>3572</c:v>
                </c:pt>
                <c:pt idx="109">
                  <c:v>4635</c:v>
                </c:pt>
                <c:pt idx="110">
                  <c:v>2184</c:v>
                </c:pt>
                <c:pt idx="111">
                  <c:v>3815</c:v>
                </c:pt>
                <c:pt idx="112">
                  <c:v>1666</c:v>
                </c:pt>
                <c:pt idx="113">
                  <c:v>12215</c:v>
                </c:pt>
                <c:pt idx="114">
                  <c:v>20773</c:v>
                </c:pt>
                <c:pt idx="115">
                  <c:v>52192</c:v>
                </c:pt>
                <c:pt idx="116">
                  <c:v>78442</c:v>
                </c:pt>
                <c:pt idx="117">
                  <c:v>54529</c:v>
                </c:pt>
                <c:pt idx="118">
                  <c:v>25138</c:v>
                </c:pt>
                <c:pt idx="119">
                  <c:v>4785</c:v>
                </c:pt>
                <c:pt idx="120">
                  <c:v>1711</c:v>
                </c:pt>
                <c:pt idx="121">
                  <c:v>1031</c:v>
                </c:pt>
                <c:pt idx="122">
                  <c:v>3589</c:v>
                </c:pt>
                <c:pt idx="123">
                  <c:v>3370</c:v>
                </c:pt>
                <c:pt idx="124">
                  <c:v>904</c:v>
                </c:pt>
                <c:pt idx="125">
                  <c:v>2753</c:v>
                </c:pt>
                <c:pt idx="126">
                  <c:v>1014</c:v>
                </c:pt>
                <c:pt idx="127">
                  <c:v>544</c:v>
                </c:pt>
                <c:pt idx="128">
                  <c:v>226</c:v>
                </c:pt>
                <c:pt idx="129">
                  <c:v>4053</c:v>
                </c:pt>
                <c:pt idx="130">
                  <c:v>1147</c:v>
                </c:pt>
                <c:pt idx="131">
                  <c:v>2954</c:v>
                </c:pt>
                <c:pt idx="132">
                  <c:v>1041</c:v>
                </c:pt>
                <c:pt idx="133">
                  <c:v>402</c:v>
                </c:pt>
                <c:pt idx="134">
                  <c:v>237</c:v>
                </c:pt>
                <c:pt idx="135">
                  <c:v>161</c:v>
                </c:pt>
                <c:pt idx="136">
                  <c:v>31</c:v>
                </c:pt>
                <c:pt idx="137">
                  <c:v>19</c:v>
                </c:pt>
                <c:pt idx="138">
                  <c:v>78</c:v>
                </c:pt>
              </c:numCache>
            </c:numRef>
          </c:val>
          <c:smooth val="0"/>
          <c:extLst>
            <c:ext xmlns:c16="http://schemas.microsoft.com/office/drawing/2014/chart" uri="{C3380CC4-5D6E-409C-BE32-E72D297353CC}">
              <c16:uniqueId val="{00000000-D3F2-487F-872D-E23704FDD58B}"/>
            </c:ext>
          </c:extLst>
        </c:ser>
        <c:dLbls>
          <c:showLegendKey val="0"/>
          <c:showVal val="0"/>
          <c:showCatName val="0"/>
          <c:showSerName val="0"/>
          <c:showPercent val="0"/>
          <c:showBubbleSize val="0"/>
        </c:dLbls>
        <c:smooth val="0"/>
        <c:axId val="208583592"/>
        <c:axId val="208586216"/>
      </c:lineChart>
      <c:catAx>
        <c:axId val="20858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586216"/>
        <c:crosses val="autoZero"/>
        <c:auto val="1"/>
        <c:lblAlgn val="ctr"/>
        <c:lblOffset val="100"/>
        <c:noMultiLvlLbl val="0"/>
      </c:catAx>
      <c:valAx>
        <c:axId val="20858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58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38</c:v>
                </c:pt>
                <c:pt idx="1">
                  <c:v>33</c:v>
                </c:pt>
                <c:pt idx="2">
                  <c:v>23</c:v>
                </c:pt>
                <c:pt idx="3">
                  <c:v>103</c:v>
                </c:pt>
                <c:pt idx="4">
                  <c:v>95</c:v>
                </c:pt>
                <c:pt idx="5">
                  <c:v>25</c:v>
                </c:pt>
                <c:pt idx="6">
                  <c:v>7</c:v>
                </c:pt>
                <c:pt idx="7">
                  <c:v>4</c:v>
                </c:pt>
                <c:pt idx="8">
                  <c:v>3</c:v>
                </c:pt>
                <c:pt idx="9">
                  <c:v>5</c:v>
                </c:pt>
                <c:pt idx="10">
                  <c:v>3</c:v>
                </c:pt>
                <c:pt idx="11">
                  <c:v>3</c:v>
                </c:pt>
                <c:pt idx="12">
                  <c:v>89</c:v>
                </c:pt>
                <c:pt idx="13">
                  <c:v>43</c:v>
                </c:pt>
                <c:pt idx="14">
                  <c:v>7</c:v>
                </c:pt>
                <c:pt idx="15">
                  <c:v>8</c:v>
                </c:pt>
                <c:pt idx="16">
                  <c:v>2</c:v>
                </c:pt>
                <c:pt idx="17">
                  <c:v>1</c:v>
                </c:pt>
                <c:pt idx="18">
                  <c:v>90</c:v>
                </c:pt>
                <c:pt idx="19">
                  <c:v>15</c:v>
                </c:pt>
                <c:pt idx="20">
                  <c:v>12</c:v>
                </c:pt>
                <c:pt idx="21">
                  <c:v>6</c:v>
                </c:pt>
                <c:pt idx="22">
                  <c:v>2</c:v>
                </c:pt>
                <c:pt idx="23">
                  <c:v>3</c:v>
                </c:pt>
                <c:pt idx="24">
                  <c:v>0</c:v>
                </c:pt>
                <c:pt idx="25">
                  <c:v>2</c:v>
                </c:pt>
                <c:pt idx="26">
                  <c:v>2</c:v>
                </c:pt>
                <c:pt idx="27">
                  <c:v>3</c:v>
                </c:pt>
                <c:pt idx="28">
                  <c:v>2</c:v>
                </c:pt>
                <c:pt idx="29">
                  <c:v>3</c:v>
                </c:pt>
                <c:pt idx="30">
                  <c:v>6</c:v>
                </c:pt>
                <c:pt idx="31">
                  <c:v>13</c:v>
                </c:pt>
                <c:pt idx="32">
                  <c:v>7</c:v>
                </c:pt>
                <c:pt idx="33">
                  <c:v>277</c:v>
                </c:pt>
                <c:pt idx="34">
                  <c:v>455</c:v>
                </c:pt>
                <c:pt idx="35">
                  <c:v>936</c:v>
                </c:pt>
                <c:pt idx="36">
                  <c:v>312</c:v>
                </c:pt>
                <c:pt idx="37">
                  <c:v>162</c:v>
                </c:pt>
                <c:pt idx="38">
                  <c:v>84</c:v>
                </c:pt>
                <c:pt idx="39">
                  <c:v>797</c:v>
                </c:pt>
                <c:pt idx="40">
                  <c:v>188</c:v>
                </c:pt>
                <c:pt idx="41">
                  <c:v>112</c:v>
                </c:pt>
                <c:pt idx="42">
                  <c:v>206</c:v>
                </c:pt>
                <c:pt idx="43">
                  <c:v>716</c:v>
                </c:pt>
                <c:pt idx="44">
                  <c:v>860</c:v>
                </c:pt>
                <c:pt idx="45">
                  <c:v>112</c:v>
                </c:pt>
                <c:pt idx="46">
                  <c:v>39</c:v>
                </c:pt>
                <c:pt idx="47">
                  <c:v>222</c:v>
                </c:pt>
                <c:pt idx="48">
                  <c:v>84</c:v>
                </c:pt>
                <c:pt idx="49">
                  <c:v>74</c:v>
                </c:pt>
                <c:pt idx="50">
                  <c:v>50</c:v>
                </c:pt>
                <c:pt idx="51">
                  <c:v>8</c:v>
                </c:pt>
                <c:pt idx="52">
                  <c:v>7</c:v>
                </c:pt>
                <c:pt idx="53">
                  <c:v>29</c:v>
                </c:pt>
                <c:pt idx="54">
                  <c:v>343</c:v>
                </c:pt>
                <c:pt idx="55">
                  <c:v>259</c:v>
                </c:pt>
                <c:pt idx="56">
                  <c:v>281</c:v>
                </c:pt>
                <c:pt idx="57">
                  <c:v>93</c:v>
                </c:pt>
                <c:pt idx="58">
                  <c:v>35</c:v>
                </c:pt>
                <c:pt idx="59">
                  <c:v>95</c:v>
                </c:pt>
                <c:pt idx="60">
                  <c:v>70</c:v>
                </c:pt>
                <c:pt idx="61">
                  <c:v>25</c:v>
                </c:pt>
                <c:pt idx="62">
                  <c:v>28</c:v>
                </c:pt>
                <c:pt idx="63">
                  <c:v>241</c:v>
                </c:pt>
                <c:pt idx="64">
                  <c:v>106</c:v>
                </c:pt>
                <c:pt idx="65">
                  <c:v>54</c:v>
                </c:pt>
                <c:pt idx="66">
                  <c:v>330</c:v>
                </c:pt>
                <c:pt idx="67">
                  <c:v>77</c:v>
                </c:pt>
                <c:pt idx="68">
                  <c:v>295</c:v>
                </c:pt>
                <c:pt idx="69">
                  <c:v>100</c:v>
                </c:pt>
                <c:pt idx="70">
                  <c:v>379</c:v>
                </c:pt>
                <c:pt idx="71">
                  <c:v>142</c:v>
                </c:pt>
                <c:pt idx="72">
                  <c:v>469</c:v>
                </c:pt>
                <c:pt idx="73">
                  <c:v>420</c:v>
                </c:pt>
                <c:pt idx="74">
                  <c:v>72</c:v>
                </c:pt>
                <c:pt idx="75">
                  <c:v>166</c:v>
                </c:pt>
                <c:pt idx="76">
                  <c:v>55</c:v>
                </c:pt>
                <c:pt idx="77">
                  <c:v>37</c:v>
                </c:pt>
                <c:pt idx="78">
                  <c:v>39</c:v>
                </c:pt>
                <c:pt idx="79">
                  <c:v>27</c:v>
                </c:pt>
                <c:pt idx="80">
                  <c:v>9</c:v>
                </c:pt>
                <c:pt idx="81">
                  <c:v>15</c:v>
                </c:pt>
                <c:pt idx="82">
                  <c:v>19</c:v>
                </c:pt>
                <c:pt idx="83">
                  <c:v>18</c:v>
                </c:pt>
                <c:pt idx="84">
                  <c:v>286</c:v>
                </c:pt>
                <c:pt idx="85">
                  <c:v>61</c:v>
                </c:pt>
                <c:pt idx="86">
                  <c:v>29</c:v>
                </c:pt>
                <c:pt idx="87">
                  <c:v>157</c:v>
                </c:pt>
                <c:pt idx="88">
                  <c:v>37</c:v>
                </c:pt>
                <c:pt idx="89">
                  <c:v>181</c:v>
                </c:pt>
                <c:pt idx="90">
                  <c:v>262</c:v>
                </c:pt>
                <c:pt idx="91">
                  <c:v>565</c:v>
                </c:pt>
                <c:pt idx="92">
                  <c:v>236</c:v>
                </c:pt>
                <c:pt idx="93">
                  <c:v>484</c:v>
                </c:pt>
                <c:pt idx="94">
                  <c:v>164</c:v>
                </c:pt>
                <c:pt idx="95">
                  <c:v>384</c:v>
                </c:pt>
                <c:pt idx="96">
                  <c:v>488</c:v>
                </c:pt>
                <c:pt idx="97">
                  <c:v>649</c:v>
                </c:pt>
                <c:pt idx="98">
                  <c:v>493</c:v>
                </c:pt>
                <c:pt idx="99">
                  <c:v>157</c:v>
                </c:pt>
                <c:pt idx="100">
                  <c:v>108</c:v>
                </c:pt>
                <c:pt idx="101">
                  <c:v>47</c:v>
                </c:pt>
                <c:pt idx="102">
                  <c:v>371</c:v>
                </c:pt>
                <c:pt idx="103">
                  <c:v>1054</c:v>
                </c:pt>
                <c:pt idx="104">
                  <c:v>713</c:v>
                </c:pt>
                <c:pt idx="105">
                  <c:v>129</c:v>
                </c:pt>
                <c:pt idx="106">
                  <c:v>207</c:v>
                </c:pt>
                <c:pt idx="107">
                  <c:v>105</c:v>
                </c:pt>
                <c:pt idx="108">
                  <c:v>404</c:v>
                </c:pt>
                <c:pt idx="109">
                  <c:v>433</c:v>
                </c:pt>
                <c:pt idx="110">
                  <c:v>216</c:v>
                </c:pt>
                <c:pt idx="111">
                  <c:v>438</c:v>
                </c:pt>
                <c:pt idx="112">
                  <c:v>147</c:v>
                </c:pt>
                <c:pt idx="113">
                  <c:v>404</c:v>
                </c:pt>
                <c:pt idx="114">
                  <c:v>464</c:v>
                </c:pt>
                <c:pt idx="115">
                  <c:v>1093</c:v>
                </c:pt>
                <c:pt idx="116">
                  <c:v>4157</c:v>
                </c:pt>
                <c:pt idx="117">
                  <c:v>2282</c:v>
                </c:pt>
                <c:pt idx="118">
                  <c:v>1331</c:v>
                </c:pt>
                <c:pt idx="119">
                  <c:v>522</c:v>
                </c:pt>
                <c:pt idx="120">
                  <c:v>150</c:v>
                </c:pt>
                <c:pt idx="121">
                  <c:v>92</c:v>
                </c:pt>
                <c:pt idx="122">
                  <c:v>539</c:v>
                </c:pt>
                <c:pt idx="123">
                  <c:v>547</c:v>
                </c:pt>
                <c:pt idx="124">
                  <c:v>110</c:v>
                </c:pt>
                <c:pt idx="125">
                  <c:v>375</c:v>
                </c:pt>
                <c:pt idx="126">
                  <c:v>107</c:v>
                </c:pt>
                <c:pt idx="127">
                  <c:v>42</c:v>
                </c:pt>
                <c:pt idx="128">
                  <c:v>27</c:v>
                </c:pt>
                <c:pt idx="129">
                  <c:v>418</c:v>
                </c:pt>
                <c:pt idx="130">
                  <c:v>95</c:v>
                </c:pt>
                <c:pt idx="131">
                  <c:v>250</c:v>
                </c:pt>
                <c:pt idx="132">
                  <c:v>57</c:v>
                </c:pt>
                <c:pt idx="133">
                  <c:v>31</c:v>
                </c:pt>
                <c:pt idx="134">
                  <c:v>22</c:v>
                </c:pt>
                <c:pt idx="135">
                  <c:v>18</c:v>
                </c:pt>
                <c:pt idx="136">
                  <c:v>7</c:v>
                </c:pt>
                <c:pt idx="137">
                  <c:v>8</c:v>
                </c:pt>
                <c:pt idx="138">
                  <c:v>15</c:v>
                </c:pt>
              </c:numCache>
            </c:numRef>
          </c:val>
          <c:smooth val="0"/>
          <c:extLst>
            <c:ext xmlns:c16="http://schemas.microsoft.com/office/drawing/2014/chart" uri="{C3380CC4-5D6E-409C-BE32-E72D297353CC}">
              <c16:uniqueId val="{00000000-E21E-483C-88CF-E5E1F6F7C79E}"/>
            </c:ext>
          </c:extLst>
        </c:ser>
        <c:dLbls>
          <c:showLegendKey val="0"/>
          <c:showVal val="0"/>
          <c:showCatName val="0"/>
          <c:showSerName val="0"/>
          <c:showPercent val="0"/>
          <c:showBubbleSize val="0"/>
        </c:dLbls>
        <c:smooth val="0"/>
        <c:axId val="283730744"/>
        <c:axId val="283731728"/>
      </c:lineChart>
      <c:catAx>
        <c:axId val="28373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31728"/>
        <c:crosses val="autoZero"/>
        <c:auto val="1"/>
        <c:lblAlgn val="ctr"/>
        <c:lblOffset val="100"/>
        <c:noMultiLvlLbl val="0"/>
      </c:catAx>
      <c:valAx>
        <c:axId val="28373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3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34</c:v>
                </c:pt>
                <c:pt idx="1">
                  <c:v>27</c:v>
                </c:pt>
                <c:pt idx="2">
                  <c:v>22</c:v>
                </c:pt>
                <c:pt idx="3">
                  <c:v>17</c:v>
                </c:pt>
                <c:pt idx="4">
                  <c:v>19</c:v>
                </c:pt>
                <c:pt idx="5">
                  <c:v>10</c:v>
                </c:pt>
                <c:pt idx="6">
                  <c:v>4</c:v>
                </c:pt>
                <c:pt idx="7">
                  <c:v>6</c:v>
                </c:pt>
                <c:pt idx="8">
                  <c:v>3</c:v>
                </c:pt>
                <c:pt idx="9">
                  <c:v>5</c:v>
                </c:pt>
                <c:pt idx="10">
                  <c:v>3</c:v>
                </c:pt>
                <c:pt idx="11">
                  <c:v>1</c:v>
                </c:pt>
                <c:pt idx="12">
                  <c:v>7</c:v>
                </c:pt>
                <c:pt idx="13">
                  <c:v>1</c:v>
                </c:pt>
                <c:pt idx="14">
                  <c:v>0</c:v>
                </c:pt>
                <c:pt idx="15">
                  <c:v>2</c:v>
                </c:pt>
                <c:pt idx="16">
                  <c:v>0</c:v>
                </c:pt>
                <c:pt idx="17">
                  <c:v>1</c:v>
                </c:pt>
                <c:pt idx="18">
                  <c:v>3</c:v>
                </c:pt>
                <c:pt idx="19">
                  <c:v>3</c:v>
                </c:pt>
                <c:pt idx="20">
                  <c:v>4</c:v>
                </c:pt>
                <c:pt idx="21">
                  <c:v>2</c:v>
                </c:pt>
                <c:pt idx="22">
                  <c:v>2</c:v>
                </c:pt>
                <c:pt idx="23">
                  <c:v>0</c:v>
                </c:pt>
                <c:pt idx="24">
                  <c:v>2</c:v>
                </c:pt>
                <c:pt idx="25">
                  <c:v>0</c:v>
                </c:pt>
                <c:pt idx="26">
                  <c:v>1</c:v>
                </c:pt>
                <c:pt idx="27">
                  <c:v>1</c:v>
                </c:pt>
                <c:pt idx="28">
                  <c:v>2</c:v>
                </c:pt>
                <c:pt idx="29">
                  <c:v>2</c:v>
                </c:pt>
                <c:pt idx="30">
                  <c:v>12</c:v>
                </c:pt>
                <c:pt idx="31">
                  <c:v>36</c:v>
                </c:pt>
                <c:pt idx="32">
                  <c:v>15</c:v>
                </c:pt>
                <c:pt idx="33">
                  <c:v>502</c:v>
                </c:pt>
                <c:pt idx="34">
                  <c:v>748</c:v>
                </c:pt>
                <c:pt idx="35">
                  <c:v>2452</c:v>
                </c:pt>
                <c:pt idx="36">
                  <c:v>825</c:v>
                </c:pt>
                <c:pt idx="37">
                  <c:v>343</c:v>
                </c:pt>
                <c:pt idx="38">
                  <c:v>183</c:v>
                </c:pt>
                <c:pt idx="39">
                  <c:v>63</c:v>
                </c:pt>
                <c:pt idx="40">
                  <c:v>34</c:v>
                </c:pt>
                <c:pt idx="41">
                  <c:v>28</c:v>
                </c:pt>
                <c:pt idx="42">
                  <c:v>20</c:v>
                </c:pt>
                <c:pt idx="43">
                  <c:v>1176</c:v>
                </c:pt>
                <c:pt idx="44">
                  <c:v>2219</c:v>
                </c:pt>
                <c:pt idx="45">
                  <c:v>299</c:v>
                </c:pt>
                <c:pt idx="46">
                  <c:v>69</c:v>
                </c:pt>
                <c:pt idx="47">
                  <c:v>58</c:v>
                </c:pt>
                <c:pt idx="48">
                  <c:v>14</c:v>
                </c:pt>
                <c:pt idx="49">
                  <c:v>5</c:v>
                </c:pt>
                <c:pt idx="50">
                  <c:v>6</c:v>
                </c:pt>
                <c:pt idx="51">
                  <c:v>2</c:v>
                </c:pt>
                <c:pt idx="52">
                  <c:v>2</c:v>
                </c:pt>
                <c:pt idx="53">
                  <c:v>12</c:v>
                </c:pt>
                <c:pt idx="54">
                  <c:v>636</c:v>
                </c:pt>
                <c:pt idx="55">
                  <c:v>673</c:v>
                </c:pt>
                <c:pt idx="56">
                  <c:v>575</c:v>
                </c:pt>
                <c:pt idx="57">
                  <c:v>180</c:v>
                </c:pt>
                <c:pt idx="58">
                  <c:v>98</c:v>
                </c:pt>
                <c:pt idx="59">
                  <c:v>156</c:v>
                </c:pt>
                <c:pt idx="60">
                  <c:v>137</c:v>
                </c:pt>
                <c:pt idx="61">
                  <c:v>44</c:v>
                </c:pt>
                <c:pt idx="62">
                  <c:v>58</c:v>
                </c:pt>
                <c:pt idx="63">
                  <c:v>78</c:v>
                </c:pt>
                <c:pt idx="64">
                  <c:v>42</c:v>
                </c:pt>
                <c:pt idx="65">
                  <c:v>56</c:v>
                </c:pt>
                <c:pt idx="66">
                  <c:v>42</c:v>
                </c:pt>
                <c:pt idx="67">
                  <c:v>16</c:v>
                </c:pt>
                <c:pt idx="68">
                  <c:v>606</c:v>
                </c:pt>
                <c:pt idx="69">
                  <c:v>184</c:v>
                </c:pt>
                <c:pt idx="70">
                  <c:v>1066</c:v>
                </c:pt>
                <c:pt idx="71">
                  <c:v>398</c:v>
                </c:pt>
                <c:pt idx="72">
                  <c:v>1768</c:v>
                </c:pt>
                <c:pt idx="73">
                  <c:v>1710</c:v>
                </c:pt>
                <c:pt idx="74">
                  <c:v>291</c:v>
                </c:pt>
                <c:pt idx="75">
                  <c:v>403</c:v>
                </c:pt>
                <c:pt idx="76">
                  <c:v>134</c:v>
                </c:pt>
                <c:pt idx="77">
                  <c:v>105</c:v>
                </c:pt>
                <c:pt idx="78">
                  <c:v>87</c:v>
                </c:pt>
                <c:pt idx="79">
                  <c:v>75</c:v>
                </c:pt>
                <c:pt idx="80">
                  <c:v>33</c:v>
                </c:pt>
                <c:pt idx="81">
                  <c:v>15</c:v>
                </c:pt>
                <c:pt idx="82">
                  <c:v>49</c:v>
                </c:pt>
                <c:pt idx="83">
                  <c:v>46</c:v>
                </c:pt>
                <c:pt idx="84">
                  <c:v>234</c:v>
                </c:pt>
                <c:pt idx="85">
                  <c:v>41</c:v>
                </c:pt>
                <c:pt idx="86">
                  <c:v>54</c:v>
                </c:pt>
                <c:pt idx="87">
                  <c:v>55</c:v>
                </c:pt>
                <c:pt idx="88">
                  <c:v>31</c:v>
                </c:pt>
                <c:pt idx="89">
                  <c:v>17</c:v>
                </c:pt>
                <c:pt idx="90">
                  <c:v>458</c:v>
                </c:pt>
                <c:pt idx="91">
                  <c:v>1116</c:v>
                </c:pt>
                <c:pt idx="92">
                  <c:v>501</c:v>
                </c:pt>
                <c:pt idx="93">
                  <c:v>1419</c:v>
                </c:pt>
                <c:pt idx="94">
                  <c:v>571</c:v>
                </c:pt>
                <c:pt idx="95">
                  <c:v>297</c:v>
                </c:pt>
                <c:pt idx="96">
                  <c:v>686</c:v>
                </c:pt>
                <c:pt idx="97">
                  <c:v>828</c:v>
                </c:pt>
                <c:pt idx="98">
                  <c:v>829</c:v>
                </c:pt>
                <c:pt idx="99">
                  <c:v>271</c:v>
                </c:pt>
                <c:pt idx="100">
                  <c:v>281</c:v>
                </c:pt>
                <c:pt idx="101">
                  <c:v>89</c:v>
                </c:pt>
                <c:pt idx="102">
                  <c:v>741</c:v>
                </c:pt>
                <c:pt idx="103">
                  <c:v>1276</c:v>
                </c:pt>
                <c:pt idx="104">
                  <c:v>1209</c:v>
                </c:pt>
                <c:pt idx="105">
                  <c:v>302</c:v>
                </c:pt>
                <c:pt idx="106">
                  <c:v>172</c:v>
                </c:pt>
                <c:pt idx="107">
                  <c:v>144</c:v>
                </c:pt>
                <c:pt idx="108">
                  <c:v>555</c:v>
                </c:pt>
                <c:pt idx="109">
                  <c:v>881</c:v>
                </c:pt>
                <c:pt idx="110">
                  <c:v>405</c:v>
                </c:pt>
                <c:pt idx="111">
                  <c:v>838</c:v>
                </c:pt>
                <c:pt idx="112">
                  <c:v>327</c:v>
                </c:pt>
                <c:pt idx="113">
                  <c:v>2310</c:v>
                </c:pt>
                <c:pt idx="114">
                  <c:v>4349</c:v>
                </c:pt>
                <c:pt idx="115">
                  <c:v>9966</c:v>
                </c:pt>
                <c:pt idx="116">
                  <c:v>14728</c:v>
                </c:pt>
                <c:pt idx="117">
                  <c:v>11853</c:v>
                </c:pt>
                <c:pt idx="118">
                  <c:v>4621</c:v>
                </c:pt>
                <c:pt idx="119">
                  <c:v>637</c:v>
                </c:pt>
                <c:pt idx="120">
                  <c:v>244</c:v>
                </c:pt>
                <c:pt idx="121">
                  <c:v>126</c:v>
                </c:pt>
                <c:pt idx="122">
                  <c:v>1012</c:v>
                </c:pt>
                <c:pt idx="123">
                  <c:v>1196</c:v>
                </c:pt>
                <c:pt idx="124">
                  <c:v>266</c:v>
                </c:pt>
                <c:pt idx="125">
                  <c:v>745</c:v>
                </c:pt>
                <c:pt idx="126">
                  <c:v>185</c:v>
                </c:pt>
                <c:pt idx="127">
                  <c:v>79</c:v>
                </c:pt>
                <c:pt idx="128">
                  <c:v>100</c:v>
                </c:pt>
                <c:pt idx="129">
                  <c:v>904</c:v>
                </c:pt>
                <c:pt idx="130">
                  <c:v>200</c:v>
                </c:pt>
                <c:pt idx="131">
                  <c:v>526</c:v>
                </c:pt>
                <c:pt idx="132">
                  <c:v>150</c:v>
                </c:pt>
                <c:pt idx="133">
                  <c:v>69</c:v>
                </c:pt>
                <c:pt idx="134">
                  <c:v>62</c:v>
                </c:pt>
                <c:pt idx="135">
                  <c:v>38</c:v>
                </c:pt>
                <c:pt idx="136">
                  <c:v>32</c:v>
                </c:pt>
                <c:pt idx="137">
                  <c:v>8</c:v>
                </c:pt>
                <c:pt idx="138">
                  <c:v>32</c:v>
                </c:pt>
              </c:numCache>
            </c:numRef>
          </c:val>
          <c:smooth val="0"/>
          <c:extLst>
            <c:ext xmlns:c16="http://schemas.microsoft.com/office/drawing/2014/chart" uri="{C3380CC4-5D6E-409C-BE32-E72D297353CC}">
              <c16:uniqueId val="{00000000-1ECA-4C62-A2E1-D83114583375}"/>
            </c:ext>
          </c:extLst>
        </c:ser>
        <c:dLbls>
          <c:showLegendKey val="0"/>
          <c:showVal val="0"/>
          <c:showCatName val="0"/>
          <c:showSerName val="0"/>
          <c:showPercent val="0"/>
          <c:showBubbleSize val="0"/>
        </c:dLbls>
        <c:smooth val="0"/>
        <c:axId val="207083504"/>
        <c:axId val="207087112"/>
      </c:lineChart>
      <c:catAx>
        <c:axId val="20708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087112"/>
        <c:crosses val="autoZero"/>
        <c:auto val="1"/>
        <c:lblAlgn val="ctr"/>
        <c:lblOffset val="100"/>
        <c:noMultiLvlLbl val="0"/>
      </c:catAx>
      <c:valAx>
        <c:axId val="20708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08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Jennifer - Sehnsucht nach was Besseres</c:v>
                </c:pt>
              </c:strCache>
            </c:strRef>
          </c:cat>
          <c:val>
            <c:numRef>
              <c:f>Sheet1!$B$2</c:f>
              <c:numCache>
                <c:formatCode>General</c:formatCode>
                <c:ptCount val="1"/>
                <c:pt idx="0">
                  <c:v>5</c:v>
                </c:pt>
              </c:numCache>
            </c:numRef>
          </c:val>
          <c:extLst>
            <c:ext xmlns:c16="http://schemas.microsoft.com/office/drawing/2014/chart" uri="{C3380CC4-5D6E-409C-BE32-E72D297353CC}">
              <c16:uniqueId val="{00000000-E930-402F-ACF2-4D666E75BEA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Jennifer - Sehnsucht nach was Besseres</c:v>
                </c:pt>
              </c:strCache>
            </c:strRef>
          </c:cat>
          <c:val>
            <c:numRef>
              <c:f>Sheet1!$C$2</c:f>
              <c:numCache>
                <c:formatCode>General</c:formatCode>
                <c:ptCount val="1"/>
                <c:pt idx="0">
                  <c:v>17</c:v>
                </c:pt>
              </c:numCache>
            </c:numRef>
          </c:val>
          <c:extLst>
            <c:ext xmlns:c16="http://schemas.microsoft.com/office/drawing/2014/chart" uri="{C3380CC4-5D6E-409C-BE32-E72D297353CC}">
              <c16:uniqueId val="{00000001-E930-402F-ACF2-4D666E75BEA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Jennifer - Sehnsucht nach was Besseres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E930-402F-ACF2-4D666E75BEA6}"/>
            </c:ext>
          </c:extLst>
        </c:ser>
        <c:dLbls>
          <c:showLegendKey val="0"/>
          <c:showVal val="0"/>
          <c:showCatName val="0"/>
          <c:showSerName val="0"/>
          <c:showPercent val="0"/>
          <c:showBubbleSize val="0"/>
        </c:dLbls>
        <c:gapWidth val="150"/>
        <c:overlap val="100"/>
        <c:axId val="284540560"/>
        <c:axId val="284540232"/>
      </c:barChart>
      <c:catAx>
        <c:axId val="28454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0232"/>
        <c:crosses val="autoZero"/>
        <c:auto val="1"/>
        <c:lblAlgn val="ctr"/>
        <c:lblOffset val="100"/>
        <c:noMultiLvlLbl val="0"/>
      </c:catAx>
      <c:valAx>
        <c:axId val="284540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62FC-FE30-4316-9B8F-021BC46B713D}"/>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DC9D316D-0F0A-41F3-AE71-C941CFB960DC}"/>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743821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C3F59-24E5-4B6A-A974-2B63B0D6BAF9}"/>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80D7F74A-C3AB-450A-B1A4-DD7B7392CD25}"/>
              </a:ext>
            </a:extLst>
          </p:cNvPr>
          <p:cNvGraphicFramePr>
            <a:graphicFrameLocks noGrp="1"/>
          </p:cNvGraphicFramePr>
          <p:nvPr>
            <p:ph type="tbl" sz="quarter" idx="13"/>
            <p:extLst>
              <p:ext uri="{D42A27DB-BD31-4B8C-83A1-F6EECF244321}">
                <p14:modId xmlns:p14="http://schemas.microsoft.com/office/powerpoint/2010/main" val="142399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1622548"/>
                    </a:ext>
                  </a:extLst>
                </a:gridCol>
                <a:gridCol w="1645920">
                  <a:extLst>
                    <a:ext uri="{9D8B030D-6E8A-4147-A177-3AD203B41FA5}">
                      <a16:colId xmlns:a16="http://schemas.microsoft.com/office/drawing/2014/main" val="1340402894"/>
                    </a:ext>
                  </a:extLst>
                </a:gridCol>
                <a:gridCol w="1645920">
                  <a:extLst>
                    <a:ext uri="{9D8B030D-6E8A-4147-A177-3AD203B41FA5}">
                      <a16:colId xmlns:a16="http://schemas.microsoft.com/office/drawing/2014/main" val="4029358807"/>
                    </a:ext>
                  </a:extLst>
                </a:gridCol>
                <a:gridCol w="1234440">
                  <a:extLst>
                    <a:ext uri="{9D8B030D-6E8A-4147-A177-3AD203B41FA5}">
                      <a16:colId xmlns:a16="http://schemas.microsoft.com/office/drawing/2014/main" val="1546998562"/>
                    </a:ext>
                  </a:extLst>
                </a:gridCol>
                <a:gridCol w="1234440">
                  <a:extLst>
                    <a:ext uri="{9D8B030D-6E8A-4147-A177-3AD203B41FA5}">
                      <a16:colId xmlns:a16="http://schemas.microsoft.com/office/drawing/2014/main" val="3142324101"/>
                    </a:ext>
                  </a:extLst>
                </a:gridCol>
                <a:gridCol w="822960">
                  <a:extLst>
                    <a:ext uri="{9D8B030D-6E8A-4147-A177-3AD203B41FA5}">
                      <a16:colId xmlns:a16="http://schemas.microsoft.com/office/drawing/2014/main" val="65425952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02058845"/>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1251</a:t>
                      </a:r>
                    </a:p>
                  </a:txBody>
                  <a:tcPr/>
                </a:tc>
                <a:tc>
                  <a:txBody>
                    <a:bodyPr/>
                    <a:lstStyle/>
                    <a:p>
                      <a:r>
                        <a:rPr lang="en-US" sz="1000"/>
                        <a:t>236</a:t>
                      </a:r>
                    </a:p>
                  </a:txBody>
                  <a:tcPr/>
                </a:tc>
                <a:tc>
                  <a:txBody>
                    <a:bodyPr/>
                    <a:lstStyle/>
                    <a:p>
                      <a:r>
                        <a:rPr lang="en-US" sz="1000"/>
                        <a:t>10.3%</a:t>
                      </a:r>
                    </a:p>
                  </a:txBody>
                  <a:tcPr/>
                </a:tc>
                <a:tc>
                  <a:txBody>
                    <a:bodyPr/>
                    <a:lstStyle/>
                    <a:p>
                      <a:r>
                        <a:rPr lang="en-US" sz="1000"/>
                        <a:t>3669</a:t>
                      </a:r>
                    </a:p>
                  </a:txBody>
                  <a:tcPr/>
                </a:tc>
                <a:extLst>
                  <a:ext uri="{0D108BD9-81ED-4DB2-BD59-A6C34878D82A}">
                    <a16:rowId xmlns:a16="http://schemas.microsoft.com/office/drawing/2014/main" val="1811396833"/>
                  </a:ext>
                </a:extLst>
              </a:tr>
            </a:tbl>
          </a:graphicData>
        </a:graphic>
      </p:graphicFrame>
      <p:sp>
        <p:nvSpPr>
          <p:cNvPr id="4" name="Text Placeholder 3">
            <a:extLst>
              <a:ext uri="{FF2B5EF4-FFF2-40B4-BE49-F238E27FC236}">
                <a16:creationId xmlns:a16="http://schemas.microsoft.com/office/drawing/2014/main" id="{066736D8-D7AD-4DEC-90EE-369E8BA3CB3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27611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EDB8A-0E0C-4143-9AD3-B8A12FCD6E88}"/>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0BB46FBB-695F-49C5-B4C6-FF224D2A674A}"/>
              </a:ext>
            </a:extLst>
          </p:cNvPr>
          <p:cNvGraphicFramePr>
            <a:graphicFrameLocks noGrp="1"/>
          </p:cNvGraphicFramePr>
          <p:nvPr>
            <p:ph type="chart" sz="quarter" idx="13"/>
            <p:extLst>
              <p:ext uri="{D42A27DB-BD31-4B8C-83A1-F6EECF244321}">
                <p14:modId xmlns:p14="http://schemas.microsoft.com/office/powerpoint/2010/main" val="1048511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198E4-C933-42F0-A77F-D7C29218F805}"/>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B9142684-E908-4366-8F3C-C8ECD8CC31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6080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1DAB5-2309-4035-B65A-A46BDBCF95AC}"/>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74A9BCD0-ECF9-4287-9F4E-EC235E7E4F21}"/>
              </a:ext>
            </a:extLst>
          </p:cNvPr>
          <p:cNvGraphicFramePr>
            <a:graphicFrameLocks noGrp="1"/>
          </p:cNvGraphicFramePr>
          <p:nvPr>
            <p:ph type="chart" sz="quarter" idx="13"/>
            <p:extLst>
              <p:ext uri="{D42A27DB-BD31-4B8C-83A1-F6EECF244321}">
                <p14:modId xmlns:p14="http://schemas.microsoft.com/office/powerpoint/2010/main" val="965362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EC7623-7053-4FC7-976D-D2A8192AD577}"/>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33119AEF-2926-42E0-AA1E-C44A9D8A7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8686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E857-4330-4B3A-8519-FE66392F2405}"/>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5A944B95-1C01-47A1-9FE7-D2E3C2886862}"/>
              </a:ext>
            </a:extLst>
          </p:cNvPr>
          <p:cNvGraphicFramePr>
            <a:graphicFrameLocks noGrp="1"/>
          </p:cNvGraphicFramePr>
          <p:nvPr>
            <p:ph type="chart" sz="quarter" idx="13"/>
            <p:extLst>
              <p:ext uri="{D42A27DB-BD31-4B8C-83A1-F6EECF244321}">
                <p14:modId xmlns:p14="http://schemas.microsoft.com/office/powerpoint/2010/main" val="3252396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7B79F-5FFD-4021-AB27-F4AD84411F3D}"/>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DAA7FB50-4FC3-4DDF-A683-F211A6C6F9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666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8FC93-C799-4BFB-A431-F3DB29839E90}"/>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19B60BBE-5251-4422-A7A7-7096DDE48B69}"/>
              </a:ext>
            </a:extLst>
          </p:cNvPr>
          <p:cNvGraphicFramePr>
            <a:graphicFrameLocks noGrp="1"/>
          </p:cNvGraphicFramePr>
          <p:nvPr>
            <p:ph type="chart" sz="quarter" idx="13"/>
            <p:extLst>
              <p:ext uri="{D42A27DB-BD31-4B8C-83A1-F6EECF244321}">
                <p14:modId xmlns:p14="http://schemas.microsoft.com/office/powerpoint/2010/main" val="70715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9E449-6ABC-4317-9CA0-9EE2A5555D95}"/>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9A6B4E60-D134-466B-BF30-677458AC5A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908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7D37-F837-4796-8EA7-1B025514C45A}"/>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9A588587-5EBB-4DFF-8955-DFA19B1E359C}"/>
              </a:ext>
            </a:extLst>
          </p:cNvPr>
          <p:cNvGraphicFramePr>
            <a:graphicFrameLocks noGrp="1"/>
          </p:cNvGraphicFramePr>
          <p:nvPr>
            <p:ph type="tbl" sz="quarter" idx="13"/>
            <p:extLst>
              <p:ext uri="{D42A27DB-BD31-4B8C-83A1-F6EECF244321}">
                <p14:modId xmlns:p14="http://schemas.microsoft.com/office/powerpoint/2010/main" val="62964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2250592"/>
                    </a:ext>
                  </a:extLst>
                </a:gridCol>
                <a:gridCol w="1645920">
                  <a:extLst>
                    <a:ext uri="{9D8B030D-6E8A-4147-A177-3AD203B41FA5}">
                      <a16:colId xmlns:a16="http://schemas.microsoft.com/office/drawing/2014/main" val="1505685360"/>
                    </a:ext>
                  </a:extLst>
                </a:gridCol>
                <a:gridCol w="1234440">
                  <a:extLst>
                    <a:ext uri="{9D8B030D-6E8A-4147-A177-3AD203B41FA5}">
                      <a16:colId xmlns:a16="http://schemas.microsoft.com/office/drawing/2014/main" val="1534675458"/>
                    </a:ext>
                  </a:extLst>
                </a:gridCol>
                <a:gridCol w="1234440">
                  <a:extLst>
                    <a:ext uri="{9D8B030D-6E8A-4147-A177-3AD203B41FA5}">
                      <a16:colId xmlns:a16="http://schemas.microsoft.com/office/drawing/2014/main" val="1819423848"/>
                    </a:ext>
                  </a:extLst>
                </a:gridCol>
                <a:gridCol w="1234440">
                  <a:extLst>
                    <a:ext uri="{9D8B030D-6E8A-4147-A177-3AD203B41FA5}">
                      <a16:colId xmlns:a16="http://schemas.microsoft.com/office/drawing/2014/main" val="30205965"/>
                    </a:ext>
                  </a:extLst>
                </a:gridCol>
                <a:gridCol w="1234440">
                  <a:extLst>
                    <a:ext uri="{9D8B030D-6E8A-4147-A177-3AD203B41FA5}">
                      <a16:colId xmlns:a16="http://schemas.microsoft.com/office/drawing/2014/main" val="3862482603"/>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483800152"/>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2124</a:t>
                      </a:r>
                    </a:p>
                  </a:txBody>
                  <a:tcPr/>
                </a:tc>
                <a:tc>
                  <a:txBody>
                    <a:bodyPr/>
                    <a:lstStyle/>
                    <a:p>
                      <a:r>
                        <a:rPr lang="en-US" sz="1000"/>
                        <a:t>1251</a:t>
                      </a:r>
                    </a:p>
                  </a:txBody>
                  <a:tcPr/>
                </a:tc>
                <a:tc>
                  <a:txBody>
                    <a:bodyPr/>
                    <a:lstStyle/>
                    <a:p>
                      <a:r>
                        <a:rPr lang="en-US" sz="1000"/>
                        <a:t>680</a:t>
                      </a:r>
                    </a:p>
                  </a:txBody>
                  <a:tcPr/>
                </a:tc>
                <a:tc>
                  <a:txBody>
                    <a:bodyPr/>
                    <a:lstStyle/>
                    <a:p>
                      <a:r>
                        <a:rPr lang="en-US" sz="1000"/>
                        <a:t>2720</a:t>
                      </a:r>
                    </a:p>
                  </a:txBody>
                  <a:tcPr/>
                </a:tc>
                <a:extLst>
                  <a:ext uri="{0D108BD9-81ED-4DB2-BD59-A6C34878D82A}">
                    <a16:rowId xmlns:a16="http://schemas.microsoft.com/office/drawing/2014/main" val="2768101995"/>
                  </a:ext>
                </a:extLst>
              </a:tr>
            </a:tbl>
          </a:graphicData>
        </a:graphic>
      </p:graphicFrame>
      <p:sp>
        <p:nvSpPr>
          <p:cNvPr id="4" name="Text Placeholder 3">
            <a:extLst>
              <a:ext uri="{FF2B5EF4-FFF2-40B4-BE49-F238E27FC236}">
                <a16:creationId xmlns:a16="http://schemas.microsoft.com/office/drawing/2014/main" id="{77F101E3-5005-43BE-BC34-E9F4E4B7FCC2}"/>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81431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27CA-9791-4AC8-8018-2B966C00BE13}"/>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226F7C08-3286-4592-967E-88243FED6E14}"/>
              </a:ext>
            </a:extLst>
          </p:cNvPr>
          <p:cNvGraphicFramePr>
            <a:graphicFrameLocks noGrp="1"/>
          </p:cNvGraphicFramePr>
          <p:nvPr>
            <p:ph type="chart" sz="quarter" idx="13"/>
            <p:extLst>
              <p:ext uri="{D42A27DB-BD31-4B8C-83A1-F6EECF244321}">
                <p14:modId xmlns:p14="http://schemas.microsoft.com/office/powerpoint/2010/main" val="560976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149D28-C045-40D7-B21D-63224386ABC7}"/>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793364F6-0019-43E6-92EC-C2171B537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244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BC09C-D515-430B-B368-B0EE456C977B}"/>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E999DB18-6EEE-4ED0-A9D1-889D47F8134C}"/>
              </a:ext>
            </a:extLst>
          </p:cNvPr>
          <p:cNvGraphicFramePr>
            <a:graphicFrameLocks noGrp="1"/>
          </p:cNvGraphicFramePr>
          <p:nvPr>
            <p:ph type="tbl" sz="quarter" idx="13"/>
            <p:extLst>
              <p:ext uri="{D42A27DB-BD31-4B8C-83A1-F6EECF244321}">
                <p14:modId xmlns:p14="http://schemas.microsoft.com/office/powerpoint/2010/main" val="157476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5123512"/>
                    </a:ext>
                  </a:extLst>
                </a:gridCol>
                <a:gridCol w="1234440">
                  <a:extLst>
                    <a:ext uri="{9D8B030D-6E8A-4147-A177-3AD203B41FA5}">
                      <a16:colId xmlns:a16="http://schemas.microsoft.com/office/drawing/2014/main" val="2175840579"/>
                    </a:ext>
                  </a:extLst>
                </a:gridCol>
                <a:gridCol w="822960">
                  <a:extLst>
                    <a:ext uri="{9D8B030D-6E8A-4147-A177-3AD203B41FA5}">
                      <a16:colId xmlns:a16="http://schemas.microsoft.com/office/drawing/2014/main" val="1683740163"/>
                    </a:ext>
                  </a:extLst>
                </a:gridCol>
                <a:gridCol w="822960">
                  <a:extLst>
                    <a:ext uri="{9D8B030D-6E8A-4147-A177-3AD203B41FA5}">
                      <a16:colId xmlns:a16="http://schemas.microsoft.com/office/drawing/2014/main" val="3421444342"/>
                    </a:ext>
                  </a:extLst>
                </a:gridCol>
                <a:gridCol w="822960">
                  <a:extLst>
                    <a:ext uri="{9D8B030D-6E8A-4147-A177-3AD203B41FA5}">
                      <a16:colId xmlns:a16="http://schemas.microsoft.com/office/drawing/2014/main" val="735980314"/>
                    </a:ext>
                  </a:extLst>
                </a:gridCol>
                <a:gridCol w="822960">
                  <a:extLst>
                    <a:ext uri="{9D8B030D-6E8A-4147-A177-3AD203B41FA5}">
                      <a16:colId xmlns:a16="http://schemas.microsoft.com/office/drawing/2014/main" val="1509832507"/>
                    </a:ext>
                  </a:extLst>
                </a:gridCol>
                <a:gridCol w="822960">
                  <a:extLst>
                    <a:ext uri="{9D8B030D-6E8A-4147-A177-3AD203B41FA5}">
                      <a16:colId xmlns:a16="http://schemas.microsoft.com/office/drawing/2014/main" val="4011782386"/>
                    </a:ext>
                  </a:extLst>
                </a:gridCol>
                <a:gridCol w="822960">
                  <a:extLst>
                    <a:ext uri="{9D8B030D-6E8A-4147-A177-3AD203B41FA5}">
                      <a16:colId xmlns:a16="http://schemas.microsoft.com/office/drawing/2014/main" val="26752462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327569810"/>
                  </a:ext>
                </a:extLst>
              </a:tr>
              <a:tr h="370840">
                <a:tc>
                  <a:txBody>
                    <a:bodyPr/>
                    <a:lstStyle/>
                    <a:p>
                      <a:r>
                        <a:rPr lang="de-DE" sz="1000"/>
                        <a:t>Jennifer - Sehnsucht nach was Besseres</a:t>
                      </a:r>
                      <a:endParaRPr lang="en-US" sz="1000"/>
                    </a:p>
                  </a:txBody>
                  <a:tcPr/>
                </a:tc>
                <a:tc>
                  <a:txBody>
                    <a:bodyPr/>
                    <a:lstStyle/>
                    <a:p>
                      <a:r>
                        <a:rPr lang="en-US" sz="1000"/>
                        <a:t>48</a:t>
                      </a:r>
                    </a:p>
                  </a:txBody>
                  <a:tcPr/>
                </a:tc>
                <a:tc>
                  <a:txBody>
                    <a:bodyPr/>
                    <a:lstStyle/>
                    <a:p>
                      <a:r>
                        <a:rPr lang="en-US" sz="1000"/>
                        <a:t>17</a:t>
                      </a:r>
                    </a:p>
                  </a:txBody>
                  <a:tcPr/>
                </a:tc>
                <a:tc>
                  <a:txBody>
                    <a:bodyPr/>
                    <a:lstStyle/>
                    <a:p>
                      <a:r>
                        <a:rPr lang="en-US" sz="1000"/>
                        <a:t>26</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60105072"/>
                  </a:ext>
                </a:extLst>
              </a:tr>
            </a:tbl>
          </a:graphicData>
        </a:graphic>
      </p:graphicFrame>
      <p:sp>
        <p:nvSpPr>
          <p:cNvPr id="4" name="Text Placeholder 3">
            <a:extLst>
              <a:ext uri="{FF2B5EF4-FFF2-40B4-BE49-F238E27FC236}">
                <a16:creationId xmlns:a16="http://schemas.microsoft.com/office/drawing/2014/main" id="{72343477-405D-481D-BAA0-F75B1D193D0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015199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14665-97A2-4EFF-8D1C-72EA6798E82E}"/>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3C9D2E8A-C12D-4201-91AB-F34CD3AD109C}"/>
              </a:ext>
            </a:extLst>
          </p:cNvPr>
          <p:cNvGraphicFramePr>
            <a:graphicFrameLocks noGrp="1"/>
          </p:cNvGraphicFramePr>
          <p:nvPr>
            <p:ph type="tbl" sz="quarter" idx="13"/>
            <p:extLst>
              <p:ext uri="{D42A27DB-BD31-4B8C-83A1-F6EECF244321}">
                <p14:modId xmlns:p14="http://schemas.microsoft.com/office/powerpoint/2010/main" val="269684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58044361"/>
                    </a:ext>
                  </a:extLst>
                </a:gridCol>
                <a:gridCol w="822960">
                  <a:extLst>
                    <a:ext uri="{9D8B030D-6E8A-4147-A177-3AD203B41FA5}">
                      <a16:colId xmlns:a16="http://schemas.microsoft.com/office/drawing/2014/main" val="1647648994"/>
                    </a:ext>
                  </a:extLst>
                </a:gridCol>
                <a:gridCol w="822960">
                  <a:extLst>
                    <a:ext uri="{9D8B030D-6E8A-4147-A177-3AD203B41FA5}">
                      <a16:colId xmlns:a16="http://schemas.microsoft.com/office/drawing/2014/main" val="2204462502"/>
                    </a:ext>
                  </a:extLst>
                </a:gridCol>
                <a:gridCol w="822960">
                  <a:extLst>
                    <a:ext uri="{9D8B030D-6E8A-4147-A177-3AD203B41FA5}">
                      <a16:colId xmlns:a16="http://schemas.microsoft.com/office/drawing/2014/main" val="3793707465"/>
                    </a:ext>
                  </a:extLst>
                </a:gridCol>
                <a:gridCol w="822960">
                  <a:extLst>
                    <a:ext uri="{9D8B030D-6E8A-4147-A177-3AD203B41FA5}">
                      <a16:colId xmlns:a16="http://schemas.microsoft.com/office/drawing/2014/main" val="1851181043"/>
                    </a:ext>
                  </a:extLst>
                </a:gridCol>
                <a:gridCol w="822960">
                  <a:extLst>
                    <a:ext uri="{9D8B030D-6E8A-4147-A177-3AD203B41FA5}">
                      <a16:colId xmlns:a16="http://schemas.microsoft.com/office/drawing/2014/main" val="1075184081"/>
                    </a:ext>
                  </a:extLst>
                </a:gridCol>
                <a:gridCol w="822960">
                  <a:extLst>
                    <a:ext uri="{9D8B030D-6E8A-4147-A177-3AD203B41FA5}">
                      <a16:colId xmlns:a16="http://schemas.microsoft.com/office/drawing/2014/main" val="1455455062"/>
                    </a:ext>
                  </a:extLst>
                </a:gridCol>
                <a:gridCol w="822960">
                  <a:extLst>
                    <a:ext uri="{9D8B030D-6E8A-4147-A177-3AD203B41FA5}">
                      <a16:colId xmlns:a16="http://schemas.microsoft.com/office/drawing/2014/main" val="224369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191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862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372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6879693"/>
                  </a:ext>
                </a:extLst>
              </a:tr>
            </a:tbl>
          </a:graphicData>
        </a:graphic>
      </p:graphicFrame>
      <p:sp>
        <p:nvSpPr>
          <p:cNvPr id="4" name="Text Placeholder 3">
            <a:extLst>
              <a:ext uri="{FF2B5EF4-FFF2-40B4-BE49-F238E27FC236}">
                <a16:creationId xmlns:a16="http://schemas.microsoft.com/office/drawing/2014/main" id="{4D7162EF-1F7D-4724-8C08-9845D038A7B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40083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856D-FD91-424D-93D7-E550F217DF8B}"/>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5900B355-25CF-40F2-8B5D-7EC2FF4C6E1F}"/>
              </a:ext>
            </a:extLst>
          </p:cNvPr>
          <p:cNvGraphicFramePr>
            <a:graphicFrameLocks noGrp="1"/>
          </p:cNvGraphicFramePr>
          <p:nvPr>
            <p:ph type="tbl" sz="quarter" idx="13"/>
            <p:extLst>
              <p:ext uri="{D42A27DB-BD31-4B8C-83A1-F6EECF244321}">
                <p14:modId xmlns:p14="http://schemas.microsoft.com/office/powerpoint/2010/main" val="117035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22483183"/>
                    </a:ext>
                  </a:extLst>
                </a:gridCol>
                <a:gridCol w="822960">
                  <a:extLst>
                    <a:ext uri="{9D8B030D-6E8A-4147-A177-3AD203B41FA5}">
                      <a16:colId xmlns:a16="http://schemas.microsoft.com/office/drawing/2014/main" val="1053457347"/>
                    </a:ext>
                  </a:extLst>
                </a:gridCol>
                <a:gridCol w="822960">
                  <a:extLst>
                    <a:ext uri="{9D8B030D-6E8A-4147-A177-3AD203B41FA5}">
                      <a16:colId xmlns:a16="http://schemas.microsoft.com/office/drawing/2014/main" val="2318514658"/>
                    </a:ext>
                  </a:extLst>
                </a:gridCol>
                <a:gridCol w="822960">
                  <a:extLst>
                    <a:ext uri="{9D8B030D-6E8A-4147-A177-3AD203B41FA5}">
                      <a16:colId xmlns:a16="http://schemas.microsoft.com/office/drawing/2014/main" val="922722374"/>
                    </a:ext>
                  </a:extLst>
                </a:gridCol>
                <a:gridCol w="822960">
                  <a:extLst>
                    <a:ext uri="{9D8B030D-6E8A-4147-A177-3AD203B41FA5}">
                      <a16:colId xmlns:a16="http://schemas.microsoft.com/office/drawing/2014/main" val="923846935"/>
                    </a:ext>
                  </a:extLst>
                </a:gridCol>
                <a:gridCol w="822960">
                  <a:extLst>
                    <a:ext uri="{9D8B030D-6E8A-4147-A177-3AD203B41FA5}">
                      <a16:colId xmlns:a16="http://schemas.microsoft.com/office/drawing/2014/main" val="1890590310"/>
                    </a:ext>
                  </a:extLst>
                </a:gridCol>
                <a:gridCol w="822960">
                  <a:extLst>
                    <a:ext uri="{9D8B030D-6E8A-4147-A177-3AD203B41FA5}">
                      <a16:colId xmlns:a16="http://schemas.microsoft.com/office/drawing/2014/main" val="4222033561"/>
                    </a:ext>
                  </a:extLst>
                </a:gridCol>
                <a:gridCol w="822960">
                  <a:extLst>
                    <a:ext uri="{9D8B030D-6E8A-4147-A177-3AD203B41FA5}">
                      <a16:colId xmlns:a16="http://schemas.microsoft.com/office/drawing/2014/main" val="204283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3501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830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7226902"/>
                  </a:ext>
                </a:extLst>
              </a:tr>
            </a:tbl>
          </a:graphicData>
        </a:graphic>
      </p:graphicFrame>
      <p:sp>
        <p:nvSpPr>
          <p:cNvPr id="4" name="Text Placeholder 3">
            <a:extLst>
              <a:ext uri="{FF2B5EF4-FFF2-40B4-BE49-F238E27FC236}">
                <a16:creationId xmlns:a16="http://schemas.microsoft.com/office/drawing/2014/main" id="{E9C06E03-F7A4-4685-B6F7-C37D49303CC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797339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9AF0-9A36-45C4-97D8-381383394D95}"/>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86316BC0-0829-42F7-BCFD-5BD48B07C26C}"/>
              </a:ext>
            </a:extLst>
          </p:cNvPr>
          <p:cNvGraphicFramePr>
            <a:graphicFrameLocks noGrp="1"/>
          </p:cNvGraphicFramePr>
          <p:nvPr>
            <p:ph type="tbl" sz="quarter" idx="13"/>
            <p:extLst>
              <p:ext uri="{D42A27DB-BD31-4B8C-83A1-F6EECF244321}">
                <p14:modId xmlns:p14="http://schemas.microsoft.com/office/powerpoint/2010/main" val="1563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2999947"/>
                    </a:ext>
                  </a:extLst>
                </a:gridCol>
                <a:gridCol w="822960">
                  <a:extLst>
                    <a:ext uri="{9D8B030D-6E8A-4147-A177-3AD203B41FA5}">
                      <a16:colId xmlns:a16="http://schemas.microsoft.com/office/drawing/2014/main" val="3613596548"/>
                    </a:ext>
                  </a:extLst>
                </a:gridCol>
                <a:gridCol w="822960">
                  <a:extLst>
                    <a:ext uri="{9D8B030D-6E8A-4147-A177-3AD203B41FA5}">
                      <a16:colId xmlns:a16="http://schemas.microsoft.com/office/drawing/2014/main" val="443777216"/>
                    </a:ext>
                  </a:extLst>
                </a:gridCol>
                <a:gridCol w="822960">
                  <a:extLst>
                    <a:ext uri="{9D8B030D-6E8A-4147-A177-3AD203B41FA5}">
                      <a16:colId xmlns:a16="http://schemas.microsoft.com/office/drawing/2014/main" val="2711265185"/>
                    </a:ext>
                  </a:extLst>
                </a:gridCol>
                <a:gridCol w="822960">
                  <a:extLst>
                    <a:ext uri="{9D8B030D-6E8A-4147-A177-3AD203B41FA5}">
                      <a16:colId xmlns:a16="http://schemas.microsoft.com/office/drawing/2014/main" val="4022774629"/>
                    </a:ext>
                  </a:extLst>
                </a:gridCol>
                <a:gridCol w="822960">
                  <a:extLst>
                    <a:ext uri="{9D8B030D-6E8A-4147-A177-3AD203B41FA5}">
                      <a16:colId xmlns:a16="http://schemas.microsoft.com/office/drawing/2014/main" val="578618582"/>
                    </a:ext>
                  </a:extLst>
                </a:gridCol>
                <a:gridCol w="822960">
                  <a:extLst>
                    <a:ext uri="{9D8B030D-6E8A-4147-A177-3AD203B41FA5}">
                      <a16:colId xmlns:a16="http://schemas.microsoft.com/office/drawing/2014/main" val="1652296543"/>
                    </a:ext>
                  </a:extLst>
                </a:gridCol>
                <a:gridCol w="822960">
                  <a:extLst>
                    <a:ext uri="{9D8B030D-6E8A-4147-A177-3AD203B41FA5}">
                      <a16:colId xmlns:a16="http://schemas.microsoft.com/office/drawing/2014/main" val="350664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460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898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928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9849414"/>
                  </a:ext>
                </a:extLst>
              </a:tr>
            </a:tbl>
          </a:graphicData>
        </a:graphic>
      </p:graphicFrame>
      <p:sp>
        <p:nvSpPr>
          <p:cNvPr id="4" name="Text Placeholder 3">
            <a:extLst>
              <a:ext uri="{FF2B5EF4-FFF2-40B4-BE49-F238E27FC236}">
                <a16:creationId xmlns:a16="http://schemas.microsoft.com/office/drawing/2014/main" id="{6416690D-3B50-41FE-BFBF-E4A9CE7E4C5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758147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3288A-1409-4885-8D9F-EE3AE2A2D609}"/>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C1A9BD5C-F681-4886-BD0F-DA26579A9B18}"/>
              </a:ext>
            </a:extLst>
          </p:cNvPr>
          <p:cNvGraphicFramePr>
            <a:graphicFrameLocks noGrp="1"/>
          </p:cNvGraphicFramePr>
          <p:nvPr>
            <p:ph type="tbl" sz="quarter" idx="13"/>
            <p:extLst>
              <p:ext uri="{D42A27DB-BD31-4B8C-83A1-F6EECF244321}">
                <p14:modId xmlns:p14="http://schemas.microsoft.com/office/powerpoint/2010/main" val="188304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9314200"/>
                    </a:ext>
                  </a:extLst>
                </a:gridCol>
                <a:gridCol w="822960">
                  <a:extLst>
                    <a:ext uri="{9D8B030D-6E8A-4147-A177-3AD203B41FA5}">
                      <a16:colId xmlns:a16="http://schemas.microsoft.com/office/drawing/2014/main" val="1688537861"/>
                    </a:ext>
                  </a:extLst>
                </a:gridCol>
                <a:gridCol w="822960">
                  <a:extLst>
                    <a:ext uri="{9D8B030D-6E8A-4147-A177-3AD203B41FA5}">
                      <a16:colId xmlns:a16="http://schemas.microsoft.com/office/drawing/2014/main" val="1610756730"/>
                    </a:ext>
                  </a:extLst>
                </a:gridCol>
                <a:gridCol w="822960">
                  <a:extLst>
                    <a:ext uri="{9D8B030D-6E8A-4147-A177-3AD203B41FA5}">
                      <a16:colId xmlns:a16="http://schemas.microsoft.com/office/drawing/2014/main" val="3220967793"/>
                    </a:ext>
                  </a:extLst>
                </a:gridCol>
                <a:gridCol w="822960">
                  <a:extLst>
                    <a:ext uri="{9D8B030D-6E8A-4147-A177-3AD203B41FA5}">
                      <a16:colId xmlns:a16="http://schemas.microsoft.com/office/drawing/2014/main" val="2258938063"/>
                    </a:ext>
                  </a:extLst>
                </a:gridCol>
                <a:gridCol w="822960">
                  <a:extLst>
                    <a:ext uri="{9D8B030D-6E8A-4147-A177-3AD203B41FA5}">
                      <a16:colId xmlns:a16="http://schemas.microsoft.com/office/drawing/2014/main" val="1588339607"/>
                    </a:ext>
                  </a:extLst>
                </a:gridCol>
                <a:gridCol w="822960">
                  <a:extLst>
                    <a:ext uri="{9D8B030D-6E8A-4147-A177-3AD203B41FA5}">
                      <a16:colId xmlns:a16="http://schemas.microsoft.com/office/drawing/2014/main" val="4166296445"/>
                    </a:ext>
                  </a:extLst>
                </a:gridCol>
                <a:gridCol w="822960">
                  <a:extLst>
                    <a:ext uri="{9D8B030D-6E8A-4147-A177-3AD203B41FA5}">
                      <a16:colId xmlns:a16="http://schemas.microsoft.com/office/drawing/2014/main" val="2074771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1800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324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3508617"/>
                  </a:ext>
                </a:extLst>
              </a:tr>
            </a:tbl>
          </a:graphicData>
        </a:graphic>
      </p:graphicFrame>
      <p:sp>
        <p:nvSpPr>
          <p:cNvPr id="4" name="Text Placeholder 3">
            <a:extLst>
              <a:ext uri="{FF2B5EF4-FFF2-40B4-BE49-F238E27FC236}">
                <a16:creationId xmlns:a16="http://schemas.microsoft.com/office/drawing/2014/main" id="{41D2D088-6F55-430F-9179-BDFAAC00861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790070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9AD8-9F8A-4164-AD9A-440E75745194}"/>
              </a:ext>
            </a:extLst>
          </p:cNvPr>
          <p:cNvSpPr>
            <a:spLocks noGrp="1"/>
          </p:cNvSpPr>
          <p:nvPr>
            <p:ph type="title"/>
          </p:nvPr>
        </p:nvSpPr>
        <p:spPr/>
        <p:txBody>
          <a:bodyPr/>
          <a:lstStyle/>
          <a:p>
            <a:r>
              <a:rPr lang="en-US"/>
              <a:t>Eigene Posts - Links - Export - 1 of 3</a:t>
            </a:r>
          </a:p>
        </p:txBody>
      </p:sp>
      <p:graphicFrame>
        <p:nvGraphicFramePr>
          <p:cNvPr id="5" name="Table Placeholder 4">
            <a:extLst>
              <a:ext uri="{FF2B5EF4-FFF2-40B4-BE49-F238E27FC236}">
                <a16:creationId xmlns:a16="http://schemas.microsoft.com/office/drawing/2014/main" id="{9F6FF639-B17D-4F51-B60B-B8AC08B7EBD5}"/>
              </a:ext>
            </a:extLst>
          </p:cNvPr>
          <p:cNvGraphicFramePr>
            <a:graphicFrameLocks noGrp="1"/>
          </p:cNvGraphicFramePr>
          <p:nvPr>
            <p:ph type="tbl" sz="quarter" idx="13"/>
            <p:extLst>
              <p:ext uri="{D42A27DB-BD31-4B8C-83A1-F6EECF244321}">
                <p14:modId xmlns:p14="http://schemas.microsoft.com/office/powerpoint/2010/main" val="307967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565921"/>
                    </a:ext>
                  </a:extLst>
                </a:gridCol>
                <a:gridCol w="822960">
                  <a:extLst>
                    <a:ext uri="{9D8B030D-6E8A-4147-A177-3AD203B41FA5}">
                      <a16:colId xmlns:a16="http://schemas.microsoft.com/office/drawing/2014/main" val="1853810660"/>
                    </a:ext>
                  </a:extLst>
                </a:gridCol>
                <a:gridCol w="822960">
                  <a:extLst>
                    <a:ext uri="{9D8B030D-6E8A-4147-A177-3AD203B41FA5}">
                      <a16:colId xmlns:a16="http://schemas.microsoft.com/office/drawing/2014/main" val="86448212"/>
                    </a:ext>
                  </a:extLst>
                </a:gridCol>
                <a:gridCol w="822960">
                  <a:extLst>
                    <a:ext uri="{9D8B030D-6E8A-4147-A177-3AD203B41FA5}">
                      <a16:colId xmlns:a16="http://schemas.microsoft.com/office/drawing/2014/main" val="3069020613"/>
                    </a:ext>
                  </a:extLst>
                </a:gridCol>
                <a:gridCol w="822960">
                  <a:extLst>
                    <a:ext uri="{9D8B030D-6E8A-4147-A177-3AD203B41FA5}">
                      <a16:colId xmlns:a16="http://schemas.microsoft.com/office/drawing/2014/main" val="1235659864"/>
                    </a:ext>
                  </a:extLst>
                </a:gridCol>
                <a:gridCol w="822960">
                  <a:extLst>
                    <a:ext uri="{9D8B030D-6E8A-4147-A177-3AD203B41FA5}">
                      <a16:colId xmlns:a16="http://schemas.microsoft.com/office/drawing/2014/main" val="1149805745"/>
                    </a:ext>
                  </a:extLst>
                </a:gridCol>
                <a:gridCol w="822960">
                  <a:extLst>
                    <a:ext uri="{9D8B030D-6E8A-4147-A177-3AD203B41FA5}">
                      <a16:colId xmlns:a16="http://schemas.microsoft.com/office/drawing/2014/main" val="4035889182"/>
                    </a:ext>
                  </a:extLst>
                </a:gridCol>
                <a:gridCol w="822960">
                  <a:extLst>
                    <a:ext uri="{9D8B030D-6E8A-4147-A177-3AD203B41FA5}">
                      <a16:colId xmlns:a16="http://schemas.microsoft.com/office/drawing/2014/main" val="3620328707"/>
                    </a:ext>
                  </a:extLst>
                </a:gridCol>
                <a:gridCol w="822960">
                  <a:extLst>
                    <a:ext uri="{9D8B030D-6E8A-4147-A177-3AD203B41FA5}">
                      <a16:colId xmlns:a16="http://schemas.microsoft.com/office/drawing/2014/main" val="380680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968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- 2017-12-06 11:08:44</a:t>
                      </a:r>
                      <a:r>
                        <a:rPr kumimoji="0" lang="de-DE" sz="1000" b="0" i="0" u="none" strike="noStrike" kern="1200" cap="none" spc="0" normalizeH="0" baseline="0" noProof="0">
                          <a:ln>
                            <a:noFill/>
                          </a:ln>
                          <a:solidFill>
                            <a:prstClr val="black"/>
                          </a:solidFill>
                          <a:effectLst/>
                          <a:uLnTx/>
                          <a:uFillTx/>
                          <a:latin typeface="+mn-lt"/>
                          <a:ea typeface="+mn-ea"/>
                          <a:cs typeface="+mn-cs"/>
                        </a:rPr>
                        <a:t>
Aktiviert eure grauen Zellen und gewinnt mit gut Glück und Wissen Tickets für die exklusive Preview der neuen Staffel von "Jennifer-Sehnsucht nach was Besseres" in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45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09:55:13</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Um 22:30 Uhr startet die zweite Staffel von "Jennifer - Sehnsucht nach was Besseres" im NDR Fernsehen! Zum Einlesen gibt's hier was feines: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3827819"/>
                  </a:ext>
                </a:extLst>
              </a:tr>
            </a:tbl>
          </a:graphicData>
        </a:graphic>
      </p:graphicFrame>
      <p:sp>
        <p:nvSpPr>
          <p:cNvPr id="4" name="Text Placeholder 3">
            <a:extLst>
              <a:ext uri="{FF2B5EF4-FFF2-40B4-BE49-F238E27FC236}">
                <a16:creationId xmlns:a16="http://schemas.microsoft.com/office/drawing/2014/main" id="{3ECBFB04-3A29-4FF2-9510-871EBE486E9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906033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DD5F-8BE5-4D1B-A9D3-F441BF9AF9E3}"/>
              </a:ext>
            </a:extLst>
          </p:cNvPr>
          <p:cNvSpPr>
            <a:spLocks noGrp="1"/>
          </p:cNvSpPr>
          <p:nvPr>
            <p:ph type="title"/>
          </p:nvPr>
        </p:nvSpPr>
        <p:spPr/>
        <p:txBody>
          <a:bodyPr/>
          <a:lstStyle/>
          <a:p>
            <a:r>
              <a:rPr lang="en-US"/>
              <a:t>Eigene Posts - Links - Export - 2 of 3</a:t>
            </a:r>
          </a:p>
        </p:txBody>
      </p:sp>
      <p:graphicFrame>
        <p:nvGraphicFramePr>
          <p:cNvPr id="5" name="Table Placeholder 4">
            <a:extLst>
              <a:ext uri="{FF2B5EF4-FFF2-40B4-BE49-F238E27FC236}">
                <a16:creationId xmlns:a16="http://schemas.microsoft.com/office/drawing/2014/main" id="{5DBE2B09-68F1-46C9-A067-06A8832412A1}"/>
              </a:ext>
            </a:extLst>
          </p:cNvPr>
          <p:cNvGraphicFramePr>
            <a:graphicFrameLocks noGrp="1"/>
          </p:cNvGraphicFramePr>
          <p:nvPr>
            <p:ph type="tbl" sz="quarter" idx="13"/>
            <p:extLst>
              <p:ext uri="{D42A27DB-BD31-4B8C-83A1-F6EECF244321}">
                <p14:modId xmlns:p14="http://schemas.microsoft.com/office/powerpoint/2010/main" val="68667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515601"/>
                    </a:ext>
                  </a:extLst>
                </a:gridCol>
                <a:gridCol w="822960">
                  <a:extLst>
                    <a:ext uri="{9D8B030D-6E8A-4147-A177-3AD203B41FA5}">
                      <a16:colId xmlns:a16="http://schemas.microsoft.com/office/drawing/2014/main" val="3851252281"/>
                    </a:ext>
                  </a:extLst>
                </a:gridCol>
                <a:gridCol w="822960">
                  <a:extLst>
                    <a:ext uri="{9D8B030D-6E8A-4147-A177-3AD203B41FA5}">
                      <a16:colId xmlns:a16="http://schemas.microsoft.com/office/drawing/2014/main" val="2459475934"/>
                    </a:ext>
                  </a:extLst>
                </a:gridCol>
                <a:gridCol w="822960">
                  <a:extLst>
                    <a:ext uri="{9D8B030D-6E8A-4147-A177-3AD203B41FA5}">
                      <a16:colId xmlns:a16="http://schemas.microsoft.com/office/drawing/2014/main" val="2651801930"/>
                    </a:ext>
                  </a:extLst>
                </a:gridCol>
                <a:gridCol w="822960">
                  <a:extLst>
                    <a:ext uri="{9D8B030D-6E8A-4147-A177-3AD203B41FA5}">
                      <a16:colId xmlns:a16="http://schemas.microsoft.com/office/drawing/2014/main" val="603319444"/>
                    </a:ext>
                  </a:extLst>
                </a:gridCol>
                <a:gridCol w="822960">
                  <a:extLst>
                    <a:ext uri="{9D8B030D-6E8A-4147-A177-3AD203B41FA5}">
                      <a16:colId xmlns:a16="http://schemas.microsoft.com/office/drawing/2014/main" val="3666380479"/>
                    </a:ext>
                  </a:extLst>
                </a:gridCol>
                <a:gridCol w="822960">
                  <a:extLst>
                    <a:ext uri="{9D8B030D-6E8A-4147-A177-3AD203B41FA5}">
                      <a16:colId xmlns:a16="http://schemas.microsoft.com/office/drawing/2014/main" val="90332554"/>
                    </a:ext>
                  </a:extLst>
                </a:gridCol>
                <a:gridCol w="822960">
                  <a:extLst>
                    <a:ext uri="{9D8B030D-6E8A-4147-A177-3AD203B41FA5}">
                      <a16:colId xmlns:a16="http://schemas.microsoft.com/office/drawing/2014/main" val="1913612103"/>
                    </a:ext>
                  </a:extLst>
                </a:gridCol>
                <a:gridCol w="822960">
                  <a:extLst>
                    <a:ext uri="{9D8B030D-6E8A-4147-A177-3AD203B41FA5}">
                      <a16:colId xmlns:a16="http://schemas.microsoft.com/office/drawing/2014/main" val="164638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666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- 2018-01-04 13:02:30</a:t>
                      </a:r>
                      <a:r>
                        <a:rPr kumimoji="0" lang="de-DE" sz="1000" b="0" i="0" u="none" strike="noStrike" kern="1200" cap="none" spc="0" normalizeH="0" baseline="0" noProof="0">
                          <a:ln>
                            <a:noFill/>
                          </a:ln>
                          <a:solidFill>
                            <a:prstClr val="black"/>
                          </a:solidFill>
                          <a:effectLst/>
                          <a:uLnTx/>
                          <a:uFillTx/>
                          <a:latin typeface="+mn-lt"/>
                          <a:ea typeface="+mn-ea"/>
                          <a:cs typeface="+mn-cs"/>
                        </a:rPr>
                        <a:t>
Wer die ersten beiden Folgen von "Jennifer - Sehnsucht nach was Besseres" verpasst hat, oder sie sich nochmal ansehen will, der klicke jetzt hier und dann geht das los! Folge 3 folgt heute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6953744"/>
                  </a:ext>
                </a:extLst>
              </a:tr>
            </a:tbl>
          </a:graphicData>
        </a:graphic>
      </p:graphicFrame>
      <p:sp>
        <p:nvSpPr>
          <p:cNvPr id="4" name="Text Placeholder 3">
            <a:extLst>
              <a:ext uri="{FF2B5EF4-FFF2-40B4-BE49-F238E27FC236}">
                <a16:creationId xmlns:a16="http://schemas.microsoft.com/office/drawing/2014/main" id="{DD7FF482-88A1-46B3-9A00-2E8133B03511}"/>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882504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AE5A-FFF1-47BA-BF89-CC52E21ED1F2}"/>
              </a:ext>
            </a:extLst>
          </p:cNvPr>
          <p:cNvSpPr>
            <a:spLocks noGrp="1"/>
          </p:cNvSpPr>
          <p:nvPr>
            <p:ph type="title"/>
          </p:nvPr>
        </p:nvSpPr>
        <p:spPr/>
        <p:txBody>
          <a:bodyPr/>
          <a:lstStyle/>
          <a:p>
            <a:r>
              <a:rPr lang="en-US"/>
              <a:t>Eigene Posts - Links - Export - 3 of 3</a:t>
            </a:r>
          </a:p>
        </p:txBody>
      </p:sp>
      <p:graphicFrame>
        <p:nvGraphicFramePr>
          <p:cNvPr id="5" name="Table Placeholder 4">
            <a:extLst>
              <a:ext uri="{FF2B5EF4-FFF2-40B4-BE49-F238E27FC236}">
                <a16:creationId xmlns:a16="http://schemas.microsoft.com/office/drawing/2014/main" id="{BFAE5E02-E133-4179-8F91-8DFEC3B28EC1}"/>
              </a:ext>
            </a:extLst>
          </p:cNvPr>
          <p:cNvGraphicFramePr>
            <a:graphicFrameLocks noGrp="1"/>
          </p:cNvGraphicFramePr>
          <p:nvPr>
            <p:ph type="tbl" sz="quarter" idx="13"/>
            <p:extLst>
              <p:ext uri="{D42A27DB-BD31-4B8C-83A1-F6EECF244321}">
                <p14:modId xmlns:p14="http://schemas.microsoft.com/office/powerpoint/2010/main" val="18506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4546188"/>
                    </a:ext>
                  </a:extLst>
                </a:gridCol>
                <a:gridCol w="822960">
                  <a:extLst>
                    <a:ext uri="{9D8B030D-6E8A-4147-A177-3AD203B41FA5}">
                      <a16:colId xmlns:a16="http://schemas.microsoft.com/office/drawing/2014/main" val="3677547302"/>
                    </a:ext>
                  </a:extLst>
                </a:gridCol>
                <a:gridCol w="822960">
                  <a:extLst>
                    <a:ext uri="{9D8B030D-6E8A-4147-A177-3AD203B41FA5}">
                      <a16:colId xmlns:a16="http://schemas.microsoft.com/office/drawing/2014/main" val="3513299733"/>
                    </a:ext>
                  </a:extLst>
                </a:gridCol>
                <a:gridCol w="822960">
                  <a:extLst>
                    <a:ext uri="{9D8B030D-6E8A-4147-A177-3AD203B41FA5}">
                      <a16:colId xmlns:a16="http://schemas.microsoft.com/office/drawing/2014/main" val="2030998333"/>
                    </a:ext>
                  </a:extLst>
                </a:gridCol>
                <a:gridCol w="822960">
                  <a:extLst>
                    <a:ext uri="{9D8B030D-6E8A-4147-A177-3AD203B41FA5}">
                      <a16:colId xmlns:a16="http://schemas.microsoft.com/office/drawing/2014/main" val="1308326903"/>
                    </a:ext>
                  </a:extLst>
                </a:gridCol>
                <a:gridCol w="822960">
                  <a:extLst>
                    <a:ext uri="{9D8B030D-6E8A-4147-A177-3AD203B41FA5}">
                      <a16:colId xmlns:a16="http://schemas.microsoft.com/office/drawing/2014/main" val="3189901336"/>
                    </a:ext>
                  </a:extLst>
                </a:gridCol>
                <a:gridCol w="822960">
                  <a:extLst>
                    <a:ext uri="{9D8B030D-6E8A-4147-A177-3AD203B41FA5}">
                      <a16:colId xmlns:a16="http://schemas.microsoft.com/office/drawing/2014/main" val="716532858"/>
                    </a:ext>
                  </a:extLst>
                </a:gridCol>
                <a:gridCol w="822960">
                  <a:extLst>
                    <a:ext uri="{9D8B030D-6E8A-4147-A177-3AD203B41FA5}">
                      <a16:colId xmlns:a16="http://schemas.microsoft.com/office/drawing/2014/main" val="2263264216"/>
                    </a:ext>
                  </a:extLst>
                </a:gridCol>
                <a:gridCol w="822960">
                  <a:extLst>
                    <a:ext uri="{9D8B030D-6E8A-4147-A177-3AD203B41FA5}">
                      <a16:colId xmlns:a16="http://schemas.microsoft.com/office/drawing/2014/main" val="170512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038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- 2017-12-25 09:27:45</a:t>
                      </a:r>
                      <a:r>
                        <a:rPr kumimoji="0" lang="de-DE" sz="1000" b="0" i="0" u="none" strike="noStrike" kern="1200" cap="none" spc="0" normalizeH="0" baseline="0" noProof="0">
                          <a:ln>
                            <a:noFill/>
                          </a:ln>
                          <a:solidFill>
                            <a:prstClr val="black"/>
                          </a:solidFill>
                          <a:effectLst/>
                          <a:uLnTx/>
                          <a:uFillTx/>
                          <a:latin typeface="+mn-lt"/>
                          <a:ea typeface="+mn-ea"/>
                          <a:cs typeface="+mn-cs"/>
                        </a:rPr>
                        <a:t>
Vom Friseur zum anerkannten Schauspieler. Klaas Heufer-Umlauf erzählt wie's geht. Die neuen Folgen von "Jennifer - Sehnsucht nach was Besseres" gibt's am 2. und 4. Januar 2018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6507036"/>
                  </a:ext>
                </a:extLst>
              </a:tr>
            </a:tbl>
          </a:graphicData>
        </a:graphic>
      </p:graphicFrame>
      <p:sp>
        <p:nvSpPr>
          <p:cNvPr id="4" name="Text Placeholder 3">
            <a:extLst>
              <a:ext uri="{FF2B5EF4-FFF2-40B4-BE49-F238E27FC236}">
                <a16:creationId xmlns:a16="http://schemas.microsoft.com/office/drawing/2014/main" id="{4AADBD78-C4E1-49D0-82BD-F3341E27879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635055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25F4-EDD2-4BAA-A6ED-39A0C605E416}"/>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5FC09C24-1E3A-4F83-8E36-FC51F7AB744A}"/>
              </a:ext>
            </a:extLst>
          </p:cNvPr>
          <p:cNvGraphicFramePr>
            <a:graphicFrameLocks noGrp="1"/>
          </p:cNvGraphicFramePr>
          <p:nvPr>
            <p:ph type="tbl" sz="quarter" idx="13"/>
            <p:extLst>
              <p:ext uri="{D42A27DB-BD31-4B8C-83A1-F6EECF244321}">
                <p14:modId xmlns:p14="http://schemas.microsoft.com/office/powerpoint/2010/main" val="508620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2920120"/>
                    </a:ext>
                  </a:extLst>
                </a:gridCol>
                <a:gridCol w="822960">
                  <a:extLst>
                    <a:ext uri="{9D8B030D-6E8A-4147-A177-3AD203B41FA5}">
                      <a16:colId xmlns:a16="http://schemas.microsoft.com/office/drawing/2014/main" val="607080916"/>
                    </a:ext>
                  </a:extLst>
                </a:gridCol>
                <a:gridCol w="822960">
                  <a:extLst>
                    <a:ext uri="{9D8B030D-6E8A-4147-A177-3AD203B41FA5}">
                      <a16:colId xmlns:a16="http://schemas.microsoft.com/office/drawing/2014/main" val="1743171342"/>
                    </a:ext>
                  </a:extLst>
                </a:gridCol>
                <a:gridCol w="822960">
                  <a:extLst>
                    <a:ext uri="{9D8B030D-6E8A-4147-A177-3AD203B41FA5}">
                      <a16:colId xmlns:a16="http://schemas.microsoft.com/office/drawing/2014/main" val="49381826"/>
                    </a:ext>
                  </a:extLst>
                </a:gridCol>
                <a:gridCol w="822960">
                  <a:extLst>
                    <a:ext uri="{9D8B030D-6E8A-4147-A177-3AD203B41FA5}">
                      <a16:colId xmlns:a16="http://schemas.microsoft.com/office/drawing/2014/main" val="3639174268"/>
                    </a:ext>
                  </a:extLst>
                </a:gridCol>
                <a:gridCol w="822960">
                  <a:extLst>
                    <a:ext uri="{9D8B030D-6E8A-4147-A177-3AD203B41FA5}">
                      <a16:colId xmlns:a16="http://schemas.microsoft.com/office/drawing/2014/main" val="563164806"/>
                    </a:ext>
                  </a:extLst>
                </a:gridCol>
                <a:gridCol w="822960">
                  <a:extLst>
                    <a:ext uri="{9D8B030D-6E8A-4147-A177-3AD203B41FA5}">
                      <a16:colId xmlns:a16="http://schemas.microsoft.com/office/drawing/2014/main" val="130739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31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835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642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8027171"/>
                  </a:ext>
                </a:extLst>
              </a:tr>
            </a:tbl>
          </a:graphicData>
        </a:graphic>
      </p:graphicFrame>
      <p:sp>
        <p:nvSpPr>
          <p:cNvPr id="4" name="Text Placeholder 3">
            <a:extLst>
              <a:ext uri="{FF2B5EF4-FFF2-40B4-BE49-F238E27FC236}">
                <a16:creationId xmlns:a16="http://schemas.microsoft.com/office/drawing/2014/main" id="{85518455-47A5-4A8E-A17A-F3C503EACD0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62502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EEF-6BFE-42CD-A61B-348FE10C4E0C}"/>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45DD0390-9E40-4019-80EA-2576C94283A0}"/>
              </a:ext>
            </a:extLst>
          </p:cNvPr>
          <p:cNvGraphicFramePr>
            <a:graphicFrameLocks noGrp="1"/>
          </p:cNvGraphicFramePr>
          <p:nvPr>
            <p:ph type="tbl" sz="quarter" idx="13"/>
            <p:extLst>
              <p:ext uri="{D42A27DB-BD31-4B8C-83A1-F6EECF244321}">
                <p14:modId xmlns:p14="http://schemas.microsoft.com/office/powerpoint/2010/main" val="3241250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7044682"/>
                    </a:ext>
                  </a:extLst>
                </a:gridCol>
                <a:gridCol w="822960">
                  <a:extLst>
                    <a:ext uri="{9D8B030D-6E8A-4147-A177-3AD203B41FA5}">
                      <a16:colId xmlns:a16="http://schemas.microsoft.com/office/drawing/2014/main" val="3043666236"/>
                    </a:ext>
                  </a:extLst>
                </a:gridCol>
                <a:gridCol w="822960">
                  <a:extLst>
                    <a:ext uri="{9D8B030D-6E8A-4147-A177-3AD203B41FA5}">
                      <a16:colId xmlns:a16="http://schemas.microsoft.com/office/drawing/2014/main" val="2207712560"/>
                    </a:ext>
                  </a:extLst>
                </a:gridCol>
                <a:gridCol w="822960">
                  <a:extLst>
                    <a:ext uri="{9D8B030D-6E8A-4147-A177-3AD203B41FA5}">
                      <a16:colId xmlns:a16="http://schemas.microsoft.com/office/drawing/2014/main" val="1527756742"/>
                    </a:ext>
                  </a:extLst>
                </a:gridCol>
                <a:gridCol w="822960">
                  <a:extLst>
                    <a:ext uri="{9D8B030D-6E8A-4147-A177-3AD203B41FA5}">
                      <a16:colId xmlns:a16="http://schemas.microsoft.com/office/drawing/2014/main" val="3261455801"/>
                    </a:ext>
                  </a:extLst>
                </a:gridCol>
                <a:gridCol w="822960">
                  <a:extLst>
                    <a:ext uri="{9D8B030D-6E8A-4147-A177-3AD203B41FA5}">
                      <a16:colId xmlns:a16="http://schemas.microsoft.com/office/drawing/2014/main" val="1973379247"/>
                    </a:ext>
                  </a:extLst>
                </a:gridCol>
                <a:gridCol w="822960">
                  <a:extLst>
                    <a:ext uri="{9D8B030D-6E8A-4147-A177-3AD203B41FA5}">
                      <a16:colId xmlns:a16="http://schemas.microsoft.com/office/drawing/2014/main" val="2666447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692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884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5522415"/>
                  </a:ext>
                </a:extLst>
              </a:tr>
            </a:tbl>
          </a:graphicData>
        </a:graphic>
      </p:graphicFrame>
      <p:sp>
        <p:nvSpPr>
          <p:cNvPr id="4" name="Text Placeholder 3">
            <a:extLst>
              <a:ext uri="{FF2B5EF4-FFF2-40B4-BE49-F238E27FC236}">
                <a16:creationId xmlns:a16="http://schemas.microsoft.com/office/drawing/2014/main" id="{A3F58C36-4AFC-4659-AB18-E21D18E2695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51515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DC387-F75A-4A84-B15F-B080176914B4}"/>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32A55E78-C0D0-47B3-8A8E-319C93414034}"/>
              </a:ext>
            </a:extLst>
          </p:cNvPr>
          <p:cNvGraphicFramePr>
            <a:graphicFrameLocks noGrp="1"/>
          </p:cNvGraphicFramePr>
          <p:nvPr>
            <p:ph type="tbl" sz="quarter" idx="13"/>
            <p:extLst>
              <p:ext uri="{D42A27DB-BD31-4B8C-83A1-F6EECF244321}">
                <p14:modId xmlns:p14="http://schemas.microsoft.com/office/powerpoint/2010/main" val="37100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0443959"/>
                    </a:ext>
                  </a:extLst>
                </a:gridCol>
                <a:gridCol w="822960">
                  <a:extLst>
                    <a:ext uri="{9D8B030D-6E8A-4147-A177-3AD203B41FA5}">
                      <a16:colId xmlns:a16="http://schemas.microsoft.com/office/drawing/2014/main" val="1778896731"/>
                    </a:ext>
                  </a:extLst>
                </a:gridCol>
                <a:gridCol w="822960">
                  <a:extLst>
                    <a:ext uri="{9D8B030D-6E8A-4147-A177-3AD203B41FA5}">
                      <a16:colId xmlns:a16="http://schemas.microsoft.com/office/drawing/2014/main" val="4004333382"/>
                    </a:ext>
                  </a:extLst>
                </a:gridCol>
                <a:gridCol w="822960">
                  <a:extLst>
                    <a:ext uri="{9D8B030D-6E8A-4147-A177-3AD203B41FA5}">
                      <a16:colId xmlns:a16="http://schemas.microsoft.com/office/drawing/2014/main" val="3589993014"/>
                    </a:ext>
                  </a:extLst>
                </a:gridCol>
                <a:gridCol w="822960">
                  <a:extLst>
                    <a:ext uri="{9D8B030D-6E8A-4147-A177-3AD203B41FA5}">
                      <a16:colId xmlns:a16="http://schemas.microsoft.com/office/drawing/2014/main" val="1521081239"/>
                    </a:ext>
                  </a:extLst>
                </a:gridCol>
                <a:gridCol w="822960">
                  <a:extLst>
                    <a:ext uri="{9D8B030D-6E8A-4147-A177-3AD203B41FA5}">
                      <a16:colId xmlns:a16="http://schemas.microsoft.com/office/drawing/2014/main" val="1186267792"/>
                    </a:ext>
                  </a:extLst>
                </a:gridCol>
                <a:gridCol w="822960">
                  <a:extLst>
                    <a:ext uri="{9D8B030D-6E8A-4147-A177-3AD203B41FA5}">
                      <a16:colId xmlns:a16="http://schemas.microsoft.com/office/drawing/2014/main" val="334275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6682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296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2586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8892646"/>
                  </a:ext>
                </a:extLst>
              </a:tr>
            </a:tbl>
          </a:graphicData>
        </a:graphic>
      </p:graphicFrame>
      <p:sp>
        <p:nvSpPr>
          <p:cNvPr id="4" name="Text Placeholder 3">
            <a:extLst>
              <a:ext uri="{FF2B5EF4-FFF2-40B4-BE49-F238E27FC236}">
                <a16:creationId xmlns:a16="http://schemas.microsoft.com/office/drawing/2014/main" id="{81D57DE8-4136-4BA4-82D4-D5951B8C4E96}"/>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101882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4AE3-140D-476E-82DD-9229C5FF244E}"/>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39D5B378-24D0-4F21-A301-0AC250F9D3AC}"/>
              </a:ext>
            </a:extLst>
          </p:cNvPr>
          <p:cNvGraphicFramePr>
            <a:graphicFrameLocks noGrp="1"/>
          </p:cNvGraphicFramePr>
          <p:nvPr>
            <p:ph type="tbl" sz="quarter" idx="13"/>
            <p:extLst>
              <p:ext uri="{D42A27DB-BD31-4B8C-83A1-F6EECF244321}">
                <p14:modId xmlns:p14="http://schemas.microsoft.com/office/powerpoint/2010/main" val="425435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0833579"/>
                    </a:ext>
                  </a:extLst>
                </a:gridCol>
                <a:gridCol w="822960">
                  <a:extLst>
                    <a:ext uri="{9D8B030D-6E8A-4147-A177-3AD203B41FA5}">
                      <a16:colId xmlns:a16="http://schemas.microsoft.com/office/drawing/2014/main" val="2602677598"/>
                    </a:ext>
                  </a:extLst>
                </a:gridCol>
                <a:gridCol w="822960">
                  <a:extLst>
                    <a:ext uri="{9D8B030D-6E8A-4147-A177-3AD203B41FA5}">
                      <a16:colId xmlns:a16="http://schemas.microsoft.com/office/drawing/2014/main" val="2928586520"/>
                    </a:ext>
                  </a:extLst>
                </a:gridCol>
                <a:gridCol w="822960">
                  <a:extLst>
                    <a:ext uri="{9D8B030D-6E8A-4147-A177-3AD203B41FA5}">
                      <a16:colId xmlns:a16="http://schemas.microsoft.com/office/drawing/2014/main" val="3584131739"/>
                    </a:ext>
                  </a:extLst>
                </a:gridCol>
                <a:gridCol w="822960">
                  <a:extLst>
                    <a:ext uri="{9D8B030D-6E8A-4147-A177-3AD203B41FA5}">
                      <a16:colId xmlns:a16="http://schemas.microsoft.com/office/drawing/2014/main" val="185154433"/>
                    </a:ext>
                  </a:extLst>
                </a:gridCol>
                <a:gridCol w="822960">
                  <a:extLst>
                    <a:ext uri="{9D8B030D-6E8A-4147-A177-3AD203B41FA5}">
                      <a16:colId xmlns:a16="http://schemas.microsoft.com/office/drawing/2014/main" val="557197235"/>
                    </a:ext>
                  </a:extLst>
                </a:gridCol>
                <a:gridCol w="822960">
                  <a:extLst>
                    <a:ext uri="{9D8B030D-6E8A-4147-A177-3AD203B41FA5}">
                      <a16:colId xmlns:a16="http://schemas.microsoft.com/office/drawing/2014/main" val="209544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954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- 2017-11-17 10:18:00</a:t>
                      </a:r>
                      <a:r>
                        <a:rPr kumimoji="0" lang="de-DE" sz="1000" b="0" i="0" u="none" strike="noStrike" kern="1200" cap="none" spc="0" normalizeH="0" baseline="0" noProof="0">
                          <a:ln>
                            <a:noFill/>
                          </a:ln>
                          <a:solidFill>
                            <a:prstClr val="black"/>
                          </a:solidFill>
                          <a:effectLst/>
                          <a:uLnTx/>
                          <a:uFillTx/>
                          <a:latin typeface="+mn-lt"/>
                          <a:ea typeface="+mn-ea"/>
                          <a:cs typeface="+mn-cs"/>
                        </a:rPr>
                        <a:t>
Party like a Ex-Big Brother Star! Am Set von "Jennifer" fallen eventuell nicht nur Haare sondern auch Hüllen, wenn Klaas Heufer-Umlauf mit frecher Frisur und Schampus sein Schauspieltalent neu entdeckt. Neue Folgen gibt es am 2. und 4. Januar 2018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426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16:43:00</a:t>
                      </a:r>
                      <a:r>
                        <a:rPr kumimoji="0" lang="de-DE" sz="1000" b="0" i="0" u="none" strike="noStrike" kern="1200" cap="none" spc="0" normalizeH="0" baseline="0" noProof="0">
                          <a:ln>
                            <a:noFill/>
                          </a:ln>
                          <a:solidFill>
                            <a:prstClr val="black"/>
                          </a:solidFill>
                          <a:effectLst/>
                          <a:uLnTx/>
                          <a:uFillTx/>
                          <a:latin typeface="+mn-lt"/>
                          <a:ea typeface="+mn-ea"/>
                          <a:cs typeface="+mn-cs"/>
                        </a:rPr>
                        <a:t>
Schon morgen geht das Epos weiter! Um 22:30 Uhr läuft Folge 6 von "Jennifer - Sehnsucht nach was Besseres" und direkt danach wird in der Making Of - Doku den Friseuren im "Hair &amp; Care" mal unter die Trockenhaube geschaut. Seid dabei, morgen Abend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6728832"/>
                  </a:ext>
                </a:extLst>
              </a:tr>
            </a:tbl>
          </a:graphicData>
        </a:graphic>
      </p:graphicFrame>
      <p:sp>
        <p:nvSpPr>
          <p:cNvPr id="4" name="Text Placeholder 3">
            <a:extLst>
              <a:ext uri="{FF2B5EF4-FFF2-40B4-BE49-F238E27FC236}">
                <a16:creationId xmlns:a16="http://schemas.microsoft.com/office/drawing/2014/main" id="{A7D3D005-E73D-4C2F-A005-7861ACDCEF4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721037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1D513-7ED4-48A3-A1D9-A3F071FC7122}"/>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4B94276E-CDD5-4D48-826F-9C2BE6B1818B}"/>
              </a:ext>
            </a:extLst>
          </p:cNvPr>
          <p:cNvGraphicFramePr>
            <a:graphicFrameLocks noGrp="1"/>
          </p:cNvGraphicFramePr>
          <p:nvPr>
            <p:ph type="tbl" sz="quarter" idx="13"/>
            <p:extLst>
              <p:ext uri="{D42A27DB-BD31-4B8C-83A1-F6EECF244321}">
                <p14:modId xmlns:p14="http://schemas.microsoft.com/office/powerpoint/2010/main" val="205828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7648126"/>
                    </a:ext>
                  </a:extLst>
                </a:gridCol>
                <a:gridCol w="822960">
                  <a:extLst>
                    <a:ext uri="{9D8B030D-6E8A-4147-A177-3AD203B41FA5}">
                      <a16:colId xmlns:a16="http://schemas.microsoft.com/office/drawing/2014/main" val="1026711874"/>
                    </a:ext>
                  </a:extLst>
                </a:gridCol>
                <a:gridCol w="822960">
                  <a:extLst>
                    <a:ext uri="{9D8B030D-6E8A-4147-A177-3AD203B41FA5}">
                      <a16:colId xmlns:a16="http://schemas.microsoft.com/office/drawing/2014/main" val="3135649639"/>
                    </a:ext>
                  </a:extLst>
                </a:gridCol>
                <a:gridCol w="822960">
                  <a:extLst>
                    <a:ext uri="{9D8B030D-6E8A-4147-A177-3AD203B41FA5}">
                      <a16:colId xmlns:a16="http://schemas.microsoft.com/office/drawing/2014/main" val="2175657277"/>
                    </a:ext>
                  </a:extLst>
                </a:gridCol>
                <a:gridCol w="822960">
                  <a:extLst>
                    <a:ext uri="{9D8B030D-6E8A-4147-A177-3AD203B41FA5}">
                      <a16:colId xmlns:a16="http://schemas.microsoft.com/office/drawing/2014/main" val="3448134581"/>
                    </a:ext>
                  </a:extLst>
                </a:gridCol>
                <a:gridCol w="822960">
                  <a:extLst>
                    <a:ext uri="{9D8B030D-6E8A-4147-A177-3AD203B41FA5}">
                      <a16:colId xmlns:a16="http://schemas.microsoft.com/office/drawing/2014/main" val="3978312462"/>
                    </a:ext>
                  </a:extLst>
                </a:gridCol>
                <a:gridCol w="822960">
                  <a:extLst>
                    <a:ext uri="{9D8B030D-6E8A-4147-A177-3AD203B41FA5}">
                      <a16:colId xmlns:a16="http://schemas.microsoft.com/office/drawing/2014/main" val="987991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610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679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- 2018-01-17 14:18:00</a:t>
                      </a:r>
                      <a:r>
                        <a:rPr kumimoji="0" lang="de-DE" sz="1000" b="0" i="0" u="none" strike="noStrike" kern="1200" cap="none" spc="0" normalizeH="0" baseline="0" noProof="0">
                          <a:ln>
                            <a:noFill/>
                          </a:ln>
                          <a:solidFill>
                            <a:prstClr val="black"/>
                          </a:solidFill>
                          <a:effectLst/>
                          <a:uLnTx/>
                          <a:uFillTx/>
                          <a:latin typeface="+mn-lt"/>
                          <a:ea typeface="+mn-ea"/>
                          <a:cs typeface="+mn-cs"/>
                        </a:rPr>
                        <a:t>
Was macht einen perfekten Vorgesetzten aus? Manni Schweers hat für uns in der Chefetage Platz genommen und erklärt im zweiten Teil wie man diese Herausforderung mit Humor nimmt.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016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- 2017-11-01 15:25:43</a:t>
                      </a:r>
                      <a:r>
                        <a:rPr kumimoji="0" lang="de-DE" sz="1000" b="0" i="0" u="none" strike="noStrike" kern="1200" cap="none" spc="0" normalizeH="0" baseline="0" noProof="0">
                          <a:ln>
                            <a:noFill/>
                          </a:ln>
                          <a:solidFill>
                            <a:prstClr val="black"/>
                          </a:solidFill>
                          <a:effectLst/>
                          <a:uLnTx/>
                          <a:uFillTx/>
                          <a:latin typeface="+mn-lt"/>
                          <a:ea typeface="+mn-ea"/>
                          <a:cs typeface="+mn-cs"/>
                        </a:rPr>
                        <a:t>
Innen/Tag. Friseursalon „Hair &amp; Care – Beauty für Sie und Ihn“ in Neu Wulmsdorf. Wir befinden uns am Arbeitsplatz von Jennifer und Ingo, die Friseure, denen die Haare vertrauen. Gleichzeitig ist dies auch der Drehort für „Jennifer – Sehnsucht nach was Besseres“, zu dem wir euch in zwei Teilen hinter die Kulissen mitnehmen.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8024779"/>
                  </a:ext>
                </a:extLst>
              </a:tr>
            </a:tbl>
          </a:graphicData>
        </a:graphic>
      </p:graphicFrame>
      <p:sp>
        <p:nvSpPr>
          <p:cNvPr id="4" name="Text Placeholder 3">
            <a:extLst>
              <a:ext uri="{FF2B5EF4-FFF2-40B4-BE49-F238E27FC236}">
                <a16:creationId xmlns:a16="http://schemas.microsoft.com/office/drawing/2014/main" id="{EA8C1C4E-CACC-4DBC-A815-0F1C75DD079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637134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38645-FC26-48B3-8BA1-25098D1F36FC}"/>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30044D10-9024-41CE-BEE7-16286905B414}"/>
              </a:ext>
            </a:extLst>
          </p:cNvPr>
          <p:cNvGraphicFramePr>
            <a:graphicFrameLocks noGrp="1"/>
          </p:cNvGraphicFramePr>
          <p:nvPr>
            <p:ph type="tbl" sz="quarter" idx="13"/>
            <p:extLst>
              <p:ext uri="{D42A27DB-BD31-4B8C-83A1-F6EECF244321}">
                <p14:modId xmlns:p14="http://schemas.microsoft.com/office/powerpoint/2010/main" val="66700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3412832"/>
                    </a:ext>
                  </a:extLst>
                </a:gridCol>
                <a:gridCol w="822960">
                  <a:extLst>
                    <a:ext uri="{9D8B030D-6E8A-4147-A177-3AD203B41FA5}">
                      <a16:colId xmlns:a16="http://schemas.microsoft.com/office/drawing/2014/main" val="22529545"/>
                    </a:ext>
                  </a:extLst>
                </a:gridCol>
                <a:gridCol w="822960">
                  <a:extLst>
                    <a:ext uri="{9D8B030D-6E8A-4147-A177-3AD203B41FA5}">
                      <a16:colId xmlns:a16="http://schemas.microsoft.com/office/drawing/2014/main" val="1070198981"/>
                    </a:ext>
                  </a:extLst>
                </a:gridCol>
                <a:gridCol w="822960">
                  <a:extLst>
                    <a:ext uri="{9D8B030D-6E8A-4147-A177-3AD203B41FA5}">
                      <a16:colId xmlns:a16="http://schemas.microsoft.com/office/drawing/2014/main" val="3134152657"/>
                    </a:ext>
                  </a:extLst>
                </a:gridCol>
                <a:gridCol w="822960">
                  <a:extLst>
                    <a:ext uri="{9D8B030D-6E8A-4147-A177-3AD203B41FA5}">
                      <a16:colId xmlns:a16="http://schemas.microsoft.com/office/drawing/2014/main" val="1900571806"/>
                    </a:ext>
                  </a:extLst>
                </a:gridCol>
                <a:gridCol w="822960">
                  <a:extLst>
                    <a:ext uri="{9D8B030D-6E8A-4147-A177-3AD203B41FA5}">
                      <a16:colId xmlns:a16="http://schemas.microsoft.com/office/drawing/2014/main" val="814786645"/>
                    </a:ext>
                  </a:extLst>
                </a:gridCol>
                <a:gridCol w="822960">
                  <a:extLst>
                    <a:ext uri="{9D8B030D-6E8A-4147-A177-3AD203B41FA5}">
                      <a16:colId xmlns:a16="http://schemas.microsoft.com/office/drawing/2014/main" val="312426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314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- 2017-12-07 10:27:11</a:t>
                      </a:r>
                      <a:r>
                        <a:rPr kumimoji="0" lang="de-DE" sz="1000" b="0" i="0" u="none" strike="noStrike" kern="1200" cap="none" spc="0" normalizeH="0" baseline="0" noProof="0">
                          <a:ln>
                            <a:noFill/>
                          </a:ln>
                          <a:solidFill>
                            <a:prstClr val="black"/>
                          </a:solidFill>
                          <a:effectLst/>
                          <a:uLnTx/>
                          <a:uFillTx/>
                          <a:latin typeface="+mn-lt"/>
                          <a:ea typeface="+mn-ea"/>
                          <a:cs typeface="+mn-cs"/>
                        </a:rPr>
                        <a:t>
Es muss nicht immer alles traurig sein, nur weil Beerdigung ist. Klaas verrät als Teil der Jennifer-Crew Tricks, wie man es schafft auch mal eine Leiche zu spielen und formuliert berühmte letzte Worte zu den neuen Folgen von "Jennifer - Sehnsucht nach was Besseres".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762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- 2017-11-15 14:48:54</a:t>
                      </a:r>
                      <a:r>
                        <a:rPr kumimoji="0" lang="de-DE" sz="1000" b="0" i="0" u="none" strike="noStrike" kern="1200" cap="none" spc="0" normalizeH="0" baseline="0" noProof="0">
                          <a:ln>
                            <a:noFill/>
                          </a:ln>
                          <a:solidFill>
                            <a:prstClr val="black"/>
                          </a:solidFill>
                          <a:effectLst/>
                          <a:uLnTx/>
                          <a:uFillTx/>
                          <a:latin typeface="+mn-lt"/>
                          <a:ea typeface="+mn-ea"/>
                          <a:cs typeface="+mn-cs"/>
                        </a:rPr>
                        <a:t>
Die Wohnung von Jennifers Oma ist nicht nur sehr raumsparend, sondern bietet auch den perfekten Ort um mal vor den jungen Leuten im Internet diverse Beautygeheimnisse rauszuposaunen. Wie Ingo A. und Jennifer mit ihrem Kanal "BeautyBeauty" die Social Media-Branche erobern, seht Ihr am 2. und 4. Januar 2018 um 22:30 Uhr bei drei neuen Folgen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1812732"/>
                  </a:ext>
                </a:extLst>
              </a:tr>
            </a:tbl>
          </a:graphicData>
        </a:graphic>
      </p:graphicFrame>
      <p:sp>
        <p:nvSpPr>
          <p:cNvPr id="4" name="Text Placeholder 3">
            <a:extLst>
              <a:ext uri="{FF2B5EF4-FFF2-40B4-BE49-F238E27FC236}">
                <a16:creationId xmlns:a16="http://schemas.microsoft.com/office/drawing/2014/main" id="{D2CF9786-9F30-4B96-A3EA-E6EFC0032FF5}"/>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095844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FA89A-52AF-4401-82DC-8357EFF2DD4A}"/>
              </a:ext>
            </a:extLst>
          </p:cNvPr>
          <p:cNvSpPr>
            <a:spLocks noGrp="1"/>
          </p:cNvSpPr>
          <p:nvPr>
            <p:ph type="title"/>
          </p:nvPr>
        </p:nvSpPr>
        <p:spPr/>
        <p:txBody>
          <a:bodyPr/>
          <a:lstStyle/>
          <a:p>
            <a:r>
              <a:rPr lang="de-DE"/>
              <a:t>Eigene Posts - Potenzielle Reichweite - Export - 1 of 3</a:t>
            </a:r>
            <a:endParaRPr lang="en-US"/>
          </a:p>
        </p:txBody>
      </p:sp>
      <p:graphicFrame>
        <p:nvGraphicFramePr>
          <p:cNvPr id="5" name="Table Placeholder 4">
            <a:extLst>
              <a:ext uri="{FF2B5EF4-FFF2-40B4-BE49-F238E27FC236}">
                <a16:creationId xmlns:a16="http://schemas.microsoft.com/office/drawing/2014/main" id="{11F96041-BA6E-4A27-8309-E57553F09653}"/>
              </a:ext>
            </a:extLst>
          </p:cNvPr>
          <p:cNvGraphicFramePr>
            <a:graphicFrameLocks noGrp="1"/>
          </p:cNvGraphicFramePr>
          <p:nvPr>
            <p:ph type="tbl" sz="quarter" idx="13"/>
            <p:extLst>
              <p:ext uri="{D42A27DB-BD31-4B8C-83A1-F6EECF244321}">
                <p14:modId xmlns:p14="http://schemas.microsoft.com/office/powerpoint/2010/main" val="85939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0293773"/>
                    </a:ext>
                  </a:extLst>
                </a:gridCol>
                <a:gridCol w="822960">
                  <a:extLst>
                    <a:ext uri="{9D8B030D-6E8A-4147-A177-3AD203B41FA5}">
                      <a16:colId xmlns:a16="http://schemas.microsoft.com/office/drawing/2014/main" val="2031801867"/>
                    </a:ext>
                  </a:extLst>
                </a:gridCol>
                <a:gridCol w="822960">
                  <a:extLst>
                    <a:ext uri="{9D8B030D-6E8A-4147-A177-3AD203B41FA5}">
                      <a16:colId xmlns:a16="http://schemas.microsoft.com/office/drawing/2014/main" val="909558672"/>
                    </a:ext>
                  </a:extLst>
                </a:gridCol>
                <a:gridCol w="822960">
                  <a:extLst>
                    <a:ext uri="{9D8B030D-6E8A-4147-A177-3AD203B41FA5}">
                      <a16:colId xmlns:a16="http://schemas.microsoft.com/office/drawing/2014/main" val="1975674701"/>
                    </a:ext>
                  </a:extLst>
                </a:gridCol>
                <a:gridCol w="822960">
                  <a:extLst>
                    <a:ext uri="{9D8B030D-6E8A-4147-A177-3AD203B41FA5}">
                      <a16:colId xmlns:a16="http://schemas.microsoft.com/office/drawing/2014/main" val="1605914732"/>
                    </a:ext>
                  </a:extLst>
                </a:gridCol>
                <a:gridCol w="822960">
                  <a:extLst>
                    <a:ext uri="{9D8B030D-6E8A-4147-A177-3AD203B41FA5}">
                      <a16:colId xmlns:a16="http://schemas.microsoft.com/office/drawing/2014/main" val="3087585081"/>
                    </a:ext>
                  </a:extLst>
                </a:gridCol>
                <a:gridCol w="411480">
                  <a:extLst>
                    <a:ext uri="{9D8B030D-6E8A-4147-A177-3AD203B41FA5}">
                      <a16:colId xmlns:a16="http://schemas.microsoft.com/office/drawing/2014/main" val="1910566997"/>
                    </a:ext>
                  </a:extLst>
                </a:gridCol>
                <a:gridCol w="822960">
                  <a:extLst>
                    <a:ext uri="{9D8B030D-6E8A-4147-A177-3AD203B41FA5}">
                      <a16:colId xmlns:a16="http://schemas.microsoft.com/office/drawing/2014/main" val="1185667041"/>
                    </a:ext>
                  </a:extLst>
                </a:gridCol>
                <a:gridCol w="822960">
                  <a:extLst>
                    <a:ext uri="{9D8B030D-6E8A-4147-A177-3AD203B41FA5}">
                      <a16:colId xmlns:a16="http://schemas.microsoft.com/office/drawing/2014/main" val="57307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475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633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6174592"/>
                  </a:ext>
                </a:extLst>
              </a:tr>
            </a:tbl>
          </a:graphicData>
        </a:graphic>
      </p:graphicFrame>
      <p:sp>
        <p:nvSpPr>
          <p:cNvPr id="4" name="Text Placeholder 3">
            <a:extLst>
              <a:ext uri="{FF2B5EF4-FFF2-40B4-BE49-F238E27FC236}">
                <a16:creationId xmlns:a16="http://schemas.microsoft.com/office/drawing/2014/main" id="{003F2FD1-AA8E-4E15-A640-18E9641A393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389310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0A14B-12E1-41D4-A681-A5AD6E7C3FEB}"/>
              </a:ext>
            </a:extLst>
          </p:cNvPr>
          <p:cNvSpPr>
            <a:spLocks noGrp="1"/>
          </p:cNvSpPr>
          <p:nvPr>
            <p:ph type="title"/>
          </p:nvPr>
        </p:nvSpPr>
        <p:spPr/>
        <p:txBody>
          <a:bodyPr/>
          <a:lstStyle/>
          <a:p>
            <a:r>
              <a:rPr lang="de-DE"/>
              <a:t>Eigene Posts - Potenzielle Reichweite - Export - 2 of 3</a:t>
            </a:r>
            <a:endParaRPr lang="en-US"/>
          </a:p>
        </p:txBody>
      </p:sp>
      <p:graphicFrame>
        <p:nvGraphicFramePr>
          <p:cNvPr id="5" name="Table Placeholder 4">
            <a:extLst>
              <a:ext uri="{FF2B5EF4-FFF2-40B4-BE49-F238E27FC236}">
                <a16:creationId xmlns:a16="http://schemas.microsoft.com/office/drawing/2014/main" id="{22763A68-144B-4FD6-8825-F719DD4BAF98}"/>
              </a:ext>
            </a:extLst>
          </p:cNvPr>
          <p:cNvGraphicFramePr>
            <a:graphicFrameLocks noGrp="1"/>
          </p:cNvGraphicFramePr>
          <p:nvPr>
            <p:ph type="tbl" sz="quarter" idx="13"/>
            <p:extLst>
              <p:ext uri="{D42A27DB-BD31-4B8C-83A1-F6EECF244321}">
                <p14:modId xmlns:p14="http://schemas.microsoft.com/office/powerpoint/2010/main" val="189308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6950790"/>
                    </a:ext>
                  </a:extLst>
                </a:gridCol>
                <a:gridCol w="822960">
                  <a:extLst>
                    <a:ext uri="{9D8B030D-6E8A-4147-A177-3AD203B41FA5}">
                      <a16:colId xmlns:a16="http://schemas.microsoft.com/office/drawing/2014/main" val="185274107"/>
                    </a:ext>
                  </a:extLst>
                </a:gridCol>
                <a:gridCol w="822960">
                  <a:extLst>
                    <a:ext uri="{9D8B030D-6E8A-4147-A177-3AD203B41FA5}">
                      <a16:colId xmlns:a16="http://schemas.microsoft.com/office/drawing/2014/main" val="2790724876"/>
                    </a:ext>
                  </a:extLst>
                </a:gridCol>
                <a:gridCol w="822960">
                  <a:extLst>
                    <a:ext uri="{9D8B030D-6E8A-4147-A177-3AD203B41FA5}">
                      <a16:colId xmlns:a16="http://schemas.microsoft.com/office/drawing/2014/main" val="3970131178"/>
                    </a:ext>
                  </a:extLst>
                </a:gridCol>
                <a:gridCol w="822960">
                  <a:extLst>
                    <a:ext uri="{9D8B030D-6E8A-4147-A177-3AD203B41FA5}">
                      <a16:colId xmlns:a16="http://schemas.microsoft.com/office/drawing/2014/main" val="4110480535"/>
                    </a:ext>
                  </a:extLst>
                </a:gridCol>
                <a:gridCol w="822960">
                  <a:extLst>
                    <a:ext uri="{9D8B030D-6E8A-4147-A177-3AD203B41FA5}">
                      <a16:colId xmlns:a16="http://schemas.microsoft.com/office/drawing/2014/main" val="3168267373"/>
                    </a:ext>
                  </a:extLst>
                </a:gridCol>
                <a:gridCol w="411480">
                  <a:extLst>
                    <a:ext uri="{9D8B030D-6E8A-4147-A177-3AD203B41FA5}">
                      <a16:colId xmlns:a16="http://schemas.microsoft.com/office/drawing/2014/main" val="3140070673"/>
                    </a:ext>
                  </a:extLst>
                </a:gridCol>
                <a:gridCol w="822960">
                  <a:extLst>
                    <a:ext uri="{9D8B030D-6E8A-4147-A177-3AD203B41FA5}">
                      <a16:colId xmlns:a16="http://schemas.microsoft.com/office/drawing/2014/main" val="521128196"/>
                    </a:ext>
                  </a:extLst>
                </a:gridCol>
                <a:gridCol w="822960">
                  <a:extLst>
                    <a:ext uri="{9D8B030D-6E8A-4147-A177-3AD203B41FA5}">
                      <a16:colId xmlns:a16="http://schemas.microsoft.com/office/drawing/2014/main" val="241584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364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879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6146363"/>
                  </a:ext>
                </a:extLst>
              </a:tr>
            </a:tbl>
          </a:graphicData>
        </a:graphic>
      </p:graphicFrame>
      <p:sp>
        <p:nvSpPr>
          <p:cNvPr id="4" name="Text Placeholder 3">
            <a:extLst>
              <a:ext uri="{FF2B5EF4-FFF2-40B4-BE49-F238E27FC236}">
                <a16:creationId xmlns:a16="http://schemas.microsoft.com/office/drawing/2014/main" id="{FF77AD5E-1908-4C30-A92A-671220C774EB}"/>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771024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5BA91-5CB1-4657-8E57-FDE603FCED51}"/>
              </a:ext>
            </a:extLst>
          </p:cNvPr>
          <p:cNvSpPr>
            <a:spLocks noGrp="1"/>
          </p:cNvSpPr>
          <p:nvPr>
            <p:ph type="title"/>
          </p:nvPr>
        </p:nvSpPr>
        <p:spPr/>
        <p:txBody>
          <a:bodyPr/>
          <a:lstStyle/>
          <a:p>
            <a:r>
              <a:rPr lang="de-DE"/>
              <a:t>Eigene Posts - Potenzielle Reichweite - Export - 3 of 3</a:t>
            </a:r>
            <a:endParaRPr lang="en-US"/>
          </a:p>
        </p:txBody>
      </p:sp>
      <p:graphicFrame>
        <p:nvGraphicFramePr>
          <p:cNvPr id="5" name="Table Placeholder 4">
            <a:extLst>
              <a:ext uri="{FF2B5EF4-FFF2-40B4-BE49-F238E27FC236}">
                <a16:creationId xmlns:a16="http://schemas.microsoft.com/office/drawing/2014/main" id="{C19D84E8-A7F4-4B37-97C4-86AF88C80697}"/>
              </a:ext>
            </a:extLst>
          </p:cNvPr>
          <p:cNvGraphicFramePr>
            <a:graphicFrameLocks noGrp="1"/>
          </p:cNvGraphicFramePr>
          <p:nvPr>
            <p:ph type="tbl" sz="quarter" idx="13"/>
            <p:extLst>
              <p:ext uri="{D42A27DB-BD31-4B8C-83A1-F6EECF244321}">
                <p14:modId xmlns:p14="http://schemas.microsoft.com/office/powerpoint/2010/main" val="1836354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5867595"/>
                    </a:ext>
                  </a:extLst>
                </a:gridCol>
                <a:gridCol w="822960">
                  <a:extLst>
                    <a:ext uri="{9D8B030D-6E8A-4147-A177-3AD203B41FA5}">
                      <a16:colId xmlns:a16="http://schemas.microsoft.com/office/drawing/2014/main" val="4017137903"/>
                    </a:ext>
                  </a:extLst>
                </a:gridCol>
                <a:gridCol w="822960">
                  <a:extLst>
                    <a:ext uri="{9D8B030D-6E8A-4147-A177-3AD203B41FA5}">
                      <a16:colId xmlns:a16="http://schemas.microsoft.com/office/drawing/2014/main" val="3040257618"/>
                    </a:ext>
                  </a:extLst>
                </a:gridCol>
                <a:gridCol w="822960">
                  <a:extLst>
                    <a:ext uri="{9D8B030D-6E8A-4147-A177-3AD203B41FA5}">
                      <a16:colId xmlns:a16="http://schemas.microsoft.com/office/drawing/2014/main" val="1297233586"/>
                    </a:ext>
                  </a:extLst>
                </a:gridCol>
                <a:gridCol w="822960">
                  <a:extLst>
                    <a:ext uri="{9D8B030D-6E8A-4147-A177-3AD203B41FA5}">
                      <a16:colId xmlns:a16="http://schemas.microsoft.com/office/drawing/2014/main" val="867474347"/>
                    </a:ext>
                  </a:extLst>
                </a:gridCol>
                <a:gridCol w="822960">
                  <a:extLst>
                    <a:ext uri="{9D8B030D-6E8A-4147-A177-3AD203B41FA5}">
                      <a16:colId xmlns:a16="http://schemas.microsoft.com/office/drawing/2014/main" val="174159475"/>
                    </a:ext>
                  </a:extLst>
                </a:gridCol>
                <a:gridCol w="411480">
                  <a:extLst>
                    <a:ext uri="{9D8B030D-6E8A-4147-A177-3AD203B41FA5}">
                      <a16:colId xmlns:a16="http://schemas.microsoft.com/office/drawing/2014/main" val="1741111721"/>
                    </a:ext>
                  </a:extLst>
                </a:gridCol>
                <a:gridCol w="822960">
                  <a:extLst>
                    <a:ext uri="{9D8B030D-6E8A-4147-A177-3AD203B41FA5}">
                      <a16:colId xmlns:a16="http://schemas.microsoft.com/office/drawing/2014/main" val="1750631603"/>
                    </a:ext>
                  </a:extLst>
                </a:gridCol>
                <a:gridCol w="822960">
                  <a:extLst>
                    <a:ext uri="{9D8B030D-6E8A-4147-A177-3AD203B41FA5}">
                      <a16:colId xmlns:a16="http://schemas.microsoft.com/office/drawing/2014/main" val="129101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050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9984336"/>
                  </a:ext>
                </a:extLst>
              </a:tr>
            </a:tbl>
          </a:graphicData>
        </a:graphic>
      </p:graphicFrame>
      <p:sp>
        <p:nvSpPr>
          <p:cNvPr id="4" name="Text Placeholder 3">
            <a:extLst>
              <a:ext uri="{FF2B5EF4-FFF2-40B4-BE49-F238E27FC236}">
                <a16:creationId xmlns:a16="http://schemas.microsoft.com/office/drawing/2014/main" id="{5102B791-C704-42E5-86A8-74DBE5E17D75}"/>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804951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FAABE-EBF6-4A84-9B5E-49BC61C99DB7}"/>
              </a:ext>
            </a:extLst>
          </p:cNvPr>
          <p:cNvSpPr>
            <a:spLocks noGrp="1"/>
          </p:cNvSpPr>
          <p:nvPr>
            <p:ph type="title"/>
          </p:nvPr>
        </p:nvSpPr>
        <p:spPr/>
        <p:txBody>
          <a:bodyPr/>
          <a:lstStyle/>
          <a:p>
            <a:r>
              <a:rPr lang="de-DE"/>
              <a:t>Eigene Posts - Aktive Nutzer - Export - 1 of 2</a:t>
            </a:r>
            <a:endParaRPr lang="en-US"/>
          </a:p>
        </p:txBody>
      </p:sp>
      <p:graphicFrame>
        <p:nvGraphicFramePr>
          <p:cNvPr id="5" name="Table Placeholder 4">
            <a:extLst>
              <a:ext uri="{FF2B5EF4-FFF2-40B4-BE49-F238E27FC236}">
                <a16:creationId xmlns:a16="http://schemas.microsoft.com/office/drawing/2014/main" id="{F457C3F4-28D3-45A2-885C-F4066C6C3F8A}"/>
              </a:ext>
            </a:extLst>
          </p:cNvPr>
          <p:cNvGraphicFramePr>
            <a:graphicFrameLocks noGrp="1"/>
          </p:cNvGraphicFramePr>
          <p:nvPr>
            <p:ph type="tbl" sz="quarter" idx="13"/>
            <p:extLst>
              <p:ext uri="{D42A27DB-BD31-4B8C-83A1-F6EECF244321}">
                <p14:modId xmlns:p14="http://schemas.microsoft.com/office/powerpoint/2010/main" val="12038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07962040"/>
                    </a:ext>
                  </a:extLst>
                </a:gridCol>
                <a:gridCol w="822960">
                  <a:extLst>
                    <a:ext uri="{9D8B030D-6E8A-4147-A177-3AD203B41FA5}">
                      <a16:colId xmlns:a16="http://schemas.microsoft.com/office/drawing/2014/main" val="3303888985"/>
                    </a:ext>
                  </a:extLst>
                </a:gridCol>
                <a:gridCol w="822960">
                  <a:extLst>
                    <a:ext uri="{9D8B030D-6E8A-4147-A177-3AD203B41FA5}">
                      <a16:colId xmlns:a16="http://schemas.microsoft.com/office/drawing/2014/main" val="103204882"/>
                    </a:ext>
                  </a:extLst>
                </a:gridCol>
                <a:gridCol w="822960">
                  <a:extLst>
                    <a:ext uri="{9D8B030D-6E8A-4147-A177-3AD203B41FA5}">
                      <a16:colId xmlns:a16="http://schemas.microsoft.com/office/drawing/2014/main" val="2409109430"/>
                    </a:ext>
                  </a:extLst>
                </a:gridCol>
                <a:gridCol w="822960">
                  <a:extLst>
                    <a:ext uri="{9D8B030D-6E8A-4147-A177-3AD203B41FA5}">
                      <a16:colId xmlns:a16="http://schemas.microsoft.com/office/drawing/2014/main" val="1881227913"/>
                    </a:ext>
                  </a:extLst>
                </a:gridCol>
                <a:gridCol w="493776">
                  <a:extLst>
                    <a:ext uri="{9D8B030D-6E8A-4147-A177-3AD203B41FA5}">
                      <a16:colId xmlns:a16="http://schemas.microsoft.com/office/drawing/2014/main" val="3459475292"/>
                    </a:ext>
                  </a:extLst>
                </a:gridCol>
                <a:gridCol w="493776">
                  <a:extLst>
                    <a:ext uri="{9D8B030D-6E8A-4147-A177-3AD203B41FA5}">
                      <a16:colId xmlns:a16="http://schemas.microsoft.com/office/drawing/2014/main" val="4293349596"/>
                    </a:ext>
                  </a:extLst>
                </a:gridCol>
                <a:gridCol w="493776">
                  <a:extLst>
                    <a:ext uri="{9D8B030D-6E8A-4147-A177-3AD203B41FA5}">
                      <a16:colId xmlns:a16="http://schemas.microsoft.com/office/drawing/2014/main" val="1600692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187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499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358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6094742"/>
                  </a:ext>
                </a:extLst>
              </a:tr>
            </a:tbl>
          </a:graphicData>
        </a:graphic>
      </p:graphicFrame>
      <p:sp>
        <p:nvSpPr>
          <p:cNvPr id="4" name="Text Placeholder 3">
            <a:extLst>
              <a:ext uri="{FF2B5EF4-FFF2-40B4-BE49-F238E27FC236}">
                <a16:creationId xmlns:a16="http://schemas.microsoft.com/office/drawing/2014/main" id="{CE2EAE77-EBD9-4CB3-8CB2-FE4F8F3ACA2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908096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6EED9-0A09-45E7-BC40-FE622D94C88F}"/>
              </a:ext>
            </a:extLst>
          </p:cNvPr>
          <p:cNvSpPr>
            <a:spLocks noGrp="1"/>
          </p:cNvSpPr>
          <p:nvPr>
            <p:ph type="title"/>
          </p:nvPr>
        </p:nvSpPr>
        <p:spPr/>
        <p:txBody>
          <a:bodyPr/>
          <a:lstStyle/>
          <a:p>
            <a:r>
              <a:rPr lang="de-DE"/>
              <a:t>Eigene Posts - Aktive Nutzer - Export - 2 of 2</a:t>
            </a:r>
            <a:endParaRPr lang="en-US"/>
          </a:p>
        </p:txBody>
      </p:sp>
      <p:graphicFrame>
        <p:nvGraphicFramePr>
          <p:cNvPr id="5" name="Table Placeholder 4">
            <a:extLst>
              <a:ext uri="{FF2B5EF4-FFF2-40B4-BE49-F238E27FC236}">
                <a16:creationId xmlns:a16="http://schemas.microsoft.com/office/drawing/2014/main" id="{30C00E93-EE3C-4E79-B94F-CB633C1C9969}"/>
              </a:ext>
            </a:extLst>
          </p:cNvPr>
          <p:cNvGraphicFramePr>
            <a:graphicFrameLocks noGrp="1"/>
          </p:cNvGraphicFramePr>
          <p:nvPr>
            <p:ph type="tbl" sz="quarter" idx="13"/>
            <p:extLst>
              <p:ext uri="{D42A27DB-BD31-4B8C-83A1-F6EECF244321}">
                <p14:modId xmlns:p14="http://schemas.microsoft.com/office/powerpoint/2010/main" val="2859437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7756663"/>
                    </a:ext>
                  </a:extLst>
                </a:gridCol>
                <a:gridCol w="822960">
                  <a:extLst>
                    <a:ext uri="{9D8B030D-6E8A-4147-A177-3AD203B41FA5}">
                      <a16:colId xmlns:a16="http://schemas.microsoft.com/office/drawing/2014/main" val="3087695806"/>
                    </a:ext>
                  </a:extLst>
                </a:gridCol>
                <a:gridCol w="822960">
                  <a:extLst>
                    <a:ext uri="{9D8B030D-6E8A-4147-A177-3AD203B41FA5}">
                      <a16:colId xmlns:a16="http://schemas.microsoft.com/office/drawing/2014/main" val="2691989917"/>
                    </a:ext>
                  </a:extLst>
                </a:gridCol>
                <a:gridCol w="822960">
                  <a:extLst>
                    <a:ext uri="{9D8B030D-6E8A-4147-A177-3AD203B41FA5}">
                      <a16:colId xmlns:a16="http://schemas.microsoft.com/office/drawing/2014/main" val="2375969292"/>
                    </a:ext>
                  </a:extLst>
                </a:gridCol>
                <a:gridCol w="822960">
                  <a:extLst>
                    <a:ext uri="{9D8B030D-6E8A-4147-A177-3AD203B41FA5}">
                      <a16:colId xmlns:a16="http://schemas.microsoft.com/office/drawing/2014/main" val="293047142"/>
                    </a:ext>
                  </a:extLst>
                </a:gridCol>
                <a:gridCol w="493776">
                  <a:extLst>
                    <a:ext uri="{9D8B030D-6E8A-4147-A177-3AD203B41FA5}">
                      <a16:colId xmlns:a16="http://schemas.microsoft.com/office/drawing/2014/main" val="2502381159"/>
                    </a:ext>
                  </a:extLst>
                </a:gridCol>
                <a:gridCol w="493776">
                  <a:extLst>
                    <a:ext uri="{9D8B030D-6E8A-4147-A177-3AD203B41FA5}">
                      <a16:colId xmlns:a16="http://schemas.microsoft.com/office/drawing/2014/main" val="570276538"/>
                    </a:ext>
                  </a:extLst>
                </a:gridCol>
                <a:gridCol w="493776">
                  <a:extLst>
                    <a:ext uri="{9D8B030D-6E8A-4147-A177-3AD203B41FA5}">
                      <a16:colId xmlns:a16="http://schemas.microsoft.com/office/drawing/2014/main" val="15403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926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300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0657649"/>
                  </a:ext>
                </a:extLst>
              </a:tr>
            </a:tbl>
          </a:graphicData>
        </a:graphic>
      </p:graphicFrame>
      <p:sp>
        <p:nvSpPr>
          <p:cNvPr id="4" name="Text Placeholder 3">
            <a:extLst>
              <a:ext uri="{FF2B5EF4-FFF2-40B4-BE49-F238E27FC236}">
                <a16:creationId xmlns:a16="http://schemas.microsoft.com/office/drawing/2014/main" id="{994931E2-BC03-44C9-94FC-1F6762514B2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270141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44EC3-FBA3-4272-9C47-E3BCF4D8DC69}"/>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FA1C25DC-92AF-46B4-90F6-CD81BC0775F6}"/>
              </a:ext>
            </a:extLst>
          </p:cNvPr>
          <p:cNvGraphicFramePr>
            <a:graphicFrameLocks noGrp="1"/>
          </p:cNvGraphicFramePr>
          <p:nvPr>
            <p:ph type="tbl" sz="quarter" idx="13"/>
            <p:extLst>
              <p:ext uri="{D42A27DB-BD31-4B8C-83A1-F6EECF244321}">
                <p14:modId xmlns:p14="http://schemas.microsoft.com/office/powerpoint/2010/main" val="16690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2138232"/>
                    </a:ext>
                  </a:extLst>
                </a:gridCol>
                <a:gridCol w="822960">
                  <a:extLst>
                    <a:ext uri="{9D8B030D-6E8A-4147-A177-3AD203B41FA5}">
                      <a16:colId xmlns:a16="http://schemas.microsoft.com/office/drawing/2014/main" val="2581895283"/>
                    </a:ext>
                  </a:extLst>
                </a:gridCol>
                <a:gridCol w="822960">
                  <a:extLst>
                    <a:ext uri="{9D8B030D-6E8A-4147-A177-3AD203B41FA5}">
                      <a16:colId xmlns:a16="http://schemas.microsoft.com/office/drawing/2014/main" val="1767439908"/>
                    </a:ext>
                  </a:extLst>
                </a:gridCol>
                <a:gridCol w="822960">
                  <a:extLst>
                    <a:ext uri="{9D8B030D-6E8A-4147-A177-3AD203B41FA5}">
                      <a16:colId xmlns:a16="http://schemas.microsoft.com/office/drawing/2014/main" val="2878612058"/>
                    </a:ext>
                  </a:extLst>
                </a:gridCol>
                <a:gridCol w="822960">
                  <a:extLst>
                    <a:ext uri="{9D8B030D-6E8A-4147-A177-3AD203B41FA5}">
                      <a16:colId xmlns:a16="http://schemas.microsoft.com/office/drawing/2014/main" val="623232576"/>
                    </a:ext>
                  </a:extLst>
                </a:gridCol>
                <a:gridCol w="822960">
                  <a:extLst>
                    <a:ext uri="{9D8B030D-6E8A-4147-A177-3AD203B41FA5}">
                      <a16:colId xmlns:a16="http://schemas.microsoft.com/office/drawing/2014/main" val="190809995"/>
                    </a:ext>
                  </a:extLst>
                </a:gridCol>
                <a:gridCol w="822960">
                  <a:extLst>
                    <a:ext uri="{9D8B030D-6E8A-4147-A177-3AD203B41FA5}">
                      <a16:colId xmlns:a16="http://schemas.microsoft.com/office/drawing/2014/main" val="1459237330"/>
                    </a:ext>
                  </a:extLst>
                </a:gridCol>
                <a:gridCol w="822960">
                  <a:extLst>
                    <a:ext uri="{9D8B030D-6E8A-4147-A177-3AD203B41FA5}">
                      <a16:colId xmlns:a16="http://schemas.microsoft.com/office/drawing/2014/main" val="3865099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764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229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9042275"/>
                  </a:ext>
                </a:extLst>
              </a:tr>
            </a:tbl>
          </a:graphicData>
        </a:graphic>
      </p:graphicFrame>
      <p:sp>
        <p:nvSpPr>
          <p:cNvPr id="4" name="Text Placeholder 3">
            <a:extLst>
              <a:ext uri="{FF2B5EF4-FFF2-40B4-BE49-F238E27FC236}">
                <a16:creationId xmlns:a16="http://schemas.microsoft.com/office/drawing/2014/main" id="{DC1CCB82-C6AF-491D-94E8-AF2E13F0FB0C}"/>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075178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E3BC7-4431-4366-A393-596B671A6B0D}"/>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DF2B0F6A-5FAA-44BA-B8AC-1F8490969263}"/>
              </a:ext>
            </a:extLst>
          </p:cNvPr>
          <p:cNvGraphicFramePr>
            <a:graphicFrameLocks noGrp="1"/>
          </p:cNvGraphicFramePr>
          <p:nvPr>
            <p:ph type="tbl" sz="quarter" idx="13"/>
            <p:extLst>
              <p:ext uri="{D42A27DB-BD31-4B8C-83A1-F6EECF244321}">
                <p14:modId xmlns:p14="http://schemas.microsoft.com/office/powerpoint/2010/main" val="177395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8868494"/>
                    </a:ext>
                  </a:extLst>
                </a:gridCol>
                <a:gridCol w="822960">
                  <a:extLst>
                    <a:ext uri="{9D8B030D-6E8A-4147-A177-3AD203B41FA5}">
                      <a16:colId xmlns:a16="http://schemas.microsoft.com/office/drawing/2014/main" val="4077740056"/>
                    </a:ext>
                  </a:extLst>
                </a:gridCol>
                <a:gridCol w="822960">
                  <a:extLst>
                    <a:ext uri="{9D8B030D-6E8A-4147-A177-3AD203B41FA5}">
                      <a16:colId xmlns:a16="http://schemas.microsoft.com/office/drawing/2014/main" val="80035665"/>
                    </a:ext>
                  </a:extLst>
                </a:gridCol>
                <a:gridCol w="822960">
                  <a:extLst>
                    <a:ext uri="{9D8B030D-6E8A-4147-A177-3AD203B41FA5}">
                      <a16:colId xmlns:a16="http://schemas.microsoft.com/office/drawing/2014/main" val="753288156"/>
                    </a:ext>
                  </a:extLst>
                </a:gridCol>
                <a:gridCol w="822960">
                  <a:extLst>
                    <a:ext uri="{9D8B030D-6E8A-4147-A177-3AD203B41FA5}">
                      <a16:colId xmlns:a16="http://schemas.microsoft.com/office/drawing/2014/main" val="3208707612"/>
                    </a:ext>
                  </a:extLst>
                </a:gridCol>
                <a:gridCol w="822960">
                  <a:extLst>
                    <a:ext uri="{9D8B030D-6E8A-4147-A177-3AD203B41FA5}">
                      <a16:colId xmlns:a16="http://schemas.microsoft.com/office/drawing/2014/main" val="899474174"/>
                    </a:ext>
                  </a:extLst>
                </a:gridCol>
                <a:gridCol w="822960">
                  <a:extLst>
                    <a:ext uri="{9D8B030D-6E8A-4147-A177-3AD203B41FA5}">
                      <a16:colId xmlns:a16="http://schemas.microsoft.com/office/drawing/2014/main" val="960182524"/>
                    </a:ext>
                  </a:extLst>
                </a:gridCol>
                <a:gridCol w="822960">
                  <a:extLst>
                    <a:ext uri="{9D8B030D-6E8A-4147-A177-3AD203B41FA5}">
                      <a16:colId xmlns:a16="http://schemas.microsoft.com/office/drawing/2014/main" val="376685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977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- 2017-09-26 12:12:00</a:t>
                      </a:r>
                      <a:r>
                        <a:rPr kumimoji="0" lang="de-DE" sz="1000" b="0" i="0" u="none" strike="noStrike" kern="1200" cap="none" spc="0" normalizeH="0" baseline="0" noProof="0">
                          <a:ln>
                            <a:noFill/>
                          </a:ln>
                          <a:solidFill>
                            <a:prstClr val="black"/>
                          </a:solidFill>
                          <a:effectLst/>
                          <a:uLnTx/>
                          <a:uFillTx/>
                          <a:latin typeface="+mn-lt"/>
                          <a:ea typeface="+mn-ea"/>
                          <a:cs typeface="+mn-cs"/>
                        </a:rPr>
                        <a:t>
Lange Drehtage? Die Frisur hält. Wir nehmen euch mit ins Hinterstübchen des Friseursalons "Hair &amp; Care" und präsentieren ab jetzt am laufenden (Haar)Band Schnappschüsse aus unserem „Jennifer“-Fotoalbum.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534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638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10:48:53</a:t>
                      </a:r>
                      <a:r>
                        <a:rPr kumimoji="0" lang="de-DE" sz="1000" b="0" i="0" u="none" strike="noStrike" kern="1200" cap="none" spc="0" normalizeH="0" baseline="0" noProof="0">
                          <a:ln>
                            <a:noFill/>
                          </a:ln>
                          <a:solidFill>
                            <a:prstClr val="black"/>
                          </a:solidFill>
                          <a:effectLst/>
                          <a:uLnTx/>
                          <a:uFillTx/>
                          <a:latin typeface="+mn-lt"/>
                          <a:ea typeface="+mn-ea"/>
                          <a:cs typeface="+mn-cs"/>
                        </a:rPr>
                        <a:t>
Kannste mal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8960991"/>
                  </a:ext>
                </a:extLst>
              </a:tr>
            </a:tbl>
          </a:graphicData>
        </a:graphic>
      </p:graphicFrame>
      <p:sp>
        <p:nvSpPr>
          <p:cNvPr id="4" name="Text Placeholder 3">
            <a:extLst>
              <a:ext uri="{FF2B5EF4-FFF2-40B4-BE49-F238E27FC236}">
                <a16:creationId xmlns:a16="http://schemas.microsoft.com/office/drawing/2014/main" id="{3CCA6517-20B9-4953-A05B-BCF33DA173A5}"/>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972171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36D3-E4EE-473B-A68E-1A50D9E530F9}"/>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F5BBBFB3-4156-4161-84F3-10ADDEA5787B}"/>
              </a:ext>
            </a:extLst>
          </p:cNvPr>
          <p:cNvGraphicFramePr>
            <a:graphicFrameLocks noGrp="1"/>
          </p:cNvGraphicFramePr>
          <p:nvPr>
            <p:ph type="tbl" sz="quarter" idx="13"/>
            <p:extLst>
              <p:ext uri="{D42A27DB-BD31-4B8C-83A1-F6EECF244321}">
                <p14:modId xmlns:p14="http://schemas.microsoft.com/office/powerpoint/2010/main" val="3366572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12613691"/>
                    </a:ext>
                  </a:extLst>
                </a:gridCol>
                <a:gridCol w="822960">
                  <a:extLst>
                    <a:ext uri="{9D8B030D-6E8A-4147-A177-3AD203B41FA5}">
                      <a16:colId xmlns:a16="http://schemas.microsoft.com/office/drawing/2014/main" val="3820834381"/>
                    </a:ext>
                  </a:extLst>
                </a:gridCol>
                <a:gridCol w="822960">
                  <a:extLst>
                    <a:ext uri="{9D8B030D-6E8A-4147-A177-3AD203B41FA5}">
                      <a16:colId xmlns:a16="http://schemas.microsoft.com/office/drawing/2014/main" val="1824436711"/>
                    </a:ext>
                  </a:extLst>
                </a:gridCol>
                <a:gridCol w="822960">
                  <a:extLst>
                    <a:ext uri="{9D8B030D-6E8A-4147-A177-3AD203B41FA5}">
                      <a16:colId xmlns:a16="http://schemas.microsoft.com/office/drawing/2014/main" val="2437909043"/>
                    </a:ext>
                  </a:extLst>
                </a:gridCol>
                <a:gridCol w="822960">
                  <a:extLst>
                    <a:ext uri="{9D8B030D-6E8A-4147-A177-3AD203B41FA5}">
                      <a16:colId xmlns:a16="http://schemas.microsoft.com/office/drawing/2014/main" val="4002117635"/>
                    </a:ext>
                  </a:extLst>
                </a:gridCol>
                <a:gridCol w="822960">
                  <a:extLst>
                    <a:ext uri="{9D8B030D-6E8A-4147-A177-3AD203B41FA5}">
                      <a16:colId xmlns:a16="http://schemas.microsoft.com/office/drawing/2014/main" val="2041804722"/>
                    </a:ext>
                  </a:extLst>
                </a:gridCol>
                <a:gridCol w="822960">
                  <a:extLst>
                    <a:ext uri="{9D8B030D-6E8A-4147-A177-3AD203B41FA5}">
                      <a16:colId xmlns:a16="http://schemas.microsoft.com/office/drawing/2014/main" val="4164075877"/>
                    </a:ext>
                  </a:extLst>
                </a:gridCol>
                <a:gridCol w="822960">
                  <a:extLst>
                    <a:ext uri="{9D8B030D-6E8A-4147-A177-3AD203B41FA5}">
                      <a16:colId xmlns:a16="http://schemas.microsoft.com/office/drawing/2014/main" val="2429235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79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084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9945157"/>
                  </a:ext>
                </a:extLst>
              </a:tr>
            </a:tbl>
          </a:graphicData>
        </a:graphic>
      </p:graphicFrame>
      <p:sp>
        <p:nvSpPr>
          <p:cNvPr id="4" name="Text Placeholder 3">
            <a:extLst>
              <a:ext uri="{FF2B5EF4-FFF2-40B4-BE49-F238E27FC236}">
                <a16:creationId xmlns:a16="http://schemas.microsoft.com/office/drawing/2014/main" id="{27F7290D-C40A-4565-8637-FF28B301910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833299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0D2B2-D334-4BD5-A41A-5CF812B3307A}"/>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4124BD6E-589E-4946-923C-ED81331AC652}"/>
              </a:ext>
            </a:extLst>
          </p:cNvPr>
          <p:cNvGraphicFramePr>
            <a:graphicFrameLocks noGrp="1"/>
          </p:cNvGraphicFramePr>
          <p:nvPr>
            <p:ph type="tbl" sz="quarter" idx="13"/>
            <p:extLst>
              <p:ext uri="{D42A27DB-BD31-4B8C-83A1-F6EECF244321}">
                <p14:modId xmlns:p14="http://schemas.microsoft.com/office/powerpoint/2010/main" val="295511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48797"/>
                    </a:ext>
                  </a:extLst>
                </a:gridCol>
                <a:gridCol w="822960">
                  <a:extLst>
                    <a:ext uri="{9D8B030D-6E8A-4147-A177-3AD203B41FA5}">
                      <a16:colId xmlns:a16="http://schemas.microsoft.com/office/drawing/2014/main" val="987509154"/>
                    </a:ext>
                  </a:extLst>
                </a:gridCol>
                <a:gridCol w="822960">
                  <a:extLst>
                    <a:ext uri="{9D8B030D-6E8A-4147-A177-3AD203B41FA5}">
                      <a16:colId xmlns:a16="http://schemas.microsoft.com/office/drawing/2014/main" val="2893095176"/>
                    </a:ext>
                  </a:extLst>
                </a:gridCol>
                <a:gridCol w="822960">
                  <a:extLst>
                    <a:ext uri="{9D8B030D-6E8A-4147-A177-3AD203B41FA5}">
                      <a16:colId xmlns:a16="http://schemas.microsoft.com/office/drawing/2014/main" val="3506406089"/>
                    </a:ext>
                  </a:extLst>
                </a:gridCol>
                <a:gridCol w="822960">
                  <a:extLst>
                    <a:ext uri="{9D8B030D-6E8A-4147-A177-3AD203B41FA5}">
                      <a16:colId xmlns:a16="http://schemas.microsoft.com/office/drawing/2014/main" val="3556950781"/>
                    </a:ext>
                  </a:extLst>
                </a:gridCol>
                <a:gridCol w="822960">
                  <a:extLst>
                    <a:ext uri="{9D8B030D-6E8A-4147-A177-3AD203B41FA5}">
                      <a16:colId xmlns:a16="http://schemas.microsoft.com/office/drawing/2014/main" val="1067548744"/>
                    </a:ext>
                  </a:extLst>
                </a:gridCol>
                <a:gridCol w="822960">
                  <a:extLst>
                    <a:ext uri="{9D8B030D-6E8A-4147-A177-3AD203B41FA5}">
                      <a16:colId xmlns:a16="http://schemas.microsoft.com/office/drawing/2014/main" val="2915779744"/>
                    </a:ext>
                  </a:extLst>
                </a:gridCol>
                <a:gridCol w="822960">
                  <a:extLst>
                    <a:ext uri="{9D8B030D-6E8A-4147-A177-3AD203B41FA5}">
                      <a16:colId xmlns:a16="http://schemas.microsoft.com/office/drawing/2014/main" val="86603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6872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168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4638054"/>
                  </a:ext>
                </a:extLst>
              </a:tr>
            </a:tbl>
          </a:graphicData>
        </a:graphic>
      </p:graphicFrame>
      <p:sp>
        <p:nvSpPr>
          <p:cNvPr id="4" name="Text Placeholder 3">
            <a:extLst>
              <a:ext uri="{FF2B5EF4-FFF2-40B4-BE49-F238E27FC236}">
                <a16:creationId xmlns:a16="http://schemas.microsoft.com/office/drawing/2014/main" id="{C2467E3D-0852-4206-9FC4-75869DC72EB9}"/>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946193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6B849-E02F-488B-B2EE-0948E08F66B1}"/>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8E194D40-2C51-4961-B27A-8781885873B7}"/>
              </a:ext>
            </a:extLst>
          </p:cNvPr>
          <p:cNvGraphicFramePr>
            <a:graphicFrameLocks noGrp="1"/>
          </p:cNvGraphicFramePr>
          <p:nvPr>
            <p:ph type="tbl" sz="quarter" idx="13"/>
            <p:extLst>
              <p:ext uri="{D42A27DB-BD31-4B8C-83A1-F6EECF244321}">
                <p14:modId xmlns:p14="http://schemas.microsoft.com/office/powerpoint/2010/main" val="70740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7250345"/>
                    </a:ext>
                  </a:extLst>
                </a:gridCol>
                <a:gridCol w="822960">
                  <a:extLst>
                    <a:ext uri="{9D8B030D-6E8A-4147-A177-3AD203B41FA5}">
                      <a16:colId xmlns:a16="http://schemas.microsoft.com/office/drawing/2014/main" val="641314257"/>
                    </a:ext>
                  </a:extLst>
                </a:gridCol>
                <a:gridCol w="822960">
                  <a:extLst>
                    <a:ext uri="{9D8B030D-6E8A-4147-A177-3AD203B41FA5}">
                      <a16:colId xmlns:a16="http://schemas.microsoft.com/office/drawing/2014/main" val="3824753309"/>
                    </a:ext>
                  </a:extLst>
                </a:gridCol>
                <a:gridCol w="822960">
                  <a:extLst>
                    <a:ext uri="{9D8B030D-6E8A-4147-A177-3AD203B41FA5}">
                      <a16:colId xmlns:a16="http://schemas.microsoft.com/office/drawing/2014/main" val="3312421711"/>
                    </a:ext>
                  </a:extLst>
                </a:gridCol>
                <a:gridCol w="822960">
                  <a:extLst>
                    <a:ext uri="{9D8B030D-6E8A-4147-A177-3AD203B41FA5}">
                      <a16:colId xmlns:a16="http://schemas.microsoft.com/office/drawing/2014/main" val="3278113780"/>
                    </a:ext>
                  </a:extLst>
                </a:gridCol>
                <a:gridCol w="822960">
                  <a:extLst>
                    <a:ext uri="{9D8B030D-6E8A-4147-A177-3AD203B41FA5}">
                      <a16:colId xmlns:a16="http://schemas.microsoft.com/office/drawing/2014/main" val="1305187072"/>
                    </a:ext>
                  </a:extLst>
                </a:gridCol>
                <a:gridCol w="822960">
                  <a:extLst>
                    <a:ext uri="{9D8B030D-6E8A-4147-A177-3AD203B41FA5}">
                      <a16:colId xmlns:a16="http://schemas.microsoft.com/office/drawing/2014/main" val="3780936449"/>
                    </a:ext>
                  </a:extLst>
                </a:gridCol>
                <a:gridCol w="822960">
                  <a:extLst>
                    <a:ext uri="{9D8B030D-6E8A-4147-A177-3AD203B41FA5}">
                      <a16:colId xmlns:a16="http://schemas.microsoft.com/office/drawing/2014/main" val="103600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576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9706896"/>
                  </a:ext>
                </a:extLst>
              </a:tr>
            </a:tbl>
          </a:graphicData>
        </a:graphic>
      </p:graphicFrame>
      <p:sp>
        <p:nvSpPr>
          <p:cNvPr id="4" name="Text Placeholder 3">
            <a:extLst>
              <a:ext uri="{FF2B5EF4-FFF2-40B4-BE49-F238E27FC236}">
                <a16:creationId xmlns:a16="http://schemas.microsoft.com/office/drawing/2014/main" id="{80128120-4634-492D-B7C8-9209285B997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821216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55081-DEE3-40B8-97D5-8DF316363913}"/>
              </a:ext>
            </a:extLst>
          </p:cNvPr>
          <p:cNvSpPr>
            <a:spLocks noGrp="1"/>
          </p:cNvSpPr>
          <p:nvPr>
            <p:ph type="title"/>
          </p:nvPr>
        </p:nvSpPr>
        <p:spPr/>
        <p:txBody>
          <a:bodyPr/>
          <a:lstStyle/>
          <a:p>
            <a:r>
              <a:rPr lang="en-US"/>
              <a:t>Eigene Post - Summe Interaktionen - 1 of 2</a:t>
            </a:r>
          </a:p>
        </p:txBody>
      </p:sp>
      <p:graphicFrame>
        <p:nvGraphicFramePr>
          <p:cNvPr id="5" name="Table Placeholder 4">
            <a:extLst>
              <a:ext uri="{FF2B5EF4-FFF2-40B4-BE49-F238E27FC236}">
                <a16:creationId xmlns:a16="http://schemas.microsoft.com/office/drawing/2014/main" id="{6C05E5EC-3382-4B27-A2AE-5855EF1C2421}"/>
              </a:ext>
            </a:extLst>
          </p:cNvPr>
          <p:cNvGraphicFramePr>
            <a:graphicFrameLocks noGrp="1"/>
          </p:cNvGraphicFramePr>
          <p:nvPr>
            <p:ph type="tbl" sz="quarter" idx="13"/>
            <p:extLst>
              <p:ext uri="{D42A27DB-BD31-4B8C-83A1-F6EECF244321}">
                <p14:modId xmlns:p14="http://schemas.microsoft.com/office/powerpoint/2010/main" val="415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7467074"/>
                    </a:ext>
                  </a:extLst>
                </a:gridCol>
                <a:gridCol w="822960">
                  <a:extLst>
                    <a:ext uri="{9D8B030D-6E8A-4147-A177-3AD203B41FA5}">
                      <a16:colId xmlns:a16="http://schemas.microsoft.com/office/drawing/2014/main" val="2752871854"/>
                    </a:ext>
                  </a:extLst>
                </a:gridCol>
                <a:gridCol w="822960">
                  <a:extLst>
                    <a:ext uri="{9D8B030D-6E8A-4147-A177-3AD203B41FA5}">
                      <a16:colId xmlns:a16="http://schemas.microsoft.com/office/drawing/2014/main" val="844559396"/>
                    </a:ext>
                  </a:extLst>
                </a:gridCol>
                <a:gridCol w="822960">
                  <a:extLst>
                    <a:ext uri="{9D8B030D-6E8A-4147-A177-3AD203B41FA5}">
                      <a16:colId xmlns:a16="http://schemas.microsoft.com/office/drawing/2014/main" val="3852974949"/>
                    </a:ext>
                  </a:extLst>
                </a:gridCol>
                <a:gridCol w="822960">
                  <a:extLst>
                    <a:ext uri="{9D8B030D-6E8A-4147-A177-3AD203B41FA5}">
                      <a16:colId xmlns:a16="http://schemas.microsoft.com/office/drawing/2014/main" val="4275707196"/>
                    </a:ext>
                  </a:extLst>
                </a:gridCol>
                <a:gridCol w="822960">
                  <a:extLst>
                    <a:ext uri="{9D8B030D-6E8A-4147-A177-3AD203B41FA5}">
                      <a16:colId xmlns:a16="http://schemas.microsoft.com/office/drawing/2014/main" val="3699911766"/>
                    </a:ext>
                  </a:extLst>
                </a:gridCol>
                <a:gridCol w="822960">
                  <a:extLst>
                    <a:ext uri="{9D8B030D-6E8A-4147-A177-3AD203B41FA5}">
                      <a16:colId xmlns:a16="http://schemas.microsoft.com/office/drawing/2014/main" val="2264975445"/>
                    </a:ext>
                  </a:extLst>
                </a:gridCol>
                <a:gridCol w="822960">
                  <a:extLst>
                    <a:ext uri="{9D8B030D-6E8A-4147-A177-3AD203B41FA5}">
                      <a16:colId xmlns:a16="http://schemas.microsoft.com/office/drawing/2014/main" val="78728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854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441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967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2989677"/>
                  </a:ext>
                </a:extLst>
              </a:tr>
            </a:tbl>
          </a:graphicData>
        </a:graphic>
      </p:graphicFrame>
      <p:sp>
        <p:nvSpPr>
          <p:cNvPr id="4" name="Text Placeholder 3">
            <a:extLst>
              <a:ext uri="{FF2B5EF4-FFF2-40B4-BE49-F238E27FC236}">
                <a16:creationId xmlns:a16="http://schemas.microsoft.com/office/drawing/2014/main" id="{75344A16-E6F5-4BDA-9976-1629169D17B1}"/>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162118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8CD2-8C23-4FE0-8598-76490D618D65}"/>
              </a:ext>
            </a:extLst>
          </p:cNvPr>
          <p:cNvSpPr>
            <a:spLocks noGrp="1"/>
          </p:cNvSpPr>
          <p:nvPr>
            <p:ph type="title"/>
          </p:nvPr>
        </p:nvSpPr>
        <p:spPr/>
        <p:txBody>
          <a:bodyPr/>
          <a:lstStyle/>
          <a:p>
            <a:r>
              <a:rPr lang="en-US"/>
              <a:t>Eigene Post - Summe Interaktionen - 2 of 2</a:t>
            </a:r>
          </a:p>
        </p:txBody>
      </p:sp>
      <p:graphicFrame>
        <p:nvGraphicFramePr>
          <p:cNvPr id="5" name="Table Placeholder 4">
            <a:extLst>
              <a:ext uri="{FF2B5EF4-FFF2-40B4-BE49-F238E27FC236}">
                <a16:creationId xmlns:a16="http://schemas.microsoft.com/office/drawing/2014/main" id="{EDDE38ED-41F6-469F-8451-6C3E848C19E7}"/>
              </a:ext>
            </a:extLst>
          </p:cNvPr>
          <p:cNvGraphicFramePr>
            <a:graphicFrameLocks noGrp="1"/>
          </p:cNvGraphicFramePr>
          <p:nvPr>
            <p:ph type="tbl" sz="quarter" idx="13"/>
            <p:extLst>
              <p:ext uri="{D42A27DB-BD31-4B8C-83A1-F6EECF244321}">
                <p14:modId xmlns:p14="http://schemas.microsoft.com/office/powerpoint/2010/main" val="11631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6943114"/>
                    </a:ext>
                  </a:extLst>
                </a:gridCol>
                <a:gridCol w="822960">
                  <a:extLst>
                    <a:ext uri="{9D8B030D-6E8A-4147-A177-3AD203B41FA5}">
                      <a16:colId xmlns:a16="http://schemas.microsoft.com/office/drawing/2014/main" val="38973167"/>
                    </a:ext>
                  </a:extLst>
                </a:gridCol>
                <a:gridCol w="822960">
                  <a:extLst>
                    <a:ext uri="{9D8B030D-6E8A-4147-A177-3AD203B41FA5}">
                      <a16:colId xmlns:a16="http://schemas.microsoft.com/office/drawing/2014/main" val="13375331"/>
                    </a:ext>
                  </a:extLst>
                </a:gridCol>
                <a:gridCol w="822960">
                  <a:extLst>
                    <a:ext uri="{9D8B030D-6E8A-4147-A177-3AD203B41FA5}">
                      <a16:colId xmlns:a16="http://schemas.microsoft.com/office/drawing/2014/main" val="1121487966"/>
                    </a:ext>
                  </a:extLst>
                </a:gridCol>
                <a:gridCol w="822960">
                  <a:extLst>
                    <a:ext uri="{9D8B030D-6E8A-4147-A177-3AD203B41FA5}">
                      <a16:colId xmlns:a16="http://schemas.microsoft.com/office/drawing/2014/main" val="2023094926"/>
                    </a:ext>
                  </a:extLst>
                </a:gridCol>
                <a:gridCol w="822960">
                  <a:extLst>
                    <a:ext uri="{9D8B030D-6E8A-4147-A177-3AD203B41FA5}">
                      <a16:colId xmlns:a16="http://schemas.microsoft.com/office/drawing/2014/main" val="3305525601"/>
                    </a:ext>
                  </a:extLst>
                </a:gridCol>
                <a:gridCol w="822960">
                  <a:extLst>
                    <a:ext uri="{9D8B030D-6E8A-4147-A177-3AD203B41FA5}">
                      <a16:colId xmlns:a16="http://schemas.microsoft.com/office/drawing/2014/main" val="1457274205"/>
                    </a:ext>
                  </a:extLst>
                </a:gridCol>
                <a:gridCol w="822960">
                  <a:extLst>
                    <a:ext uri="{9D8B030D-6E8A-4147-A177-3AD203B41FA5}">
                      <a16:colId xmlns:a16="http://schemas.microsoft.com/office/drawing/2014/main" val="533461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9488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477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- 2017-11-13 14:18:01</a:t>
                      </a:r>
                      <a:r>
                        <a:rPr kumimoji="0" lang="de-DE" sz="1000" b="0" i="0" u="none" strike="noStrike" kern="1200" cap="none" spc="0" normalizeH="0" baseline="0" noProof="0">
                          <a:ln>
                            <a:noFill/>
                          </a:ln>
                          <a:solidFill>
                            <a:prstClr val="black"/>
                          </a:solidFill>
                          <a:effectLst/>
                          <a:uLnTx/>
                          <a:uFillTx/>
                          <a:latin typeface="+mn-lt"/>
                          <a:ea typeface="+mn-ea"/>
                          <a:cs typeface="+mn-cs"/>
                        </a:rPr>
                        <a:t>
ACHTUNG, TERMINÄNDERUNG! Die zweite Staffel von „Jennifer – Sehnsucht nach was Besseres“ geht mit drei neuen, brandheißen Folgen auf Sendung. Am 2. (Folge 4+5) und 4. Januar 2018 (Folge 6 &amp; Dokumentation)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904629"/>
                  </a:ext>
                </a:extLst>
              </a:tr>
            </a:tbl>
          </a:graphicData>
        </a:graphic>
      </p:graphicFrame>
      <p:sp>
        <p:nvSpPr>
          <p:cNvPr id="4" name="Text Placeholder 3">
            <a:extLst>
              <a:ext uri="{FF2B5EF4-FFF2-40B4-BE49-F238E27FC236}">
                <a16:creationId xmlns:a16="http://schemas.microsoft.com/office/drawing/2014/main" id="{983B000A-9C6E-4C01-9F44-ECD2F8AA0B4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518747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4B7E-9C83-4F38-A392-D906F0AF86C9}"/>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264DAD88-5296-45BA-BBA9-6678F959B559}"/>
              </a:ext>
            </a:extLst>
          </p:cNvPr>
          <p:cNvGraphicFramePr>
            <a:graphicFrameLocks noGrp="1"/>
          </p:cNvGraphicFramePr>
          <p:nvPr>
            <p:ph type="tbl" sz="quarter" idx="13"/>
            <p:extLst>
              <p:ext uri="{D42A27DB-BD31-4B8C-83A1-F6EECF244321}">
                <p14:modId xmlns:p14="http://schemas.microsoft.com/office/powerpoint/2010/main" val="19096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44397307"/>
                    </a:ext>
                  </a:extLst>
                </a:gridCol>
                <a:gridCol w="493776">
                  <a:extLst>
                    <a:ext uri="{9D8B030D-6E8A-4147-A177-3AD203B41FA5}">
                      <a16:colId xmlns:a16="http://schemas.microsoft.com/office/drawing/2014/main" val="1296516757"/>
                    </a:ext>
                  </a:extLst>
                </a:gridCol>
                <a:gridCol w="411480">
                  <a:extLst>
                    <a:ext uri="{9D8B030D-6E8A-4147-A177-3AD203B41FA5}">
                      <a16:colId xmlns:a16="http://schemas.microsoft.com/office/drawing/2014/main" val="213625059"/>
                    </a:ext>
                  </a:extLst>
                </a:gridCol>
                <a:gridCol w="411480">
                  <a:extLst>
                    <a:ext uri="{9D8B030D-6E8A-4147-A177-3AD203B41FA5}">
                      <a16:colId xmlns:a16="http://schemas.microsoft.com/office/drawing/2014/main" val="3602181030"/>
                    </a:ext>
                  </a:extLst>
                </a:gridCol>
                <a:gridCol w="246888">
                  <a:extLst>
                    <a:ext uri="{9D8B030D-6E8A-4147-A177-3AD203B41FA5}">
                      <a16:colId xmlns:a16="http://schemas.microsoft.com/office/drawing/2014/main" val="3674724778"/>
                    </a:ext>
                  </a:extLst>
                </a:gridCol>
                <a:gridCol w="658368">
                  <a:extLst>
                    <a:ext uri="{9D8B030D-6E8A-4147-A177-3AD203B41FA5}">
                      <a16:colId xmlns:a16="http://schemas.microsoft.com/office/drawing/2014/main" val="3477633358"/>
                    </a:ext>
                  </a:extLst>
                </a:gridCol>
                <a:gridCol w="576072">
                  <a:extLst>
                    <a:ext uri="{9D8B030D-6E8A-4147-A177-3AD203B41FA5}">
                      <a16:colId xmlns:a16="http://schemas.microsoft.com/office/drawing/2014/main" val="1484388938"/>
                    </a:ext>
                  </a:extLst>
                </a:gridCol>
                <a:gridCol w="576072">
                  <a:extLst>
                    <a:ext uri="{9D8B030D-6E8A-4147-A177-3AD203B41FA5}">
                      <a16:colId xmlns:a16="http://schemas.microsoft.com/office/drawing/2014/main" val="1102045117"/>
                    </a:ext>
                  </a:extLst>
                </a:gridCol>
                <a:gridCol w="411480">
                  <a:extLst>
                    <a:ext uri="{9D8B030D-6E8A-4147-A177-3AD203B41FA5}">
                      <a16:colId xmlns:a16="http://schemas.microsoft.com/office/drawing/2014/main" val="2684861904"/>
                    </a:ext>
                  </a:extLst>
                </a:gridCol>
                <a:gridCol w="658368">
                  <a:extLst>
                    <a:ext uri="{9D8B030D-6E8A-4147-A177-3AD203B41FA5}">
                      <a16:colId xmlns:a16="http://schemas.microsoft.com/office/drawing/2014/main" val="3273039410"/>
                    </a:ext>
                  </a:extLst>
                </a:gridCol>
                <a:gridCol w="329184">
                  <a:extLst>
                    <a:ext uri="{9D8B030D-6E8A-4147-A177-3AD203B41FA5}">
                      <a16:colId xmlns:a16="http://schemas.microsoft.com/office/drawing/2014/main" val="4139882435"/>
                    </a:ext>
                  </a:extLst>
                </a:gridCol>
                <a:gridCol w="493776">
                  <a:extLst>
                    <a:ext uri="{9D8B030D-6E8A-4147-A177-3AD203B41FA5}">
                      <a16:colId xmlns:a16="http://schemas.microsoft.com/office/drawing/2014/main" val="2385924169"/>
                    </a:ext>
                  </a:extLst>
                </a:gridCol>
                <a:gridCol w="329184">
                  <a:extLst>
                    <a:ext uri="{9D8B030D-6E8A-4147-A177-3AD203B41FA5}">
                      <a16:colId xmlns:a16="http://schemas.microsoft.com/office/drawing/2014/main" val="51761056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543817863"/>
                  </a:ext>
                </a:extLst>
              </a:tr>
              <a:tr h="370840">
                <a:tc>
                  <a:txBody>
                    <a:bodyPr/>
                    <a:lstStyle/>
                    <a:p>
                      <a:r>
                        <a:rPr lang="en-US" sz="1000"/>
                        <a:t>26.12.2017 12:04:02</a:t>
                      </a:r>
                    </a:p>
                  </a:txBody>
                  <a:tcPr/>
                </a:tc>
                <a:tc>
                  <a:txBody>
                    <a:bodyPr/>
                    <a:lstStyle/>
                    <a:p>
                      <a:r>
                        <a:rPr lang="en-US" sz="1000"/>
                        <a:t>19110</a:t>
                      </a:r>
                    </a:p>
                  </a:txBody>
                  <a:tcPr/>
                </a:tc>
                <a:tc>
                  <a:txBody>
                    <a:bodyPr/>
                    <a:lstStyle/>
                    <a:p>
                      <a:r>
                        <a:rPr lang="en-US" sz="1000"/>
                        <a:t>16942</a:t>
                      </a:r>
                    </a:p>
                  </a:txBody>
                  <a:tcPr/>
                </a:tc>
                <a:tc>
                  <a:txBody>
                    <a:bodyPr/>
                    <a:lstStyle/>
                    <a:p>
                      <a:r>
                        <a:rPr lang="en-US" sz="1000"/>
                        <a:t>36829</a:t>
                      </a:r>
                    </a:p>
                  </a:txBody>
                  <a:tcPr/>
                </a:tc>
                <a:tc>
                  <a:txBody>
                    <a:bodyPr/>
                    <a:lstStyle/>
                    <a:p>
                      <a:r>
                        <a:rPr lang="en-US" sz="1000"/>
                        <a:t>00:35</a:t>
                      </a:r>
                    </a:p>
                  </a:txBody>
                  <a:tcPr/>
                </a:tc>
                <a:tc>
                  <a:txBody>
                    <a:bodyPr/>
                    <a:lstStyle/>
                    <a:p>
                      <a:r>
                        <a:rPr lang="en-US" sz="1000"/>
                        <a:t>17%</a:t>
                      </a:r>
                    </a:p>
                  </a:txBody>
                  <a:tcPr/>
                </a:tc>
                <a:tc>
                  <a:txBody>
                    <a:bodyPr/>
                    <a:lstStyle/>
                    <a:p>
                      <a:r>
                        <a:rPr lang="en-US" sz="1000"/>
                        <a:t>0</a:t>
                      </a:r>
                    </a:p>
                  </a:txBody>
                  <a:tcPr/>
                </a:tc>
                <a:tc>
                  <a:txBody>
                    <a:bodyPr/>
                    <a:lstStyle/>
                    <a:p>
                      <a:r>
                        <a:rPr lang="en-US" sz="1000"/>
                        <a:t>34986</a:t>
                      </a:r>
                    </a:p>
                  </a:txBody>
                  <a:tcPr/>
                </a:tc>
                <a:tc>
                  <a:txBody>
                    <a:bodyPr/>
                    <a:lstStyle/>
                    <a:p>
                      <a:r>
                        <a:rPr lang="en-US" sz="1000"/>
                        <a:t>1843</a:t>
                      </a:r>
                    </a:p>
                  </a:txBody>
                  <a:tcPr/>
                </a:tc>
                <a:tc>
                  <a:txBody>
                    <a:bodyPr/>
                    <a:lstStyle/>
                    <a:p>
                      <a:r>
                        <a:rPr lang="en-US" sz="1000"/>
                        <a:t>72461</a:t>
                      </a:r>
                    </a:p>
                  </a:txBody>
                  <a:tcPr/>
                </a:tc>
                <a:tc>
                  <a:txBody>
                    <a:bodyPr/>
                    <a:lstStyle/>
                    <a:p>
                      <a:r>
                        <a:rPr lang="en-US" sz="1000"/>
                        <a:t>300</a:t>
                      </a:r>
                    </a:p>
                  </a:txBody>
                  <a:tcPr/>
                </a:tc>
                <a:tc>
                  <a:txBody>
                    <a:bodyPr/>
                    <a:lstStyle/>
                    <a:p>
                      <a:r>
                        <a:rPr lang="en-US" sz="1000"/>
                        <a:t>35</a:t>
                      </a:r>
                    </a:p>
                  </a:txBody>
                  <a:tcPr/>
                </a:tc>
                <a:tc>
                  <a:txBody>
                    <a:bodyPr/>
                    <a:lstStyle/>
                    <a:p>
                      <a:r>
                        <a:rPr lang="en-US" sz="1000"/>
                        <a:t>31</a:t>
                      </a:r>
                    </a:p>
                  </a:txBody>
                  <a:tcPr/>
                </a:tc>
                <a:extLst>
                  <a:ext uri="{0D108BD9-81ED-4DB2-BD59-A6C34878D82A}">
                    <a16:rowId xmlns:a16="http://schemas.microsoft.com/office/drawing/2014/main" val="3150083987"/>
                  </a:ext>
                </a:extLst>
              </a:tr>
              <a:tr h="370840">
                <a:tc>
                  <a:txBody>
                    <a:bodyPr/>
                    <a:lstStyle/>
                    <a:p>
                      <a:r>
                        <a:rPr lang="en-US" sz="1000"/>
                        <a:t>31.12.2017 13:02:00</a:t>
                      </a:r>
                    </a:p>
                  </a:txBody>
                  <a:tcPr/>
                </a:tc>
                <a:tc>
                  <a:txBody>
                    <a:bodyPr/>
                    <a:lstStyle/>
                    <a:p>
                      <a:r>
                        <a:rPr lang="en-US" sz="1000"/>
                        <a:t>15534</a:t>
                      </a:r>
                    </a:p>
                  </a:txBody>
                  <a:tcPr/>
                </a:tc>
                <a:tc>
                  <a:txBody>
                    <a:bodyPr/>
                    <a:lstStyle/>
                    <a:p>
                      <a:r>
                        <a:rPr lang="en-US" sz="1000"/>
                        <a:t>13743</a:t>
                      </a:r>
                    </a:p>
                  </a:txBody>
                  <a:tcPr/>
                </a:tc>
                <a:tc>
                  <a:txBody>
                    <a:bodyPr/>
                    <a:lstStyle/>
                    <a:p>
                      <a:r>
                        <a:rPr lang="en-US" sz="1000"/>
                        <a:t>27804</a:t>
                      </a:r>
                    </a:p>
                  </a:txBody>
                  <a:tcPr/>
                </a:tc>
                <a:tc>
                  <a:txBody>
                    <a:bodyPr/>
                    <a:lstStyle/>
                    <a:p>
                      <a:r>
                        <a:rPr lang="en-US" sz="1000"/>
                        <a:t>00:37</a:t>
                      </a:r>
                    </a:p>
                  </a:txBody>
                  <a:tcPr/>
                </a:tc>
                <a:tc>
                  <a:txBody>
                    <a:bodyPr/>
                    <a:lstStyle/>
                    <a:p>
                      <a:r>
                        <a:rPr lang="en-US" sz="1000"/>
                        <a:t>16%</a:t>
                      </a:r>
                    </a:p>
                  </a:txBody>
                  <a:tcPr/>
                </a:tc>
                <a:tc>
                  <a:txBody>
                    <a:bodyPr/>
                    <a:lstStyle/>
                    <a:p>
                      <a:r>
                        <a:rPr lang="en-US" sz="1000"/>
                        <a:t>0</a:t>
                      </a:r>
                    </a:p>
                  </a:txBody>
                  <a:tcPr/>
                </a:tc>
                <a:tc>
                  <a:txBody>
                    <a:bodyPr/>
                    <a:lstStyle/>
                    <a:p>
                      <a:r>
                        <a:rPr lang="en-US" sz="1000"/>
                        <a:t>26913</a:t>
                      </a:r>
                    </a:p>
                  </a:txBody>
                  <a:tcPr/>
                </a:tc>
                <a:tc>
                  <a:txBody>
                    <a:bodyPr/>
                    <a:lstStyle/>
                    <a:p>
                      <a:r>
                        <a:rPr lang="en-US" sz="1000"/>
                        <a:t>891</a:t>
                      </a:r>
                    </a:p>
                  </a:txBody>
                  <a:tcPr/>
                </a:tc>
                <a:tc>
                  <a:txBody>
                    <a:bodyPr/>
                    <a:lstStyle/>
                    <a:p>
                      <a:r>
                        <a:rPr lang="en-US" sz="1000"/>
                        <a:t>74955</a:t>
                      </a:r>
                    </a:p>
                  </a:txBody>
                  <a:tcPr/>
                </a:tc>
                <a:tc>
                  <a:txBody>
                    <a:bodyPr/>
                    <a:lstStyle/>
                    <a:p>
                      <a:r>
                        <a:rPr lang="en-US" sz="1000"/>
                        <a:t>195</a:t>
                      </a:r>
                    </a:p>
                  </a:txBody>
                  <a:tcPr/>
                </a:tc>
                <a:tc>
                  <a:txBody>
                    <a:bodyPr/>
                    <a:lstStyle/>
                    <a:p>
                      <a:r>
                        <a:rPr lang="en-US" sz="1000"/>
                        <a:t>21</a:t>
                      </a:r>
                    </a:p>
                  </a:txBody>
                  <a:tcPr/>
                </a:tc>
                <a:tc>
                  <a:txBody>
                    <a:bodyPr/>
                    <a:lstStyle/>
                    <a:p>
                      <a:r>
                        <a:rPr lang="en-US" sz="1000"/>
                        <a:t>22</a:t>
                      </a:r>
                    </a:p>
                  </a:txBody>
                  <a:tcPr/>
                </a:tc>
                <a:extLst>
                  <a:ext uri="{0D108BD9-81ED-4DB2-BD59-A6C34878D82A}">
                    <a16:rowId xmlns:a16="http://schemas.microsoft.com/office/drawing/2014/main" val="491801254"/>
                  </a:ext>
                </a:extLst>
              </a:tr>
              <a:tr h="370840">
                <a:tc>
                  <a:txBody>
                    <a:bodyPr/>
                    <a:lstStyle/>
                    <a:p>
                      <a:r>
                        <a:rPr lang="en-US" sz="1000"/>
                        <a:t>08.12.2017 10:04:07</a:t>
                      </a:r>
                    </a:p>
                  </a:txBody>
                  <a:tcPr/>
                </a:tc>
                <a:tc>
                  <a:txBody>
                    <a:bodyPr/>
                    <a:lstStyle/>
                    <a:p>
                      <a:r>
                        <a:rPr lang="en-US" sz="1000"/>
                        <a:t>8704</a:t>
                      </a:r>
                    </a:p>
                  </a:txBody>
                  <a:tcPr/>
                </a:tc>
                <a:tc>
                  <a:txBody>
                    <a:bodyPr/>
                    <a:lstStyle/>
                    <a:p>
                      <a:r>
                        <a:rPr lang="en-US" sz="1000"/>
                        <a:t>683</a:t>
                      </a:r>
                    </a:p>
                  </a:txBody>
                  <a:tcPr/>
                </a:tc>
                <a:tc>
                  <a:txBody>
                    <a:bodyPr/>
                    <a:lstStyle/>
                    <a:p>
                      <a:r>
                        <a:rPr lang="en-US" sz="1000"/>
                        <a:t>15722</a:t>
                      </a:r>
                    </a:p>
                  </a:txBody>
                  <a:tcPr/>
                </a:tc>
                <a:tc>
                  <a:txBody>
                    <a:bodyPr/>
                    <a:lstStyle/>
                    <a:p>
                      <a:r>
                        <a:rPr lang="en-US" sz="1000"/>
                        <a:t>03:09</a:t>
                      </a:r>
                    </a:p>
                  </a:txBody>
                  <a:tcPr/>
                </a:tc>
                <a:tc>
                  <a:txBody>
                    <a:bodyPr/>
                    <a:lstStyle/>
                    <a:p>
                      <a:r>
                        <a:rPr lang="en-US" sz="1000"/>
                        <a:t>11%</a:t>
                      </a:r>
                    </a:p>
                  </a:txBody>
                  <a:tcPr/>
                </a:tc>
                <a:tc>
                  <a:txBody>
                    <a:bodyPr/>
                    <a:lstStyle/>
                    <a:p>
                      <a:r>
                        <a:rPr lang="en-US" sz="1000"/>
                        <a:t>0</a:t>
                      </a:r>
                    </a:p>
                  </a:txBody>
                  <a:tcPr/>
                </a:tc>
                <a:tc>
                  <a:txBody>
                    <a:bodyPr/>
                    <a:lstStyle/>
                    <a:p>
                      <a:r>
                        <a:rPr lang="en-US" sz="1000"/>
                        <a:t>3289</a:t>
                      </a:r>
                    </a:p>
                  </a:txBody>
                  <a:tcPr/>
                </a:tc>
                <a:tc>
                  <a:txBody>
                    <a:bodyPr/>
                    <a:lstStyle/>
                    <a:p>
                      <a:r>
                        <a:rPr lang="en-US" sz="1000"/>
                        <a:t>12433</a:t>
                      </a:r>
                    </a:p>
                  </a:txBody>
                  <a:tcPr/>
                </a:tc>
                <a:tc>
                  <a:txBody>
                    <a:bodyPr/>
                    <a:lstStyle/>
                    <a:p>
                      <a:r>
                        <a:rPr lang="en-US" sz="1000"/>
                        <a:t>32647</a:t>
                      </a:r>
                    </a:p>
                  </a:txBody>
                  <a:tcPr/>
                </a:tc>
                <a:tc>
                  <a:txBody>
                    <a:bodyPr/>
                    <a:lstStyle/>
                    <a:p>
                      <a:r>
                        <a:rPr lang="en-US" sz="1000"/>
                        <a:t>458</a:t>
                      </a:r>
                    </a:p>
                  </a:txBody>
                  <a:tcPr/>
                </a:tc>
                <a:tc>
                  <a:txBody>
                    <a:bodyPr/>
                    <a:lstStyle/>
                    <a:p>
                      <a:r>
                        <a:rPr lang="en-US" sz="1000"/>
                        <a:t>119</a:t>
                      </a:r>
                    </a:p>
                  </a:txBody>
                  <a:tcPr/>
                </a:tc>
                <a:tc>
                  <a:txBody>
                    <a:bodyPr/>
                    <a:lstStyle/>
                    <a:p>
                      <a:r>
                        <a:rPr lang="en-US" sz="1000"/>
                        <a:t>64</a:t>
                      </a:r>
                    </a:p>
                  </a:txBody>
                  <a:tcPr/>
                </a:tc>
                <a:extLst>
                  <a:ext uri="{0D108BD9-81ED-4DB2-BD59-A6C34878D82A}">
                    <a16:rowId xmlns:a16="http://schemas.microsoft.com/office/drawing/2014/main" val="1763186294"/>
                  </a:ext>
                </a:extLst>
              </a:tr>
              <a:tr h="370840">
                <a:tc>
                  <a:txBody>
                    <a:bodyPr/>
                    <a:lstStyle/>
                    <a:p>
                      <a:r>
                        <a:rPr lang="en-US" sz="1000"/>
                        <a:t>11.10.2017 14:29:00</a:t>
                      </a:r>
                    </a:p>
                  </a:txBody>
                  <a:tcPr/>
                </a:tc>
                <a:tc>
                  <a:txBody>
                    <a:bodyPr/>
                    <a:lstStyle/>
                    <a:p>
                      <a:r>
                        <a:rPr lang="en-US" sz="1000"/>
                        <a:t>6227</a:t>
                      </a:r>
                    </a:p>
                  </a:txBody>
                  <a:tcPr/>
                </a:tc>
                <a:tc>
                  <a:txBody>
                    <a:bodyPr/>
                    <a:lstStyle/>
                    <a:p>
                      <a:r>
                        <a:rPr lang="en-US" sz="1000"/>
                        <a:t>0</a:t>
                      </a:r>
                    </a:p>
                  </a:txBody>
                  <a:tcPr/>
                </a:tc>
                <a:tc>
                  <a:txBody>
                    <a:bodyPr/>
                    <a:lstStyle/>
                    <a:p>
                      <a:r>
                        <a:rPr lang="en-US" sz="1000"/>
                        <a:t>12188</a:t>
                      </a:r>
                    </a:p>
                  </a:txBody>
                  <a:tcPr/>
                </a:tc>
                <a:tc>
                  <a:txBody>
                    <a:bodyPr/>
                    <a:lstStyle/>
                    <a:p>
                      <a:r>
                        <a:rPr lang="en-US" sz="1000"/>
                        <a:t>01:35</a:t>
                      </a:r>
                    </a:p>
                  </a:txBody>
                  <a:tcPr/>
                </a:tc>
                <a:tc>
                  <a:txBody>
                    <a:bodyPr/>
                    <a:lstStyle/>
                    <a:p>
                      <a:r>
                        <a:rPr lang="en-US" sz="1000"/>
                        <a:t>15%</a:t>
                      </a:r>
                    </a:p>
                  </a:txBody>
                  <a:tcPr/>
                </a:tc>
                <a:tc>
                  <a:txBody>
                    <a:bodyPr/>
                    <a:lstStyle/>
                    <a:p>
                      <a:r>
                        <a:rPr lang="en-US" sz="1000"/>
                        <a:t>0</a:t>
                      </a:r>
                    </a:p>
                  </a:txBody>
                  <a:tcPr/>
                </a:tc>
                <a:tc>
                  <a:txBody>
                    <a:bodyPr/>
                    <a:lstStyle/>
                    <a:p>
                      <a:r>
                        <a:rPr lang="en-US" sz="1000"/>
                        <a:t>4022</a:t>
                      </a:r>
                    </a:p>
                  </a:txBody>
                  <a:tcPr/>
                </a:tc>
                <a:tc>
                  <a:txBody>
                    <a:bodyPr/>
                    <a:lstStyle/>
                    <a:p>
                      <a:r>
                        <a:rPr lang="en-US" sz="1000"/>
                        <a:t>8166</a:t>
                      </a:r>
                    </a:p>
                  </a:txBody>
                  <a:tcPr/>
                </a:tc>
                <a:tc>
                  <a:txBody>
                    <a:bodyPr/>
                    <a:lstStyle/>
                    <a:p>
                      <a:r>
                        <a:rPr lang="en-US" sz="1000"/>
                        <a:t>26146</a:t>
                      </a:r>
                    </a:p>
                  </a:txBody>
                  <a:tcPr/>
                </a:tc>
                <a:tc>
                  <a:txBody>
                    <a:bodyPr/>
                    <a:lstStyle/>
                    <a:p>
                      <a:r>
                        <a:rPr lang="en-US" sz="1000"/>
                        <a:t>111</a:t>
                      </a:r>
                    </a:p>
                  </a:txBody>
                  <a:tcPr/>
                </a:tc>
                <a:tc>
                  <a:txBody>
                    <a:bodyPr/>
                    <a:lstStyle/>
                    <a:p>
                      <a:r>
                        <a:rPr lang="en-US" sz="1000"/>
                        <a:t>10</a:t>
                      </a:r>
                    </a:p>
                  </a:txBody>
                  <a:tcPr/>
                </a:tc>
                <a:tc>
                  <a:txBody>
                    <a:bodyPr/>
                    <a:lstStyle/>
                    <a:p>
                      <a:r>
                        <a:rPr lang="en-US" sz="1000"/>
                        <a:t>12</a:t>
                      </a:r>
                    </a:p>
                  </a:txBody>
                  <a:tcPr/>
                </a:tc>
                <a:extLst>
                  <a:ext uri="{0D108BD9-81ED-4DB2-BD59-A6C34878D82A}">
                    <a16:rowId xmlns:a16="http://schemas.microsoft.com/office/drawing/2014/main" val="1116227999"/>
                  </a:ext>
                </a:extLst>
              </a:tr>
              <a:tr h="370840">
                <a:tc>
                  <a:txBody>
                    <a:bodyPr/>
                    <a:lstStyle/>
                    <a:p>
                      <a:r>
                        <a:rPr lang="en-US" sz="1000"/>
                        <a:t>28.12.2017 15:04:00</a:t>
                      </a:r>
                    </a:p>
                  </a:txBody>
                  <a:tcPr/>
                </a:tc>
                <a:tc>
                  <a:txBody>
                    <a:bodyPr/>
                    <a:lstStyle/>
                    <a:p>
                      <a:r>
                        <a:rPr lang="en-US" sz="1000"/>
                        <a:t>4192</a:t>
                      </a:r>
                    </a:p>
                  </a:txBody>
                  <a:tcPr/>
                </a:tc>
                <a:tc>
                  <a:txBody>
                    <a:bodyPr/>
                    <a:lstStyle/>
                    <a:p>
                      <a:r>
                        <a:rPr lang="en-US" sz="1000"/>
                        <a:t>0</a:t>
                      </a:r>
                    </a:p>
                  </a:txBody>
                  <a:tcPr/>
                </a:tc>
                <a:tc>
                  <a:txBody>
                    <a:bodyPr/>
                    <a:lstStyle/>
                    <a:p>
                      <a:r>
                        <a:rPr lang="en-US" sz="1000"/>
                        <a:t>8920</a:t>
                      </a:r>
                    </a:p>
                  </a:txBody>
                  <a:tcPr/>
                </a:tc>
                <a:tc>
                  <a:txBody>
                    <a:bodyPr/>
                    <a:lstStyle/>
                    <a:p>
                      <a:r>
                        <a:rPr lang="en-US" sz="1000"/>
                        <a:t>01:42</a:t>
                      </a:r>
                    </a:p>
                  </a:txBody>
                  <a:tcPr/>
                </a:tc>
                <a:tc>
                  <a:txBody>
                    <a:bodyPr/>
                    <a:lstStyle/>
                    <a:p>
                      <a:r>
                        <a:rPr lang="en-US" sz="1000"/>
                        <a:t>11%</a:t>
                      </a:r>
                    </a:p>
                  </a:txBody>
                  <a:tcPr/>
                </a:tc>
                <a:tc>
                  <a:txBody>
                    <a:bodyPr/>
                    <a:lstStyle/>
                    <a:p>
                      <a:r>
                        <a:rPr lang="en-US" sz="1000"/>
                        <a:t>0</a:t>
                      </a:r>
                    </a:p>
                  </a:txBody>
                  <a:tcPr/>
                </a:tc>
                <a:tc>
                  <a:txBody>
                    <a:bodyPr/>
                    <a:lstStyle/>
                    <a:p>
                      <a:r>
                        <a:rPr lang="en-US" sz="1000"/>
                        <a:t>2573</a:t>
                      </a:r>
                    </a:p>
                  </a:txBody>
                  <a:tcPr/>
                </a:tc>
                <a:tc>
                  <a:txBody>
                    <a:bodyPr/>
                    <a:lstStyle/>
                    <a:p>
                      <a:r>
                        <a:rPr lang="en-US" sz="1000"/>
                        <a:t>6347</a:t>
                      </a:r>
                    </a:p>
                  </a:txBody>
                  <a:tcPr/>
                </a:tc>
                <a:tc>
                  <a:txBody>
                    <a:bodyPr/>
                    <a:lstStyle/>
                    <a:p>
                      <a:r>
                        <a:rPr lang="en-US" sz="1000"/>
                        <a:t>21552</a:t>
                      </a:r>
                    </a:p>
                  </a:txBody>
                  <a:tcPr/>
                </a:tc>
                <a:tc>
                  <a:txBody>
                    <a:bodyPr/>
                    <a:lstStyle/>
                    <a:p>
                      <a:r>
                        <a:rPr lang="en-US" sz="1000"/>
                        <a:t>159</a:t>
                      </a:r>
                    </a:p>
                  </a:txBody>
                  <a:tcPr/>
                </a:tc>
                <a:tc>
                  <a:txBody>
                    <a:bodyPr/>
                    <a:lstStyle/>
                    <a:p>
                      <a:r>
                        <a:rPr lang="en-US" sz="1000"/>
                        <a:t>32</a:t>
                      </a:r>
                    </a:p>
                  </a:txBody>
                  <a:tcPr/>
                </a:tc>
                <a:tc>
                  <a:txBody>
                    <a:bodyPr/>
                    <a:lstStyle/>
                    <a:p>
                      <a:r>
                        <a:rPr lang="en-US" sz="1000"/>
                        <a:t>18</a:t>
                      </a:r>
                    </a:p>
                  </a:txBody>
                  <a:tcPr/>
                </a:tc>
                <a:extLst>
                  <a:ext uri="{0D108BD9-81ED-4DB2-BD59-A6C34878D82A}">
                    <a16:rowId xmlns:a16="http://schemas.microsoft.com/office/drawing/2014/main" val="3176566364"/>
                  </a:ext>
                </a:extLst>
              </a:tr>
            </a:tbl>
          </a:graphicData>
        </a:graphic>
      </p:graphicFrame>
      <p:sp>
        <p:nvSpPr>
          <p:cNvPr id="4" name="Text Placeholder 3">
            <a:extLst>
              <a:ext uri="{FF2B5EF4-FFF2-40B4-BE49-F238E27FC236}">
                <a16:creationId xmlns:a16="http://schemas.microsoft.com/office/drawing/2014/main" id="{9ACB2238-87B7-4447-B95A-15E6226F9AF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27237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0E51F-8686-45EB-AFEB-3D7DBF7DDCF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EEA7DEB-9ABB-457C-AC22-BD6D113A102F}"/>
              </a:ext>
            </a:extLst>
          </p:cNvPr>
          <p:cNvGraphicFramePr>
            <a:graphicFrameLocks noGrp="1"/>
          </p:cNvGraphicFramePr>
          <p:nvPr>
            <p:ph type="tbl" sz="quarter" idx="13"/>
            <p:extLst>
              <p:ext uri="{D42A27DB-BD31-4B8C-83A1-F6EECF244321}">
                <p14:modId xmlns:p14="http://schemas.microsoft.com/office/powerpoint/2010/main" val="1528125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0601822"/>
                    </a:ext>
                  </a:extLst>
                </a:gridCol>
                <a:gridCol w="740664">
                  <a:extLst>
                    <a:ext uri="{9D8B030D-6E8A-4147-A177-3AD203B41FA5}">
                      <a16:colId xmlns:a16="http://schemas.microsoft.com/office/drawing/2014/main" val="2666615187"/>
                    </a:ext>
                  </a:extLst>
                </a:gridCol>
                <a:gridCol w="740664">
                  <a:extLst>
                    <a:ext uri="{9D8B030D-6E8A-4147-A177-3AD203B41FA5}">
                      <a16:colId xmlns:a16="http://schemas.microsoft.com/office/drawing/2014/main" val="728313693"/>
                    </a:ext>
                  </a:extLst>
                </a:gridCol>
                <a:gridCol w="740664">
                  <a:extLst>
                    <a:ext uri="{9D8B030D-6E8A-4147-A177-3AD203B41FA5}">
                      <a16:colId xmlns:a16="http://schemas.microsoft.com/office/drawing/2014/main" val="3025168932"/>
                    </a:ext>
                  </a:extLst>
                </a:gridCol>
                <a:gridCol w="740664">
                  <a:extLst>
                    <a:ext uri="{9D8B030D-6E8A-4147-A177-3AD203B41FA5}">
                      <a16:colId xmlns:a16="http://schemas.microsoft.com/office/drawing/2014/main" val="1603953199"/>
                    </a:ext>
                  </a:extLst>
                </a:gridCol>
                <a:gridCol w="740664">
                  <a:extLst>
                    <a:ext uri="{9D8B030D-6E8A-4147-A177-3AD203B41FA5}">
                      <a16:colId xmlns:a16="http://schemas.microsoft.com/office/drawing/2014/main" val="3799733747"/>
                    </a:ext>
                  </a:extLst>
                </a:gridCol>
                <a:gridCol w="740664">
                  <a:extLst>
                    <a:ext uri="{9D8B030D-6E8A-4147-A177-3AD203B41FA5}">
                      <a16:colId xmlns:a16="http://schemas.microsoft.com/office/drawing/2014/main" val="1154134109"/>
                    </a:ext>
                  </a:extLst>
                </a:gridCol>
                <a:gridCol w="740664">
                  <a:extLst>
                    <a:ext uri="{9D8B030D-6E8A-4147-A177-3AD203B41FA5}">
                      <a16:colId xmlns:a16="http://schemas.microsoft.com/office/drawing/2014/main" val="431628732"/>
                    </a:ext>
                  </a:extLst>
                </a:gridCol>
                <a:gridCol w="740664">
                  <a:extLst>
                    <a:ext uri="{9D8B030D-6E8A-4147-A177-3AD203B41FA5}">
                      <a16:colId xmlns:a16="http://schemas.microsoft.com/office/drawing/2014/main" val="3843032699"/>
                    </a:ext>
                  </a:extLst>
                </a:gridCol>
                <a:gridCol w="740664">
                  <a:extLst>
                    <a:ext uri="{9D8B030D-6E8A-4147-A177-3AD203B41FA5}">
                      <a16:colId xmlns:a16="http://schemas.microsoft.com/office/drawing/2014/main" val="14952366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9602470"/>
                  </a:ext>
                </a:extLst>
              </a:tr>
              <a:tr h="370840">
                <a:tc>
                  <a:txBody>
                    <a:bodyPr/>
                    <a:lstStyle/>
                    <a:p>
                      <a:r>
                        <a:rPr lang="de-DE" sz="1000"/>
                        <a:t>Jennifer - Sehnsucht nach was Besseres</a:t>
                      </a:r>
                      <a:endParaRPr lang="en-US" sz="1000"/>
                    </a:p>
                  </a:txBody>
                  <a:tcPr/>
                </a:tc>
                <a:tc>
                  <a:txBody>
                    <a:bodyPr/>
                    <a:lstStyle/>
                    <a:p>
                      <a:r>
                        <a:rPr lang="en-US" sz="1000"/>
                        <a:t>3672</a:t>
                      </a:r>
                    </a:p>
                  </a:txBody>
                  <a:tcPr/>
                </a:tc>
                <a:tc>
                  <a:txBody>
                    <a:bodyPr/>
                    <a:lstStyle/>
                    <a:p>
                      <a:r>
                        <a:rPr lang="en-US" sz="1000"/>
                        <a:t>n/a</a:t>
                      </a:r>
                    </a:p>
                  </a:txBody>
                  <a:tcPr/>
                </a:tc>
                <a:tc>
                  <a:txBody>
                    <a:bodyPr/>
                    <a:lstStyle/>
                    <a:p>
                      <a:r>
                        <a:rPr lang="en-US" sz="1000"/>
                        <a:t>48</a:t>
                      </a:r>
                    </a:p>
                  </a:txBody>
                  <a:tcPr/>
                </a:tc>
                <a:tc>
                  <a:txBody>
                    <a:bodyPr/>
                    <a:lstStyle/>
                    <a:p>
                      <a:r>
                        <a:rPr lang="en-US" sz="1000"/>
                        <a:t>5063</a:t>
                      </a:r>
                    </a:p>
                  </a:txBody>
                  <a:tcPr/>
                </a:tc>
                <a:tc>
                  <a:txBody>
                    <a:bodyPr/>
                    <a:lstStyle/>
                    <a:p>
                      <a:r>
                        <a:rPr lang="en-US" sz="1000"/>
                        <a:t>632</a:t>
                      </a:r>
                    </a:p>
                  </a:txBody>
                  <a:tcPr/>
                </a:tc>
                <a:tc>
                  <a:txBody>
                    <a:bodyPr/>
                    <a:lstStyle/>
                    <a:p>
                      <a:r>
                        <a:rPr lang="en-US" sz="1000"/>
                        <a:t>550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345272261"/>
                  </a:ext>
                </a:extLst>
              </a:tr>
            </a:tbl>
          </a:graphicData>
        </a:graphic>
      </p:graphicFrame>
      <p:sp>
        <p:nvSpPr>
          <p:cNvPr id="4" name="Text Placeholder 3">
            <a:extLst>
              <a:ext uri="{FF2B5EF4-FFF2-40B4-BE49-F238E27FC236}">
                <a16:creationId xmlns:a16="http://schemas.microsoft.com/office/drawing/2014/main" id="{86D933A7-B21A-4672-8C8E-2727E9DE934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4723818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2068</Words>
  <Application>Microsoft Office PowerPoint</Application>
  <PresentationFormat>On-screen Show (4:3)</PresentationFormat>
  <Paragraphs>841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2</vt:lpstr>
      <vt:lpstr>Eigene Posts - Kommentare - Export - 2 of 2</vt:lpstr>
      <vt:lpstr>Eigene Posts - Links - Export - 1 of 3</vt:lpstr>
      <vt:lpstr>Eigene Posts - Links - Export - 2 of 3</vt:lpstr>
      <vt:lpstr>Eigene Posts - Links - Export - 3 of 3</vt:lpstr>
      <vt:lpstr>Facebook - Videostarts - Export - 1 of 2</vt:lpstr>
      <vt:lpstr>Facebook - Videostarts - Export - 2 of 2</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 - 1 of 3</vt:lpstr>
      <vt:lpstr>Eigene Posts - Potenzielle Reichweite - Export - 2 of 3</vt:lpstr>
      <vt:lpstr>Eigene Posts - Potenzielle Reichweite - Export - 3 of 3</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3</vt:lpstr>
      <vt:lpstr>Eigene Posts - I-Rate Aktive Nutzer-Flop - Export - 2 of 3</vt:lpstr>
      <vt:lpstr>Eigene Posts - I-Rate Aktive Nutzer-Flop - Export - 3 of 3</vt:lpstr>
      <vt:lpstr>Eigene Post - Summe Interaktionen - 1 of 2</vt:lpstr>
      <vt:lpstr>Eigene Post - Summe Interaktionen - 2 of 2</vt:lpstr>
      <vt:lpstr>FB - Videos - Crossposts - Export</vt:lpstr>
      <vt:lpstr>Facebook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2018-01-25T16:03:10Z</dcterms:created>
  <dcterms:modified xsi:type="dcterms:W3CDTF">2018-01-25T16:04:16Z</dcterms:modified>
</cp:coreProperties>
</file>