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2" r:id="rId15"/>
    <p:sldId id="273" r:id="rId16"/>
    <p:sldId id="274" r:id="rId17"/>
    <p:sldId id="276" r:id="rId18"/>
    <p:sldId id="277" r:id="rId19"/>
    <p:sldId id="279" r:id="rId20"/>
    <p:sldId id="280" r:id="rId21"/>
    <p:sldId id="282" r:id="rId22"/>
    <p:sldId id="283" r:id="rId23"/>
    <p:sldId id="285" r:id="rId24"/>
    <p:sldId id="286" r:id="rId25"/>
    <p:sldId id="287" r:id="rId26"/>
    <p:sldId id="289" r:id="rId27"/>
    <p:sldId id="290" r:id="rId28"/>
    <p:sldId id="292" r:id="rId29"/>
    <p:sldId id="293" r:id="rId30"/>
    <p:sldId id="295" r:id="rId31"/>
    <p:sldId id="296" r:id="rId32"/>
    <p:sldId id="297" r:id="rId33"/>
    <p:sldId id="299" r:id="rId34"/>
    <p:sldId id="300" r:id="rId35"/>
    <p:sldId id="301" r:id="rId36"/>
    <p:sldId id="302"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250</c:v>
                </c:pt>
                <c:pt idx="1">
                  <c:v>256</c:v>
                </c:pt>
                <c:pt idx="2">
                  <c:v>261</c:v>
                </c:pt>
                <c:pt idx="3">
                  <c:v>263</c:v>
                </c:pt>
                <c:pt idx="4">
                  <c:v>268</c:v>
                </c:pt>
                <c:pt idx="5">
                  <c:v>269</c:v>
                </c:pt>
                <c:pt idx="6">
                  <c:v>269</c:v>
                </c:pt>
                <c:pt idx="7">
                  <c:v>269</c:v>
                </c:pt>
                <c:pt idx="8">
                  <c:v>269</c:v>
                </c:pt>
                <c:pt idx="9">
                  <c:v>269</c:v>
                </c:pt>
                <c:pt idx="10">
                  <c:v>270</c:v>
                </c:pt>
                <c:pt idx="11">
                  <c:v>272</c:v>
                </c:pt>
                <c:pt idx="12">
                  <c:v>277</c:v>
                </c:pt>
                <c:pt idx="13">
                  <c:v>281</c:v>
                </c:pt>
                <c:pt idx="14">
                  <c:v>282</c:v>
                </c:pt>
                <c:pt idx="15">
                  <c:v>284</c:v>
                </c:pt>
                <c:pt idx="16">
                  <c:v>284</c:v>
                </c:pt>
                <c:pt idx="17">
                  <c:v>284</c:v>
                </c:pt>
                <c:pt idx="18">
                  <c:v>286</c:v>
                </c:pt>
                <c:pt idx="19">
                  <c:v>288</c:v>
                </c:pt>
                <c:pt idx="20">
                  <c:v>289</c:v>
                </c:pt>
                <c:pt idx="21">
                  <c:v>290</c:v>
                </c:pt>
                <c:pt idx="22">
                  <c:v>290</c:v>
                </c:pt>
                <c:pt idx="23">
                  <c:v>290</c:v>
                </c:pt>
                <c:pt idx="24">
                  <c:v>290</c:v>
                </c:pt>
                <c:pt idx="25">
                  <c:v>291</c:v>
                </c:pt>
                <c:pt idx="26">
                  <c:v>291</c:v>
                </c:pt>
                <c:pt idx="27">
                  <c:v>291</c:v>
                </c:pt>
                <c:pt idx="28">
                  <c:v>292</c:v>
                </c:pt>
                <c:pt idx="29">
                  <c:v>293</c:v>
                </c:pt>
                <c:pt idx="30">
                  <c:v>293</c:v>
                </c:pt>
                <c:pt idx="31">
                  <c:v>294</c:v>
                </c:pt>
                <c:pt idx="32">
                  <c:v>294</c:v>
                </c:pt>
                <c:pt idx="33">
                  <c:v>331</c:v>
                </c:pt>
                <c:pt idx="34">
                  <c:v>1384</c:v>
                </c:pt>
                <c:pt idx="35">
                  <c:v>1556</c:v>
                </c:pt>
                <c:pt idx="36">
                  <c:v>1608</c:v>
                </c:pt>
                <c:pt idx="37">
                  <c:v>1627</c:v>
                </c:pt>
                <c:pt idx="38">
                  <c:v>1635</c:v>
                </c:pt>
                <c:pt idx="39">
                  <c:v>1648</c:v>
                </c:pt>
                <c:pt idx="40">
                  <c:v>1655</c:v>
                </c:pt>
                <c:pt idx="41">
                  <c:v>1661</c:v>
                </c:pt>
                <c:pt idx="42">
                  <c:v>1660</c:v>
                </c:pt>
                <c:pt idx="43">
                  <c:v>1707</c:v>
                </c:pt>
                <c:pt idx="44">
                  <c:v>1747</c:v>
                </c:pt>
                <c:pt idx="45">
                  <c:v>1753</c:v>
                </c:pt>
                <c:pt idx="46">
                  <c:v>1755</c:v>
                </c:pt>
                <c:pt idx="47">
                  <c:v>1756</c:v>
                </c:pt>
                <c:pt idx="48">
                  <c:v>1757</c:v>
                </c:pt>
                <c:pt idx="49">
                  <c:v>1758</c:v>
                </c:pt>
                <c:pt idx="50">
                  <c:v>1759</c:v>
                </c:pt>
                <c:pt idx="51">
                  <c:v>1760</c:v>
                </c:pt>
                <c:pt idx="52">
                  <c:v>1760</c:v>
                </c:pt>
                <c:pt idx="53">
                  <c:v>1761</c:v>
                </c:pt>
                <c:pt idx="54">
                  <c:v>1762</c:v>
                </c:pt>
                <c:pt idx="55">
                  <c:v>1765</c:v>
                </c:pt>
                <c:pt idx="56">
                  <c:v>1766</c:v>
                </c:pt>
                <c:pt idx="57">
                  <c:v>1767</c:v>
                </c:pt>
                <c:pt idx="58">
                  <c:v>1766</c:v>
                </c:pt>
                <c:pt idx="59">
                  <c:v>1766</c:v>
                </c:pt>
                <c:pt idx="60">
                  <c:v>1767</c:v>
                </c:pt>
                <c:pt idx="61">
                  <c:v>1768</c:v>
                </c:pt>
                <c:pt idx="62">
                  <c:v>1769</c:v>
                </c:pt>
                <c:pt idx="63">
                  <c:v>1767</c:v>
                </c:pt>
                <c:pt idx="64">
                  <c:v>1770</c:v>
                </c:pt>
                <c:pt idx="65">
                  <c:v>1770</c:v>
                </c:pt>
                <c:pt idx="66">
                  <c:v>1774</c:v>
                </c:pt>
                <c:pt idx="67">
                  <c:v>1775</c:v>
                </c:pt>
                <c:pt idx="68">
                  <c:v>1778</c:v>
                </c:pt>
                <c:pt idx="69">
                  <c:v>1777</c:v>
                </c:pt>
                <c:pt idx="70">
                  <c:v>1784</c:v>
                </c:pt>
                <c:pt idx="71">
                  <c:v>1788</c:v>
                </c:pt>
                <c:pt idx="72">
                  <c:v>1813</c:v>
                </c:pt>
                <c:pt idx="73">
                  <c:v>1820</c:v>
                </c:pt>
                <c:pt idx="74">
                  <c:v>1822</c:v>
                </c:pt>
                <c:pt idx="75">
                  <c:v>1828</c:v>
                </c:pt>
                <c:pt idx="76">
                  <c:v>1829</c:v>
                </c:pt>
                <c:pt idx="77">
                  <c:v>1829</c:v>
                </c:pt>
                <c:pt idx="78">
                  <c:v>1830</c:v>
                </c:pt>
                <c:pt idx="79">
                  <c:v>1831</c:v>
                </c:pt>
                <c:pt idx="80">
                  <c:v>1832</c:v>
                </c:pt>
                <c:pt idx="81">
                  <c:v>1833</c:v>
                </c:pt>
                <c:pt idx="82">
                  <c:v>1837</c:v>
                </c:pt>
                <c:pt idx="83">
                  <c:v>1841</c:v>
                </c:pt>
                <c:pt idx="84">
                  <c:v>1854</c:v>
                </c:pt>
                <c:pt idx="85">
                  <c:v>1854</c:v>
                </c:pt>
                <c:pt idx="86">
                  <c:v>1856</c:v>
                </c:pt>
                <c:pt idx="87">
                  <c:v>1857</c:v>
                </c:pt>
                <c:pt idx="88">
                  <c:v>1859</c:v>
                </c:pt>
                <c:pt idx="89">
                  <c:v>1859</c:v>
                </c:pt>
                <c:pt idx="90">
                  <c:v>1862</c:v>
                </c:pt>
                <c:pt idx="91">
                  <c:v>1876</c:v>
                </c:pt>
                <c:pt idx="92">
                  <c:v>1882</c:v>
                </c:pt>
                <c:pt idx="93">
                  <c:v>1894</c:v>
                </c:pt>
                <c:pt idx="94">
                  <c:v>1899</c:v>
                </c:pt>
                <c:pt idx="95">
                  <c:v>1911</c:v>
                </c:pt>
                <c:pt idx="96">
                  <c:v>1914</c:v>
                </c:pt>
                <c:pt idx="97">
                  <c:v>2300</c:v>
                </c:pt>
                <c:pt idx="98">
                  <c:v>2457</c:v>
                </c:pt>
                <c:pt idx="99">
                  <c:v>2504</c:v>
                </c:pt>
                <c:pt idx="100">
                  <c:v>2540</c:v>
                </c:pt>
                <c:pt idx="101">
                  <c:v>2554</c:v>
                </c:pt>
                <c:pt idx="102">
                  <c:v>2582</c:v>
                </c:pt>
                <c:pt idx="103">
                  <c:v>2690</c:v>
                </c:pt>
                <c:pt idx="104">
                  <c:v>2819</c:v>
                </c:pt>
                <c:pt idx="105">
                  <c:v>2831</c:v>
                </c:pt>
                <c:pt idx="106">
                  <c:v>2843</c:v>
                </c:pt>
                <c:pt idx="107">
                  <c:v>2866</c:v>
                </c:pt>
                <c:pt idx="108">
                  <c:v>2868</c:v>
                </c:pt>
                <c:pt idx="109">
                  <c:v>2885</c:v>
                </c:pt>
                <c:pt idx="110">
                  <c:v>2904</c:v>
                </c:pt>
                <c:pt idx="111">
                  <c:v>2916</c:v>
                </c:pt>
                <c:pt idx="112">
                  <c:v>2919</c:v>
                </c:pt>
                <c:pt idx="113">
                  <c:v>2920</c:v>
                </c:pt>
                <c:pt idx="114">
                  <c:v>2927</c:v>
                </c:pt>
                <c:pt idx="115">
                  <c:v>2965</c:v>
                </c:pt>
                <c:pt idx="116">
                  <c:v>3226</c:v>
                </c:pt>
                <c:pt idx="117">
                  <c:v>3349</c:v>
                </c:pt>
                <c:pt idx="118">
                  <c:v>3483</c:v>
                </c:pt>
                <c:pt idx="119">
                  <c:v>3550</c:v>
                </c:pt>
                <c:pt idx="120">
                  <c:v>3573</c:v>
                </c:pt>
                <c:pt idx="121">
                  <c:v>3592</c:v>
                </c:pt>
                <c:pt idx="122">
                  <c:v>3607</c:v>
                </c:pt>
                <c:pt idx="123">
                  <c:v>3623</c:v>
                </c:pt>
                <c:pt idx="124">
                  <c:v>3631</c:v>
                </c:pt>
                <c:pt idx="125">
                  <c:v>3632</c:v>
                </c:pt>
                <c:pt idx="126">
                  <c:v>3637</c:v>
                </c:pt>
                <c:pt idx="127">
                  <c:v>3637</c:v>
                </c:pt>
                <c:pt idx="128">
                  <c:v>3645</c:v>
                </c:pt>
                <c:pt idx="129">
                  <c:v>3652</c:v>
                </c:pt>
                <c:pt idx="130">
                  <c:v>3656</c:v>
                </c:pt>
                <c:pt idx="131">
                  <c:v>3658</c:v>
                </c:pt>
                <c:pt idx="132">
                  <c:v>3661</c:v>
                </c:pt>
                <c:pt idx="133">
                  <c:v>3662</c:v>
                </c:pt>
                <c:pt idx="134">
                  <c:v>3665</c:v>
                </c:pt>
                <c:pt idx="135">
                  <c:v>3667</c:v>
                </c:pt>
                <c:pt idx="136">
                  <c:v>3667</c:v>
                </c:pt>
                <c:pt idx="137">
                  <c:v>3667</c:v>
                </c:pt>
                <c:pt idx="138">
                  <c:v>3669</c:v>
                </c:pt>
              </c:numCache>
            </c:numRef>
          </c:val>
          <c:smooth val="0"/>
          <c:extLst>
            <c:ext xmlns:c16="http://schemas.microsoft.com/office/drawing/2014/chart" uri="{C3380CC4-5D6E-409C-BE32-E72D297353CC}">
              <c16:uniqueId val="{00000000-7212-40EA-8D15-606CC801FC96}"/>
            </c:ext>
          </c:extLst>
        </c:ser>
        <c:dLbls>
          <c:showLegendKey val="0"/>
          <c:showVal val="0"/>
          <c:showCatName val="0"/>
          <c:showSerName val="0"/>
          <c:showPercent val="0"/>
          <c:showBubbleSize val="0"/>
        </c:dLbls>
        <c:smooth val="0"/>
        <c:axId val="218694960"/>
        <c:axId val="218693976"/>
      </c:lineChart>
      <c:catAx>
        <c:axId val="21869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693976"/>
        <c:crosses val="autoZero"/>
        <c:auto val="1"/>
        <c:lblAlgn val="ctr"/>
        <c:lblOffset val="100"/>
        <c:noMultiLvlLbl val="0"/>
      </c:catAx>
      <c:valAx>
        <c:axId val="21869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69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1552</c:v>
                </c:pt>
                <c:pt idx="1">
                  <c:v>1253</c:v>
                </c:pt>
                <c:pt idx="2">
                  <c:v>511</c:v>
                </c:pt>
                <c:pt idx="3">
                  <c:v>1253</c:v>
                </c:pt>
                <c:pt idx="4">
                  <c:v>1236</c:v>
                </c:pt>
                <c:pt idx="5">
                  <c:v>481</c:v>
                </c:pt>
                <c:pt idx="6">
                  <c:v>184</c:v>
                </c:pt>
                <c:pt idx="7">
                  <c:v>81</c:v>
                </c:pt>
                <c:pt idx="8">
                  <c:v>37</c:v>
                </c:pt>
                <c:pt idx="9">
                  <c:v>66</c:v>
                </c:pt>
                <c:pt idx="10">
                  <c:v>37</c:v>
                </c:pt>
                <c:pt idx="11">
                  <c:v>44</c:v>
                </c:pt>
                <c:pt idx="12">
                  <c:v>890</c:v>
                </c:pt>
                <c:pt idx="13">
                  <c:v>511</c:v>
                </c:pt>
                <c:pt idx="14">
                  <c:v>804</c:v>
                </c:pt>
                <c:pt idx="15">
                  <c:v>183</c:v>
                </c:pt>
                <c:pt idx="16">
                  <c:v>47</c:v>
                </c:pt>
                <c:pt idx="17">
                  <c:v>12</c:v>
                </c:pt>
                <c:pt idx="18">
                  <c:v>1058</c:v>
                </c:pt>
                <c:pt idx="19">
                  <c:v>373</c:v>
                </c:pt>
                <c:pt idx="20">
                  <c:v>372</c:v>
                </c:pt>
                <c:pt idx="21">
                  <c:v>196</c:v>
                </c:pt>
                <c:pt idx="22">
                  <c:v>70</c:v>
                </c:pt>
                <c:pt idx="23">
                  <c:v>42</c:v>
                </c:pt>
                <c:pt idx="24">
                  <c:v>12</c:v>
                </c:pt>
                <c:pt idx="25">
                  <c:v>8</c:v>
                </c:pt>
                <c:pt idx="26">
                  <c:v>9</c:v>
                </c:pt>
                <c:pt idx="27">
                  <c:v>3</c:v>
                </c:pt>
                <c:pt idx="28">
                  <c:v>24</c:v>
                </c:pt>
                <c:pt idx="29">
                  <c:v>4</c:v>
                </c:pt>
                <c:pt idx="30">
                  <c:v>50</c:v>
                </c:pt>
                <c:pt idx="31">
                  <c:v>252</c:v>
                </c:pt>
                <c:pt idx="32">
                  <c:v>108</c:v>
                </c:pt>
                <c:pt idx="33">
                  <c:v>2366</c:v>
                </c:pt>
                <c:pt idx="34">
                  <c:v>4180</c:v>
                </c:pt>
                <c:pt idx="35">
                  <c:v>10633</c:v>
                </c:pt>
                <c:pt idx="36">
                  <c:v>6605</c:v>
                </c:pt>
                <c:pt idx="37">
                  <c:v>5313</c:v>
                </c:pt>
                <c:pt idx="38">
                  <c:v>2768</c:v>
                </c:pt>
                <c:pt idx="39">
                  <c:v>9899</c:v>
                </c:pt>
                <c:pt idx="40">
                  <c:v>4795</c:v>
                </c:pt>
                <c:pt idx="41">
                  <c:v>2528</c:v>
                </c:pt>
                <c:pt idx="42">
                  <c:v>2745</c:v>
                </c:pt>
                <c:pt idx="43">
                  <c:v>17643</c:v>
                </c:pt>
                <c:pt idx="44">
                  <c:v>19196</c:v>
                </c:pt>
                <c:pt idx="45">
                  <c:v>3854</c:v>
                </c:pt>
                <c:pt idx="46">
                  <c:v>1216</c:v>
                </c:pt>
                <c:pt idx="47">
                  <c:v>2130</c:v>
                </c:pt>
                <c:pt idx="48">
                  <c:v>870</c:v>
                </c:pt>
                <c:pt idx="49">
                  <c:v>489</c:v>
                </c:pt>
                <c:pt idx="50">
                  <c:v>402</c:v>
                </c:pt>
                <c:pt idx="51">
                  <c:v>117</c:v>
                </c:pt>
                <c:pt idx="52">
                  <c:v>65</c:v>
                </c:pt>
                <c:pt idx="53">
                  <c:v>204</c:v>
                </c:pt>
                <c:pt idx="54">
                  <c:v>2925</c:v>
                </c:pt>
                <c:pt idx="55">
                  <c:v>3329</c:v>
                </c:pt>
                <c:pt idx="56">
                  <c:v>2734</c:v>
                </c:pt>
                <c:pt idx="57">
                  <c:v>1787</c:v>
                </c:pt>
                <c:pt idx="58">
                  <c:v>814</c:v>
                </c:pt>
                <c:pt idx="59">
                  <c:v>686</c:v>
                </c:pt>
                <c:pt idx="60">
                  <c:v>543</c:v>
                </c:pt>
                <c:pt idx="61">
                  <c:v>262</c:v>
                </c:pt>
                <c:pt idx="62">
                  <c:v>335</c:v>
                </c:pt>
                <c:pt idx="63">
                  <c:v>2055</c:v>
                </c:pt>
                <c:pt idx="64">
                  <c:v>1124</c:v>
                </c:pt>
                <c:pt idx="65">
                  <c:v>599</c:v>
                </c:pt>
                <c:pt idx="66">
                  <c:v>3235</c:v>
                </c:pt>
                <c:pt idx="67">
                  <c:v>1245</c:v>
                </c:pt>
                <c:pt idx="68">
                  <c:v>2851</c:v>
                </c:pt>
                <c:pt idx="69">
                  <c:v>1086</c:v>
                </c:pt>
                <c:pt idx="70">
                  <c:v>7677</c:v>
                </c:pt>
                <c:pt idx="71">
                  <c:v>3708</c:v>
                </c:pt>
                <c:pt idx="72">
                  <c:v>11492</c:v>
                </c:pt>
                <c:pt idx="73">
                  <c:v>10766</c:v>
                </c:pt>
                <c:pt idx="74">
                  <c:v>2104</c:v>
                </c:pt>
                <c:pt idx="75">
                  <c:v>2219</c:v>
                </c:pt>
                <c:pt idx="76">
                  <c:v>918</c:v>
                </c:pt>
                <c:pt idx="77">
                  <c:v>520</c:v>
                </c:pt>
                <c:pt idx="78">
                  <c:v>291</c:v>
                </c:pt>
                <c:pt idx="79">
                  <c:v>197</c:v>
                </c:pt>
                <c:pt idx="80">
                  <c:v>75</c:v>
                </c:pt>
                <c:pt idx="81">
                  <c:v>32</c:v>
                </c:pt>
                <c:pt idx="82">
                  <c:v>113</c:v>
                </c:pt>
                <c:pt idx="83">
                  <c:v>202</c:v>
                </c:pt>
                <c:pt idx="84">
                  <c:v>2667</c:v>
                </c:pt>
                <c:pt idx="85">
                  <c:v>969</c:v>
                </c:pt>
                <c:pt idx="86">
                  <c:v>340</c:v>
                </c:pt>
                <c:pt idx="87">
                  <c:v>1360</c:v>
                </c:pt>
                <c:pt idx="88">
                  <c:v>321</c:v>
                </c:pt>
                <c:pt idx="89">
                  <c:v>1728</c:v>
                </c:pt>
                <c:pt idx="90">
                  <c:v>2379</c:v>
                </c:pt>
                <c:pt idx="91">
                  <c:v>5595</c:v>
                </c:pt>
                <c:pt idx="92">
                  <c:v>2726</c:v>
                </c:pt>
                <c:pt idx="93">
                  <c:v>9868</c:v>
                </c:pt>
                <c:pt idx="94">
                  <c:v>3702</c:v>
                </c:pt>
                <c:pt idx="95">
                  <c:v>3370</c:v>
                </c:pt>
                <c:pt idx="96">
                  <c:v>4120</c:v>
                </c:pt>
                <c:pt idx="97">
                  <c:v>2674</c:v>
                </c:pt>
                <c:pt idx="98">
                  <c:v>3309</c:v>
                </c:pt>
                <c:pt idx="99">
                  <c:v>1446</c:v>
                </c:pt>
                <c:pt idx="100">
                  <c:v>817</c:v>
                </c:pt>
                <c:pt idx="101">
                  <c:v>375</c:v>
                </c:pt>
                <c:pt idx="102">
                  <c:v>2839</c:v>
                </c:pt>
                <c:pt idx="103">
                  <c:v>19474</c:v>
                </c:pt>
                <c:pt idx="104">
                  <c:v>9876</c:v>
                </c:pt>
                <c:pt idx="105">
                  <c:v>2373</c:v>
                </c:pt>
                <c:pt idx="106">
                  <c:v>3168</c:v>
                </c:pt>
                <c:pt idx="107">
                  <c:v>1632</c:v>
                </c:pt>
                <c:pt idx="108">
                  <c:v>3572</c:v>
                </c:pt>
                <c:pt idx="109">
                  <c:v>4635</c:v>
                </c:pt>
                <c:pt idx="110">
                  <c:v>2184</c:v>
                </c:pt>
                <c:pt idx="111">
                  <c:v>3815</c:v>
                </c:pt>
                <c:pt idx="112">
                  <c:v>1666</c:v>
                </c:pt>
                <c:pt idx="113">
                  <c:v>12215</c:v>
                </c:pt>
                <c:pt idx="114">
                  <c:v>20773</c:v>
                </c:pt>
                <c:pt idx="115">
                  <c:v>52192</c:v>
                </c:pt>
                <c:pt idx="116">
                  <c:v>78442</c:v>
                </c:pt>
                <c:pt idx="117">
                  <c:v>54529</c:v>
                </c:pt>
                <c:pt idx="118">
                  <c:v>25138</c:v>
                </c:pt>
                <c:pt idx="119">
                  <c:v>4785</c:v>
                </c:pt>
                <c:pt idx="120">
                  <c:v>1711</c:v>
                </c:pt>
                <c:pt idx="121">
                  <c:v>1031</c:v>
                </c:pt>
                <c:pt idx="122">
                  <c:v>3589</c:v>
                </c:pt>
                <c:pt idx="123">
                  <c:v>3370</c:v>
                </c:pt>
                <c:pt idx="124">
                  <c:v>904</c:v>
                </c:pt>
                <c:pt idx="125">
                  <c:v>2753</c:v>
                </c:pt>
                <c:pt idx="126">
                  <c:v>1014</c:v>
                </c:pt>
                <c:pt idx="127">
                  <c:v>544</c:v>
                </c:pt>
                <c:pt idx="128">
                  <c:v>226</c:v>
                </c:pt>
                <c:pt idx="129">
                  <c:v>4053</c:v>
                </c:pt>
                <c:pt idx="130">
                  <c:v>1147</c:v>
                </c:pt>
                <c:pt idx="131">
                  <c:v>2954</c:v>
                </c:pt>
                <c:pt idx="132">
                  <c:v>1041</c:v>
                </c:pt>
                <c:pt idx="133">
                  <c:v>402</c:v>
                </c:pt>
                <c:pt idx="134">
                  <c:v>237</c:v>
                </c:pt>
                <c:pt idx="135">
                  <c:v>161</c:v>
                </c:pt>
                <c:pt idx="136">
                  <c:v>31</c:v>
                </c:pt>
                <c:pt idx="137">
                  <c:v>19</c:v>
                </c:pt>
                <c:pt idx="138">
                  <c:v>78</c:v>
                </c:pt>
              </c:numCache>
            </c:numRef>
          </c:val>
          <c:smooth val="0"/>
          <c:extLst>
            <c:ext xmlns:c16="http://schemas.microsoft.com/office/drawing/2014/chart" uri="{C3380CC4-5D6E-409C-BE32-E72D297353CC}">
              <c16:uniqueId val="{00000000-7E7F-4FE9-A6A9-87AEB7987776}"/>
            </c:ext>
          </c:extLst>
        </c:ser>
        <c:dLbls>
          <c:showLegendKey val="0"/>
          <c:showVal val="0"/>
          <c:showCatName val="0"/>
          <c:showSerName val="0"/>
          <c:showPercent val="0"/>
          <c:showBubbleSize val="0"/>
        </c:dLbls>
        <c:smooth val="0"/>
        <c:axId val="287821904"/>
        <c:axId val="219294824"/>
      </c:lineChart>
      <c:catAx>
        <c:axId val="28782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294824"/>
        <c:crosses val="autoZero"/>
        <c:auto val="1"/>
        <c:lblAlgn val="ctr"/>
        <c:lblOffset val="100"/>
        <c:noMultiLvlLbl val="0"/>
      </c:catAx>
      <c:valAx>
        <c:axId val="21929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38</c:v>
                </c:pt>
                <c:pt idx="1">
                  <c:v>33</c:v>
                </c:pt>
                <c:pt idx="2">
                  <c:v>23</c:v>
                </c:pt>
                <c:pt idx="3">
                  <c:v>103</c:v>
                </c:pt>
                <c:pt idx="4">
                  <c:v>95</c:v>
                </c:pt>
                <c:pt idx="5">
                  <c:v>25</c:v>
                </c:pt>
                <c:pt idx="6">
                  <c:v>7</c:v>
                </c:pt>
                <c:pt idx="7">
                  <c:v>4</c:v>
                </c:pt>
                <c:pt idx="8">
                  <c:v>3</c:v>
                </c:pt>
                <c:pt idx="9">
                  <c:v>5</c:v>
                </c:pt>
                <c:pt idx="10">
                  <c:v>3</c:v>
                </c:pt>
                <c:pt idx="11">
                  <c:v>3</c:v>
                </c:pt>
                <c:pt idx="12">
                  <c:v>89</c:v>
                </c:pt>
                <c:pt idx="13">
                  <c:v>43</c:v>
                </c:pt>
                <c:pt idx="14">
                  <c:v>7</c:v>
                </c:pt>
                <c:pt idx="15">
                  <c:v>8</c:v>
                </c:pt>
                <c:pt idx="16">
                  <c:v>2</c:v>
                </c:pt>
                <c:pt idx="17">
                  <c:v>1</c:v>
                </c:pt>
                <c:pt idx="18">
                  <c:v>90</c:v>
                </c:pt>
                <c:pt idx="19">
                  <c:v>15</c:v>
                </c:pt>
                <c:pt idx="20">
                  <c:v>12</c:v>
                </c:pt>
                <c:pt idx="21">
                  <c:v>6</c:v>
                </c:pt>
                <c:pt idx="22">
                  <c:v>2</c:v>
                </c:pt>
                <c:pt idx="23">
                  <c:v>3</c:v>
                </c:pt>
                <c:pt idx="24">
                  <c:v>0</c:v>
                </c:pt>
                <c:pt idx="25">
                  <c:v>2</c:v>
                </c:pt>
                <c:pt idx="26">
                  <c:v>2</c:v>
                </c:pt>
                <c:pt idx="27">
                  <c:v>3</c:v>
                </c:pt>
                <c:pt idx="28">
                  <c:v>2</c:v>
                </c:pt>
                <c:pt idx="29">
                  <c:v>3</c:v>
                </c:pt>
                <c:pt idx="30">
                  <c:v>6</c:v>
                </c:pt>
                <c:pt idx="31">
                  <c:v>13</c:v>
                </c:pt>
                <c:pt idx="32">
                  <c:v>7</c:v>
                </c:pt>
                <c:pt idx="33">
                  <c:v>277</c:v>
                </c:pt>
                <c:pt idx="34">
                  <c:v>455</c:v>
                </c:pt>
                <c:pt idx="35">
                  <c:v>936</c:v>
                </c:pt>
                <c:pt idx="36">
                  <c:v>312</c:v>
                </c:pt>
                <c:pt idx="37">
                  <c:v>162</c:v>
                </c:pt>
                <c:pt idx="38">
                  <c:v>84</c:v>
                </c:pt>
                <c:pt idx="39">
                  <c:v>797</c:v>
                </c:pt>
                <c:pt idx="40">
                  <c:v>188</c:v>
                </c:pt>
                <c:pt idx="41">
                  <c:v>112</c:v>
                </c:pt>
                <c:pt idx="42">
                  <c:v>206</c:v>
                </c:pt>
                <c:pt idx="43">
                  <c:v>716</c:v>
                </c:pt>
                <c:pt idx="44">
                  <c:v>860</c:v>
                </c:pt>
                <c:pt idx="45">
                  <c:v>112</c:v>
                </c:pt>
                <c:pt idx="46">
                  <c:v>39</c:v>
                </c:pt>
                <c:pt idx="47">
                  <c:v>222</c:v>
                </c:pt>
                <c:pt idx="48">
                  <c:v>84</c:v>
                </c:pt>
                <c:pt idx="49">
                  <c:v>74</c:v>
                </c:pt>
                <c:pt idx="50">
                  <c:v>50</c:v>
                </c:pt>
                <c:pt idx="51">
                  <c:v>8</c:v>
                </c:pt>
                <c:pt idx="52">
                  <c:v>7</c:v>
                </c:pt>
                <c:pt idx="53">
                  <c:v>29</c:v>
                </c:pt>
                <c:pt idx="54">
                  <c:v>343</c:v>
                </c:pt>
                <c:pt idx="55">
                  <c:v>259</c:v>
                </c:pt>
                <c:pt idx="56">
                  <c:v>281</c:v>
                </c:pt>
                <c:pt idx="57">
                  <c:v>93</c:v>
                </c:pt>
                <c:pt idx="58">
                  <c:v>35</c:v>
                </c:pt>
                <c:pt idx="59">
                  <c:v>95</c:v>
                </c:pt>
                <c:pt idx="60">
                  <c:v>70</c:v>
                </c:pt>
                <c:pt idx="61">
                  <c:v>25</c:v>
                </c:pt>
                <c:pt idx="62">
                  <c:v>28</c:v>
                </c:pt>
                <c:pt idx="63">
                  <c:v>241</c:v>
                </c:pt>
                <c:pt idx="64">
                  <c:v>106</c:v>
                </c:pt>
                <c:pt idx="65">
                  <c:v>54</c:v>
                </c:pt>
                <c:pt idx="66">
                  <c:v>330</c:v>
                </c:pt>
                <c:pt idx="67">
                  <c:v>77</c:v>
                </c:pt>
                <c:pt idx="68">
                  <c:v>295</c:v>
                </c:pt>
                <c:pt idx="69">
                  <c:v>100</c:v>
                </c:pt>
                <c:pt idx="70">
                  <c:v>379</c:v>
                </c:pt>
                <c:pt idx="71">
                  <c:v>142</c:v>
                </c:pt>
                <c:pt idx="72">
                  <c:v>469</c:v>
                </c:pt>
                <c:pt idx="73">
                  <c:v>420</c:v>
                </c:pt>
                <c:pt idx="74">
                  <c:v>72</c:v>
                </c:pt>
                <c:pt idx="75">
                  <c:v>166</c:v>
                </c:pt>
                <c:pt idx="76">
                  <c:v>55</c:v>
                </c:pt>
                <c:pt idx="77">
                  <c:v>37</c:v>
                </c:pt>
                <c:pt idx="78">
                  <c:v>39</c:v>
                </c:pt>
                <c:pt idx="79">
                  <c:v>27</c:v>
                </c:pt>
                <c:pt idx="80">
                  <c:v>9</c:v>
                </c:pt>
                <c:pt idx="81">
                  <c:v>15</c:v>
                </c:pt>
                <c:pt idx="82">
                  <c:v>19</c:v>
                </c:pt>
                <c:pt idx="83">
                  <c:v>18</c:v>
                </c:pt>
                <c:pt idx="84">
                  <c:v>286</c:v>
                </c:pt>
                <c:pt idx="85">
                  <c:v>61</c:v>
                </c:pt>
                <c:pt idx="86">
                  <c:v>29</c:v>
                </c:pt>
                <c:pt idx="87">
                  <c:v>157</c:v>
                </c:pt>
                <c:pt idx="88">
                  <c:v>37</c:v>
                </c:pt>
                <c:pt idx="89">
                  <c:v>181</c:v>
                </c:pt>
                <c:pt idx="90">
                  <c:v>262</c:v>
                </c:pt>
                <c:pt idx="91">
                  <c:v>565</c:v>
                </c:pt>
                <c:pt idx="92">
                  <c:v>236</c:v>
                </c:pt>
                <c:pt idx="93">
                  <c:v>484</c:v>
                </c:pt>
                <c:pt idx="94">
                  <c:v>164</c:v>
                </c:pt>
                <c:pt idx="95">
                  <c:v>384</c:v>
                </c:pt>
                <c:pt idx="96">
                  <c:v>488</c:v>
                </c:pt>
                <c:pt idx="97">
                  <c:v>649</c:v>
                </c:pt>
                <c:pt idx="98">
                  <c:v>493</c:v>
                </c:pt>
                <c:pt idx="99">
                  <c:v>157</c:v>
                </c:pt>
                <c:pt idx="100">
                  <c:v>108</c:v>
                </c:pt>
                <c:pt idx="101">
                  <c:v>47</c:v>
                </c:pt>
                <c:pt idx="102">
                  <c:v>371</c:v>
                </c:pt>
                <c:pt idx="103">
                  <c:v>1054</c:v>
                </c:pt>
                <c:pt idx="104">
                  <c:v>713</c:v>
                </c:pt>
                <c:pt idx="105">
                  <c:v>129</c:v>
                </c:pt>
                <c:pt idx="106">
                  <c:v>207</c:v>
                </c:pt>
                <c:pt idx="107">
                  <c:v>105</c:v>
                </c:pt>
                <c:pt idx="108">
                  <c:v>404</c:v>
                </c:pt>
                <c:pt idx="109">
                  <c:v>433</c:v>
                </c:pt>
                <c:pt idx="110">
                  <c:v>216</c:v>
                </c:pt>
                <c:pt idx="111">
                  <c:v>438</c:v>
                </c:pt>
                <c:pt idx="112">
                  <c:v>147</c:v>
                </c:pt>
                <c:pt idx="113">
                  <c:v>404</c:v>
                </c:pt>
                <c:pt idx="114">
                  <c:v>464</c:v>
                </c:pt>
                <c:pt idx="115">
                  <c:v>1093</c:v>
                </c:pt>
                <c:pt idx="116">
                  <c:v>4157</c:v>
                </c:pt>
                <c:pt idx="117">
                  <c:v>2282</c:v>
                </c:pt>
                <c:pt idx="118">
                  <c:v>1331</c:v>
                </c:pt>
                <c:pt idx="119">
                  <c:v>522</c:v>
                </c:pt>
                <c:pt idx="120">
                  <c:v>150</c:v>
                </c:pt>
                <c:pt idx="121">
                  <c:v>92</c:v>
                </c:pt>
                <c:pt idx="122">
                  <c:v>539</c:v>
                </c:pt>
                <c:pt idx="123">
                  <c:v>547</c:v>
                </c:pt>
                <c:pt idx="124">
                  <c:v>110</c:v>
                </c:pt>
                <c:pt idx="125">
                  <c:v>375</c:v>
                </c:pt>
                <c:pt idx="126">
                  <c:v>107</c:v>
                </c:pt>
                <c:pt idx="127">
                  <c:v>42</c:v>
                </c:pt>
                <c:pt idx="128">
                  <c:v>27</c:v>
                </c:pt>
                <c:pt idx="129">
                  <c:v>418</c:v>
                </c:pt>
                <c:pt idx="130">
                  <c:v>95</c:v>
                </c:pt>
                <c:pt idx="131">
                  <c:v>250</c:v>
                </c:pt>
                <c:pt idx="132">
                  <c:v>57</c:v>
                </c:pt>
                <c:pt idx="133">
                  <c:v>31</c:v>
                </c:pt>
                <c:pt idx="134">
                  <c:v>22</c:v>
                </c:pt>
                <c:pt idx="135">
                  <c:v>18</c:v>
                </c:pt>
                <c:pt idx="136">
                  <c:v>7</c:v>
                </c:pt>
                <c:pt idx="137">
                  <c:v>8</c:v>
                </c:pt>
                <c:pt idx="138">
                  <c:v>15</c:v>
                </c:pt>
              </c:numCache>
            </c:numRef>
          </c:val>
          <c:smooth val="0"/>
          <c:extLst>
            <c:ext xmlns:c16="http://schemas.microsoft.com/office/drawing/2014/chart" uri="{C3380CC4-5D6E-409C-BE32-E72D297353CC}">
              <c16:uniqueId val="{00000000-01F7-4D60-B805-1BCBC2D4A931}"/>
            </c:ext>
          </c:extLst>
        </c:ser>
        <c:dLbls>
          <c:showLegendKey val="0"/>
          <c:showVal val="0"/>
          <c:showCatName val="0"/>
          <c:showSerName val="0"/>
          <c:showPercent val="0"/>
          <c:showBubbleSize val="0"/>
        </c:dLbls>
        <c:smooth val="0"/>
        <c:axId val="287821248"/>
        <c:axId val="288371672"/>
      </c:lineChart>
      <c:catAx>
        <c:axId val="28782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71672"/>
        <c:crosses val="autoZero"/>
        <c:auto val="1"/>
        <c:lblAlgn val="ctr"/>
        <c:lblOffset val="100"/>
        <c:noMultiLvlLbl val="0"/>
      </c:catAx>
      <c:valAx>
        <c:axId val="28837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34</c:v>
                </c:pt>
                <c:pt idx="1">
                  <c:v>27</c:v>
                </c:pt>
                <c:pt idx="2">
                  <c:v>22</c:v>
                </c:pt>
                <c:pt idx="3">
                  <c:v>17</c:v>
                </c:pt>
                <c:pt idx="4">
                  <c:v>19</c:v>
                </c:pt>
                <c:pt idx="5">
                  <c:v>10</c:v>
                </c:pt>
                <c:pt idx="6">
                  <c:v>4</c:v>
                </c:pt>
                <c:pt idx="7">
                  <c:v>6</c:v>
                </c:pt>
                <c:pt idx="8">
                  <c:v>3</c:v>
                </c:pt>
                <c:pt idx="9">
                  <c:v>5</c:v>
                </c:pt>
                <c:pt idx="10">
                  <c:v>3</c:v>
                </c:pt>
                <c:pt idx="11">
                  <c:v>1</c:v>
                </c:pt>
                <c:pt idx="12">
                  <c:v>7</c:v>
                </c:pt>
                <c:pt idx="13">
                  <c:v>1</c:v>
                </c:pt>
                <c:pt idx="14">
                  <c:v>0</c:v>
                </c:pt>
                <c:pt idx="15">
                  <c:v>2</c:v>
                </c:pt>
                <c:pt idx="16">
                  <c:v>0</c:v>
                </c:pt>
                <c:pt idx="17">
                  <c:v>1</c:v>
                </c:pt>
                <c:pt idx="18">
                  <c:v>3</c:v>
                </c:pt>
                <c:pt idx="19">
                  <c:v>3</c:v>
                </c:pt>
                <c:pt idx="20">
                  <c:v>4</c:v>
                </c:pt>
                <c:pt idx="21">
                  <c:v>2</c:v>
                </c:pt>
                <c:pt idx="22">
                  <c:v>2</c:v>
                </c:pt>
                <c:pt idx="23">
                  <c:v>0</c:v>
                </c:pt>
                <c:pt idx="24">
                  <c:v>2</c:v>
                </c:pt>
                <c:pt idx="25">
                  <c:v>0</c:v>
                </c:pt>
                <c:pt idx="26">
                  <c:v>1</c:v>
                </c:pt>
                <c:pt idx="27">
                  <c:v>1</c:v>
                </c:pt>
                <c:pt idx="28">
                  <c:v>2</c:v>
                </c:pt>
                <c:pt idx="29">
                  <c:v>2</c:v>
                </c:pt>
                <c:pt idx="30">
                  <c:v>12</c:v>
                </c:pt>
                <c:pt idx="31">
                  <c:v>36</c:v>
                </c:pt>
                <c:pt idx="32">
                  <c:v>15</c:v>
                </c:pt>
                <c:pt idx="33">
                  <c:v>502</c:v>
                </c:pt>
                <c:pt idx="34">
                  <c:v>748</c:v>
                </c:pt>
                <c:pt idx="35">
                  <c:v>2452</c:v>
                </c:pt>
                <c:pt idx="36">
                  <c:v>825</c:v>
                </c:pt>
                <c:pt idx="37">
                  <c:v>343</c:v>
                </c:pt>
                <c:pt idx="38">
                  <c:v>183</c:v>
                </c:pt>
                <c:pt idx="39">
                  <c:v>63</c:v>
                </c:pt>
                <c:pt idx="40">
                  <c:v>34</c:v>
                </c:pt>
                <c:pt idx="41">
                  <c:v>28</c:v>
                </c:pt>
                <c:pt idx="42">
                  <c:v>20</c:v>
                </c:pt>
                <c:pt idx="43">
                  <c:v>1176</c:v>
                </c:pt>
                <c:pt idx="44">
                  <c:v>2219</c:v>
                </c:pt>
                <c:pt idx="45">
                  <c:v>299</c:v>
                </c:pt>
                <c:pt idx="46">
                  <c:v>69</c:v>
                </c:pt>
                <c:pt idx="47">
                  <c:v>58</c:v>
                </c:pt>
                <c:pt idx="48">
                  <c:v>14</c:v>
                </c:pt>
                <c:pt idx="49">
                  <c:v>5</c:v>
                </c:pt>
                <c:pt idx="50">
                  <c:v>6</c:v>
                </c:pt>
                <c:pt idx="51">
                  <c:v>2</c:v>
                </c:pt>
                <c:pt idx="52">
                  <c:v>2</c:v>
                </c:pt>
                <c:pt idx="53">
                  <c:v>12</c:v>
                </c:pt>
                <c:pt idx="54">
                  <c:v>636</c:v>
                </c:pt>
                <c:pt idx="55">
                  <c:v>673</c:v>
                </c:pt>
                <c:pt idx="56">
                  <c:v>575</c:v>
                </c:pt>
                <c:pt idx="57">
                  <c:v>180</c:v>
                </c:pt>
                <c:pt idx="58">
                  <c:v>98</c:v>
                </c:pt>
                <c:pt idx="59">
                  <c:v>156</c:v>
                </c:pt>
                <c:pt idx="60">
                  <c:v>137</c:v>
                </c:pt>
                <c:pt idx="61">
                  <c:v>44</c:v>
                </c:pt>
                <c:pt idx="62">
                  <c:v>58</c:v>
                </c:pt>
                <c:pt idx="63">
                  <c:v>78</c:v>
                </c:pt>
                <c:pt idx="64">
                  <c:v>42</c:v>
                </c:pt>
                <c:pt idx="65">
                  <c:v>56</c:v>
                </c:pt>
                <c:pt idx="66">
                  <c:v>42</c:v>
                </c:pt>
                <c:pt idx="67">
                  <c:v>16</c:v>
                </c:pt>
                <c:pt idx="68">
                  <c:v>606</c:v>
                </c:pt>
                <c:pt idx="69">
                  <c:v>184</c:v>
                </c:pt>
                <c:pt idx="70">
                  <c:v>1066</c:v>
                </c:pt>
                <c:pt idx="71">
                  <c:v>398</c:v>
                </c:pt>
                <c:pt idx="72">
                  <c:v>1768</c:v>
                </c:pt>
                <c:pt idx="73">
                  <c:v>1710</c:v>
                </c:pt>
                <c:pt idx="74">
                  <c:v>291</c:v>
                </c:pt>
                <c:pt idx="75">
                  <c:v>403</c:v>
                </c:pt>
                <c:pt idx="76">
                  <c:v>134</c:v>
                </c:pt>
                <c:pt idx="77">
                  <c:v>105</c:v>
                </c:pt>
                <c:pt idx="78">
                  <c:v>87</c:v>
                </c:pt>
                <c:pt idx="79">
                  <c:v>75</c:v>
                </c:pt>
                <c:pt idx="80">
                  <c:v>33</c:v>
                </c:pt>
                <c:pt idx="81">
                  <c:v>15</c:v>
                </c:pt>
                <c:pt idx="82">
                  <c:v>49</c:v>
                </c:pt>
                <c:pt idx="83">
                  <c:v>46</c:v>
                </c:pt>
                <c:pt idx="84">
                  <c:v>234</c:v>
                </c:pt>
                <c:pt idx="85">
                  <c:v>41</c:v>
                </c:pt>
                <c:pt idx="86">
                  <c:v>54</c:v>
                </c:pt>
                <c:pt idx="87">
                  <c:v>55</c:v>
                </c:pt>
                <c:pt idx="88">
                  <c:v>31</c:v>
                </c:pt>
                <c:pt idx="89">
                  <c:v>17</c:v>
                </c:pt>
                <c:pt idx="90">
                  <c:v>458</c:v>
                </c:pt>
                <c:pt idx="91">
                  <c:v>1116</c:v>
                </c:pt>
                <c:pt idx="92">
                  <c:v>501</c:v>
                </c:pt>
                <c:pt idx="93">
                  <c:v>1419</c:v>
                </c:pt>
                <c:pt idx="94">
                  <c:v>571</c:v>
                </c:pt>
                <c:pt idx="95">
                  <c:v>297</c:v>
                </c:pt>
                <c:pt idx="96">
                  <c:v>686</c:v>
                </c:pt>
                <c:pt idx="97">
                  <c:v>828</c:v>
                </c:pt>
                <c:pt idx="98">
                  <c:v>829</c:v>
                </c:pt>
                <c:pt idx="99">
                  <c:v>271</c:v>
                </c:pt>
                <c:pt idx="100">
                  <c:v>281</c:v>
                </c:pt>
                <c:pt idx="101">
                  <c:v>89</c:v>
                </c:pt>
                <c:pt idx="102">
                  <c:v>741</c:v>
                </c:pt>
                <c:pt idx="103">
                  <c:v>1276</c:v>
                </c:pt>
                <c:pt idx="104">
                  <c:v>1209</c:v>
                </c:pt>
                <c:pt idx="105">
                  <c:v>302</c:v>
                </c:pt>
                <c:pt idx="106">
                  <c:v>172</c:v>
                </c:pt>
                <c:pt idx="107">
                  <c:v>144</c:v>
                </c:pt>
                <c:pt idx="108">
                  <c:v>555</c:v>
                </c:pt>
                <c:pt idx="109">
                  <c:v>881</c:v>
                </c:pt>
                <c:pt idx="110">
                  <c:v>405</c:v>
                </c:pt>
                <c:pt idx="111">
                  <c:v>838</c:v>
                </c:pt>
                <c:pt idx="112">
                  <c:v>327</c:v>
                </c:pt>
                <c:pt idx="113">
                  <c:v>2310</c:v>
                </c:pt>
                <c:pt idx="114">
                  <c:v>4349</c:v>
                </c:pt>
                <c:pt idx="115">
                  <c:v>9966</c:v>
                </c:pt>
                <c:pt idx="116">
                  <c:v>14728</c:v>
                </c:pt>
                <c:pt idx="117">
                  <c:v>11853</c:v>
                </c:pt>
                <c:pt idx="118">
                  <c:v>4621</c:v>
                </c:pt>
                <c:pt idx="119">
                  <c:v>637</c:v>
                </c:pt>
                <c:pt idx="120">
                  <c:v>244</c:v>
                </c:pt>
                <c:pt idx="121">
                  <c:v>126</c:v>
                </c:pt>
                <c:pt idx="122">
                  <c:v>1012</c:v>
                </c:pt>
                <c:pt idx="123">
                  <c:v>1196</c:v>
                </c:pt>
                <c:pt idx="124">
                  <c:v>266</c:v>
                </c:pt>
                <c:pt idx="125">
                  <c:v>745</c:v>
                </c:pt>
                <c:pt idx="126">
                  <c:v>185</c:v>
                </c:pt>
                <c:pt idx="127">
                  <c:v>79</c:v>
                </c:pt>
                <c:pt idx="128">
                  <c:v>100</c:v>
                </c:pt>
                <c:pt idx="129">
                  <c:v>904</c:v>
                </c:pt>
                <c:pt idx="130">
                  <c:v>200</c:v>
                </c:pt>
                <c:pt idx="131">
                  <c:v>526</c:v>
                </c:pt>
                <c:pt idx="132">
                  <c:v>150</c:v>
                </c:pt>
                <c:pt idx="133">
                  <c:v>69</c:v>
                </c:pt>
                <c:pt idx="134">
                  <c:v>62</c:v>
                </c:pt>
                <c:pt idx="135">
                  <c:v>38</c:v>
                </c:pt>
                <c:pt idx="136">
                  <c:v>32</c:v>
                </c:pt>
                <c:pt idx="137">
                  <c:v>8</c:v>
                </c:pt>
                <c:pt idx="138">
                  <c:v>32</c:v>
                </c:pt>
              </c:numCache>
            </c:numRef>
          </c:val>
          <c:smooth val="0"/>
          <c:extLst>
            <c:ext xmlns:c16="http://schemas.microsoft.com/office/drawing/2014/chart" uri="{C3380CC4-5D6E-409C-BE32-E72D297353CC}">
              <c16:uniqueId val="{00000000-40B3-4409-BACA-68B81F057C26}"/>
            </c:ext>
          </c:extLst>
        </c:ser>
        <c:dLbls>
          <c:showLegendKey val="0"/>
          <c:showVal val="0"/>
          <c:showCatName val="0"/>
          <c:showSerName val="0"/>
          <c:showPercent val="0"/>
          <c:showBubbleSize val="0"/>
        </c:dLbls>
        <c:smooth val="0"/>
        <c:axId val="288373968"/>
        <c:axId val="288378232"/>
      </c:lineChart>
      <c:catAx>
        <c:axId val="288373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78232"/>
        <c:crosses val="autoZero"/>
        <c:auto val="1"/>
        <c:lblAlgn val="ctr"/>
        <c:lblOffset val="100"/>
        <c:noMultiLvlLbl val="0"/>
      </c:catAx>
      <c:valAx>
        <c:axId val="28837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7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Jennifer - Sehnsucht nach was Besseres</c:v>
                </c:pt>
              </c:strCache>
            </c:strRef>
          </c:cat>
          <c:val>
            <c:numRef>
              <c:f>Sheet1!$B$2</c:f>
              <c:numCache>
                <c:formatCode>General</c:formatCode>
                <c:ptCount val="1"/>
                <c:pt idx="0">
                  <c:v>5</c:v>
                </c:pt>
              </c:numCache>
            </c:numRef>
          </c:val>
          <c:extLst>
            <c:ext xmlns:c16="http://schemas.microsoft.com/office/drawing/2014/chart" uri="{C3380CC4-5D6E-409C-BE32-E72D297353CC}">
              <c16:uniqueId val="{00000000-4E1F-4DD6-8EA9-5E886A6DA81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Jennifer - Sehnsucht nach was Besseres</c:v>
                </c:pt>
              </c:strCache>
            </c:strRef>
          </c:cat>
          <c:val>
            <c:numRef>
              <c:f>Sheet1!$C$2</c:f>
              <c:numCache>
                <c:formatCode>General</c:formatCode>
                <c:ptCount val="1"/>
                <c:pt idx="0">
                  <c:v>17</c:v>
                </c:pt>
              </c:numCache>
            </c:numRef>
          </c:val>
          <c:extLst>
            <c:ext xmlns:c16="http://schemas.microsoft.com/office/drawing/2014/chart" uri="{C3380CC4-5D6E-409C-BE32-E72D297353CC}">
              <c16:uniqueId val="{00000001-4E1F-4DD6-8EA9-5E886A6DA81F}"/>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Jennifer - Sehnsucht nach was Besseres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4E1F-4DD6-8EA9-5E886A6DA81F}"/>
            </c:ext>
          </c:extLst>
        </c:ser>
        <c:dLbls>
          <c:showLegendKey val="0"/>
          <c:showVal val="0"/>
          <c:showCatName val="0"/>
          <c:showSerName val="0"/>
          <c:showPercent val="0"/>
          <c:showBubbleSize val="0"/>
        </c:dLbls>
        <c:gapWidth val="150"/>
        <c:overlap val="100"/>
        <c:axId val="215653760"/>
        <c:axId val="215648512"/>
      </c:barChart>
      <c:catAx>
        <c:axId val="21565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648512"/>
        <c:crosses val="autoZero"/>
        <c:auto val="1"/>
        <c:lblAlgn val="ctr"/>
        <c:lblOffset val="100"/>
        <c:noMultiLvlLbl val="0"/>
      </c:catAx>
      <c:valAx>
        <c:axId val="215648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65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B9623-5AAD-428C-B38F-2713CF26B0ED}"/>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AF399603-5821-4509-8944-A6CD8CF100DA}"/>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218448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FAD50-F2AF-4D6C-97E0-5DEF1F8E7CE2}"/>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FBDCA6CB-CEAA-4D05-B4CB-801F3DE0FA37}"/>
              </a:ext>
            </a:extLst>
          </p:cNvPr>
          <p:cNvGraphicFramePr>
            <a:graphicFrameLocks noGrp="1"/>
          </p:cNvGraphicFramePr>
          <p:nvPr>
            <p:ph type="tbl" sz="quarter" idx="13"/>
            <p:extLst>
              <p:ext uri="{D42A27DB-BD31-4B8C-83A1-F6EECF244321}">
                <p14:modId xmlns:p14="http://schemas.microsoft.com/office/powerpoint/2010/main" val="1951076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80292962"/>
                    </a:ext>
                  </a:extLst>
                </a:gridCol>
                <a:gridCol w="1645920">
                  <a:extLst>
                    <a:ext uri="{9D8B030D-6E8A-4147-A177-3AD203B41FA5}">
                      <a16:colId xmlns:a16="http://schemas.microsoft.com/office/drawing/2014/main" val="468225399"/>
                    </a:ext>
                  </a:extLst>
                </a:gridCol>
                <a:gridCol w="1645920">
                  <a:extLst>
                    <a:ext uri="{9D8B030D-6E8A-4147-A177-3AD203B41FA5}">
                      <a16:colId xmlns:a16="http://schemas.microsoft.com/office/drawing/2014/main" val="3361186654"/>
                    </a:ext>
                  </a:extLst>
                </a:gridCol>
                <a:gridCol w="1234440">
                  <a:extLst>
                    <a:ext uri="{9D8B030D-6E8A-4147-A177-3AD203B41FA5}">
                      <a16:colId xmlns:a16="http://schemas.microsoft.com/office/drawing/2014/main" val="3643108948"/>
                    </a:ext>
                  </a:extLst>
                </a:gridCol>
                <a:gridCol w="1234440">
                  <a:extLst>
                    <a:ext uri="{9D8B030D-6E8A-4147-A177-3AD203B41FA5}">
                      <a16:colId xmlns:a16="http://schemas.microsoft.com/office/drawing/2014/main" val="1377433955"/>
                    </a:ext>
                  </a:extLst>
                </a:gridCol>
                <a:gridCol w="822960">
                  <a:extLst>
                    <a:ext uri="{9D8B030D-6E8A-4147-A177-3AD203B41FA5}">
                      <a16:colId xmlns:a16="http://schemas.microsoft.com/office/drawing/2014/main" val="1502810952"/>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774189627"/>
                  </a:ext>
                </a:extLst>
              </a:tr>
              <a:tr h="370840">
                <a:tc>
                  <a:txBody>
                    <a:bodyPr/>
                    <a:lstStyle/>
                    <a:p>
                      <a:r>
                        <a:rPr lang="de-DE" sz="1000"/>
                        <a:t>Jennifer - Sehnsucht nach was Besseres</a:t>
                      </a:r>
                      <a:endParaRPr lang="en-US" sz="1000"/>
                    </a:p>
                  </a:txBody>
                  <a:tcPr/>
                </a:tc>
                <a:tc>
                  <a:txBody>
                    <a:bodyPr/>
                    <a:lstStyle/>
                    <a:p>
                      <a:r>
                        <a:rPr lang="en-US" sz="1000"/>
                        <a:t>3972</a:t>
                      </a:r>
                    </a:p>
                  </a:txBody>
                  <a:tcPr/>
                </a:tc>
                <a:tc>
                  <a:txBody>
                    <a:bodyPr/>
                    <a:lstStyle/>
                    <a:p>
                      <a:r>
                        <a:rPr lang="en-US" sz="1000"/>
                        <a:t>1251</a:t>
                      </a:r>
                    </a:p>
                  </a:txBody>
                  <a:tcPr/>
                </a:tc>
                <a:tc>
                  <a:txBody>
                    <a:bodyPr/>
                    <a:lstStyle/>
                    <a:p>
                      <a:r>
                        <a:rPr lang="en-US" sz="1000"/>
                        <a:t>236</a:t>
                      </a:r>
                    </a:p>
                  </a:txBody>
                  <a:tcPr/>
                </a:tc>
                <a:tc>
                  <a:txBody>
                    <a:bodyPr/>
                    <a:lstStyle/>
                    <a:p>
                      <a:r>
                        <a:rPr lang="en-US" sz="1000"/>
                        <a:t>10.3%</a:t>
                      </a:r>
                    </a:p>
                  </a:txBody>
                  <a:tcPr/>
                </a:tc>
                <a:tc>
                  <a:txBody>
                    <a:bodyPr/>
                    <a:lstStyle/>
                    <a:p>
                      <a:r>
                        <a:rPr lang="en-US" sz="1000"/>
                        <a:t>3669</a:t>
                      </a:r>
                    </a:p>
                  </a:txBody>
                  <a:tcPr/>
                </a:tc>
                <a:extLst>
                  <a:ext uri="{0D108BD9-81ED-4DB2-BD59-A6C34878D82A}">
                    <a16:rowId xmlns:a16="http://schemas.microsoft.com/office/drawing/2014/main" val="836767138"/>
                  </a:ext>
                </a:extLst>
              </a:tr>
            </a:tbl>
          </a:graphicData>
        </a:graphic>
      </p:graphicFrame>
      <p:sp>
        <p:nvSpPr>
          <p:cNvPr id="4" name="Text Placeholder 3">
            <a:extLst>
              <a:ext uri="{FF2B5EF4-FFF2-40B4-BE49-F238E27FC236}">
                <a16:creationId xmlns:a16="http://schemas.microsoft.com/office/drawing/2014/main" id="{58421E48-4E8B-4A24-A851-1BB595787D8D}"/>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440514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E3951-52FC-41F9-9AD2-396574CCCFB8}"/>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BFDF5A28-BB8A-4A96-B396-3DD5BB533083}"/>
              </a:ext>
            </a:extLst>
          </p:cNvPr>
          <p:cNvGraphicFramePr>
            <a:graphicFrameLocks noGrp="1"/>
          </p:cNvGraphicFramePr>
          <p:nvPr>
            <p:ph type="chart" sz="quarter" idx="13"/>
            <p:extLst>
              <p:ext uri="{D42A27DB-BD31-4B8C-83A1-F6EECF244321}">
                <p14:modId xmlns:p14="http://schemas.microsoft.com/office/powerpoint/2010/main" val="1170831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5ECE9-5B08-44EF-B466-96B79F38BE6D}"/>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5730E6CD-A88B-4625-AFBD-EE2D404D55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6947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A46FA-BED4-4A80-8FCC-574DC90C7240}"/>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1BD654C0-200C-44C1-97C6-7FB387A37847}"/>
              </a:ext>
            </a:extLst>
          </p:cNvPr>
          <p:cNvGraphicFramePr>
            <a:graphicFrameLocks noGrp="1"/>
          </p:cNvGraphicFramePr>
          <p:nvPr>
            <p:ph type="chart" sz="quarter" idx="13"/>
            <p:extLst>
              <p:ext uri="{D42A27DB-BD31-4B8C-83A1-F6EECF244321}">
                <p14:modId xmlns:p14="http://schemas.microsoft.com/office/powerpoint/2010/main" val="2911183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B60BCF-759E-4FD1-AD00-AEBDD37B8650}"/>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F094FEFC-7D88-4CEB-B190-64FA24DB88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4892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4547F-BCF3-4F58-8780-AFD477A926B7}"/>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1CDA782B-DBF2-4EBF-BC8E-2DD0138065C4}"/>
              </a:ext>
            </a:extLst>
          </p:cNvPr>
          <p:cNvGraphicFramePr>
            <a:graphicFrameLocks noGrp="1"/>
          </p:cNvGraphicFramePr>
          <p:nvPr>
            <p:ph type="chart" sz="quarter" idx="13"/>
            <p:extLst>
              <p:ext uri="{D42A27DB-BD31-4B8C-83A1-F6EECF244321}">
                <p14:modId xmlns:p14="http://schemas.microsoft.com/office/powerpoint/2010/main" val="3016707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F5B4F-875C-46BF-8BAC-3EF18E2E8885}"/>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966EC310-E40F-4171-AB71-3056E656B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497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4159D-0EE2-4434-BD54-5CB1ED451F1B}"/>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5EAFFB5D-BDA5-4F8B-87AE-0F6DAF7AB386}"/>
              </a:ext>
            </a:extLst>
          </p:cNvPr>
          <p:cNvGraphicFramePr>
            <a:graphicFrameLocks noGrp="1"/>
          </p:cNvGraphicFramePr>
          <p:nvPr>
            <p:ph type="chart" sz="quarter" idx="13"/>
            <p:extLst>
              <p:ext uri="{D42A27DB-BD31-4B8C-83A1-F6EECF244321}">
                <p14:modId xmlns:p14="http://schemas.microsoft.com/office/powerpoint/2010/main" val="3996279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8D079-662A-4610-B4FC-0B7693B8DA06}"/>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9505FC6C-B6BF-45A8-B6BE-25381BBFC5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496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FA78A-9003-4AE0-BB54-F29F88DE1188}"/>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2EEF4BCA-25BE-44A7-A185-2C808F59CE49}"/>
              </a:ext>
            </a:extLst>
          </p:cNvPr>
          <p:cNvGraphicFramePr>
            <a:graphicFrameLocks noGrp="1"/>
          </p:cNvGraphicFramePr>
          <p:nvPr>
            <p:ph type="tbl" sz="quarter" idx="13"/>
            <p:extLst>
              <p:ext uri="{D42A27DB-BD31-4B8C-83A1-F6EECF244321}">
                <p14:modId xmlns:p14="http://schemas.microsoft.com/office/powerpoint/2010/main" val="1765871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64990256"/>
                    </a:ext>
                  </a:extLst>
                </a:gridCol>
                <a:gridCol w="1645920">
                  <a:extLst>
                    <a:ext uri="{9D8B030D-6E8A-4147-A177-3AD203B41FA5}">
                      <a16:colId xmlns:a16="http://schemas.microsoft.com/office/drawing/2014/main" val="4019847909"/>
                    </a:ext>
                  </a:extLst>
                </a:gridCol>
                <a:gridCol w="1234440">
                  <a:extLst>
                    <a:ext uri="{9D8B030D-6E8A-4147-A177-3AD203B41FA5}">
                      <a16:colId xmlns:a16="http://schemas.microsoft.com/office/drawing/2014/main" val="164696432"/>
                    </a:ext>
                  </a:extLst>
                </a:gridCol>
                <a:gridCol w="1234440">
                  <a:extLst>
                    <a:ext uri="{9D8B030D-6E8A-4147-A177-3AD203B41FA5}">
                      <a16:colId xmlns:a16="http://schemas.microsoft.com/office/drawing/2014/main" val="1947806620"/>
                    </a:ext>
                  </a:extLst>
                </a:gridCol>
                <a:gridCol w="1234440">
                  <a:extLst>
                    <a:ext uri="{9D8B030D-6E8A-4147-A177-3AD203B41FA5}">
                      <a16:colId xmlns:a16="http://schemas.microsoft.com/office/drawing/2014/main" val="3400770130"/>
                    </a:ext>
                  </a:extLst>
                </a:gridCol>
                <a:gridCol w="1234440">
                  <a:extLst>
                    <a:ext uri="{9D8B030D-6E8A-4147-A177-3AD203B41FA5}">
                      <a16:colId xmlns:a16="http://schemas.microsoft.com/office/drawing/2014/main" val="2042117870"/>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5110177"/>
                  </a:ext>
                </a:extLst>
              </a:tr>
              <a:tr h="370840">
                <a:tc>
                  <a:txBody>
                    <a:bodyPr/>
                    <a:lstStyle/>
                    <a:p>
                      <a:r>
                        <a:rPr lang="de-DE" sz="1000"/>
                        <a:t>Jennifer - Sehnsucht nach was Besseres</a:t>
                      </a:r>
                      <a:endParaRPr lang="en-US" sz="1000"/>
                    </a:p>
                  </a:txBody>
                  <a:tcPr/>
                </a:tc>
                <a:tc>
                  <a:txBody>
                    <a:bodyPr/>
                    <a:lstStyle/>
                    <a:p>
                      <a:r>
                        <a:rPr lang="en-US" sz="1000"/>
                        <a:t>3972</a:t>
                      </a:r>
                    </a:p>
                  </a:txBody>
                  <a:tcPr/>
                </a:tc>
                <a:tc>
                  <a:txBody>
                    <a:bodyPr/>
                    <a:lstStyle/>
                    <a:p>
                      <a:r>
                        <a:rPr lang="en-US" sz="1000"/>
                        <a:t>2124</a:t>
                      </a:r>
                    </a:p>
                  </a:txBody>
                  <a:tcPr/>
                </a:tc>
                <a:tc>
                  <a:txBody>
                    <a:bodyPr/>
                    <a:lstStyle/>
                    <a:p>
                      <a:r>
                        <a:rPr lang="en-US" sz="1000"/>
                        <a:t>1251</a:t>
                      </a:r>
                    </a:p>
                  </a:txBody>
                  <a:tcPr/>
                </a:tc>
                <a:tc>
                  <a:txBody>
                    <a:bodyPr/>
                    <a:lstStyle/>
                    <a:p>
                      <a:r>
                        <a:rPr lang="en-US" sz="1000"/>
                        <a:t>680</a:t>
                      </a:r>
                    </a:p>
                  </a:txBody>
                  <a:tcPr/>
                </a:tc>
                <a:tc>
                  <a:txBody>
                    <a:bodyPr/>
                    <a:lstStyle/>
                    <a:p>
                      <a:r>
                        <a:rPr lang="en-US" sz="1000"/>
                        <a:t>2720</a:t>
                      </a:r>
                    </a:p>
                  </a:txBody>
                  <a:tcPr/>
                </a:tc>
                <a:extLst>
                  <a:ext uri="{0D108BD9-81ED-4DB2-BD59-A6C34878D82A}">
                    <a16:rowId xmlns:a16="http://schemas.microsoft.com/office/drawing/2014/main" val="2231304285"/>
                  </a:ext>
                </a:extLst>
              </a:tr>
            </a:tbl>
          </a:graphicData>
        </a:graphic>
      </p:graphicFrame>
      <p:sp>
        <p:nvSpPr>
          <p:cNvPr id="4" name="Text Placeholder 3">
            <a:extLst>
              <a:ext uri="{FF2B5EF4-FFF2-40B4-BE49-F238E27FC236}">
                <a16:creationId xmlns:a16="http://schemas.microsoft.com/office/drawing/2014/main" id="{49A28946-E092-46A0-B621-D6EEE342FDA2}"/>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631284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CE9D7-2266-424E-BE83-4015F1E04019}"/>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EE956D91-E3A4-42A1-A9D7-B4FEDC4EFA33}"/>
              </a:ext>
            </a:extLst>
          </p:cNvPr>
          <p:cNvGraphicFramePr>
            <a:graphicFrameLocks noGrp="1"/>
          </p:cNvGraphicFramePr>
          <p:nvPr>
            <p:ph type="chart" sz="quarter" idx="13"/>
            <p:extLst>
              <p:ext uri="{D42A27DB-BD31-4B8C-83A1-F6EECF244321}">
                <p14:modId xmlns:p14="http://schemas.microsoft.com/office/powerpoint/2010/main" val="709287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50987E-8339-48F4-8938-B00050119204}"/>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16A224D6-CC96-4329-8392-CE1BE01280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4586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2AB94-93A5-4A9B-91E1-7BF18FA1D0E1}"/>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DD2F5118-79A1-48A1-A843-273A109D13F6}"/>
              </a:ext>
            </a:extLst>
          </p:cNvPr>
          <p:cNvGraphicFramePr>
            <a:graphicFrameLocks noGrp="1"/>
          </p:cNvGraphicFramePr>
          <p:nvPr>
            <p:ph type="tbl" sz="quarter" idx="13"/>
            <p:extLst>
              <p:ext uri="{D42A27DB-BD31-4B8C-83A1-F6EECF244321}">
                <p14:modId xmlns:p14="http://schemas.microsoft.com/office/powerpoint/2010/main" val="112300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8658858"/>
                    </a:ext>
                  </a:extLst>
                </a:gridCol>
                <a:gridCol w="1234440">
                  <a:extLst>
                    <a:ext uri="{9D8B030D-6E8A-4147-A177-3AD203B41FA5}">
                      <a16:colId xmlns:a16="http://schemas.microsoft.com/office/drawing/2014/main" val="4041610169"/>
                    </a:ext>
                  </a:extLst>
                </a:gridCol>
                <a:gridCol w="822960">
                  <a:extLst>
                    <a:ext uri="{9D8B030D-6E8A-4147-A177-3AD203B41FA5}">
                      <a16:colId xmlns:a16="http://schemas.microsoft.com/office/drawing/2014/main" val="176117587"/>
                    </a:ext>
                  </a:extLst>
                </a:gridCol>
                <a:gridCol w="822960">
                  <a:extLst>
                    <a:ext uri="{9D8B030D-6E8A-4147-A177-3AD203B41FA5}">
                      <a16:colId xmlns:a16="http://schemas.microsoft.com/office/drawing/2014/main" val="3454049173"/>
                    </a:ext>
                  </a:extLst>
                </a:gridCol>
                <a:gridCol w="822960">
                  <a:extLst>
                    <a:ext uri="{9D8B030D-6E8A-4147-A177-3AD203B41FA5}">
                      <a16:colId xmlns:a16="http://schemas.microsoft.com/office/drawing/2014/main" val="2749862770"/>
                    </a:ext>
                  </a:extLst>
                </a:gridCol>
                <a:gridCol w="822960">
                  <a:extLst>
                    <a:ext uri="{9D8B030D-6E8A-4147-A177-3AD203B41FA5}">
                      <a16:colId xmlns:a16="http://schemas.microsoft.com/office/drawing/2014/main" val="940600200"/>
                    </a:ext>
                  </a:extLst>
                </a:gridCol>
                <a:gridCol w="822960">
                  <a:extLst>
                    <a:ext uri="{9D8B030D-6E8A-4147-A177-3AD203B41FA5}">
                      <a16:colId xmlns:a16="http://schemas.microsoft.com/office/drawing/2014/main" val="78695889"/>
                    </a:ext>
                  </a:extLst>
                </a:gridCol>
                <a:gridCol w="822960">
                  <a:extLst>
                    <a:ext uri="{9D8B030D-6E8A-4147-A177-3AD203B41FA5}">
                      <a16:colId xmlns:a16="http://schemas.microsoft.com/office/drawing/2014/main" val="3029433437"/>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132953913"/>
                  </a:ext>
                </a:extLst>
              </a:tr>
              <a:tr h="370840">
                <a:tc>
                  <a:txBody>
                    <a:bodyPr/>
                    <a:lstStyle/>
                    <a:p>
                      <a:r>
                        <a:rPr lang="de-DE" sz="1000"/>
                        <a:t>Jennifer - Sehnsucht nach was Besseres</a:t>
                      </a:r>
                      <a:endParaRPr lang="en-US" sz="1000"/>
                    </a:p>
                  </a:txBody>
                  <a:tcPr/>
                </a:tc>
                <a:tc>
                  <a:txBody>
                    <a:bodyPr/>
                    <a:lstStyle/>
                    <a:p>
                      <a:r>
                        <a:rPr lang="en-US" sz="1000"/>
                        <a:t>48</a:t>
                      </a:r>
                    </a:p>
                  </a:txBody>
                  <a:tcPr/>
                </a:tc>
                <a:tc>
                  <a:txBody>
                    <a:bodyPr/>
                    <a:lstStyle/>
                    <a:p>
                      <a:r>
                        <a:rPr lang="en-US" sz="1000"/>
                        <a:t>17</a:t>
                      </a:r>
                    </a:p>
                  </a:txBody>
                  <a:tcPr/>
                </a:tc>
                <a:tc>
                  <a:txBody>
                    <a:bodyPr/>
                    <a:lstStyle/>
                    <a:p>
                      <a:r>
                        <a:rPr lang="en-US" sz="1000"/>
                        <a:t>26</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68410605"/>
                  </a:ext>
                </a:extLst>
              </a:tr>
            </a:tbl>
          </a:graphicData>
        </a:graphic>
      </p:graphicFrame>
      <p:sp>
        <p:nvSpPr>
          <p:cNvPr id="4" name="Text Placeholder 3">
            <a:extLst>
              <a:ext uri="{FF2B5EF4-FFF2-40B4-BE49-F238E27FC236}">
                <a16:creationId xmlns:a16="http://schemas.microsoft.com/office/drawing/2014/main" id="{9957D80A-CA6F-42B2-9889-FDF3C27CE0CF}"/>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000633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B449-90EA-445C-844A-98C6C3808E0F}"/>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A329DDD7-11B0-49A9-A1F3-4731EB3F2F68}"/>
              </a:ext>
            </a:extLst>
          </p:cNvPr>
          <p:cNvGraphicFramePr>
            <a:graphicFrameLocks noGrp="1"/>
          </p:cNvGraphicFramePr>
          <p:nvPr>
            <p:ph type="tbl" sz="quarter" idx="13"/>
            <p:extLst>
              <p:ext uri="{D42A27DB-BD31-4B8C-83A1-F6EECF244321}">
                <p14:modId xmlns:p14="http://schemas.microsoft.com/office/powerpoint/2010/main" val="733810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7595207"/>
                    </a:ext>
                  </a:extLst>
                </a:gridCol>
                <a:gridCol w="822960">
                  <a:extLst>
                    <a:ext uri="{9D8B030D-6E8A-4147-A177-3AD203B41FA5}">
                      <a16:colId xmlns:a16="http://schemas.microsoft.com/office/drawing/2014/main" val="119929297"/>
                    </a:ext>
                  </a:extLst>
                </a:gridCol>
                <a:gridCol w="822960">
                  <a:extLst>
                    <a:ext uri="{9D8B030D-6E8A-4147-A177-3AD203B41FA5}">
                      <a16:colId xmlns:a16="http://schemas.microsoft.com/office/drawing/2014/main" val="2971913"/>
                    </a:ext>
                  </a:extLst>
                </a:gridCol>
                <a:gridCol w="822960">
                  <a:extLst>
                    <a:ext uri="{9D8B030D-6E8A-4147-A177-3AD203B41FA5}">
                      <a16:colId xmlns:a16="http://schemas.microsoft.com/office/drawing/2014/main" val="1711185475"/>
                    </a:ext>
                  </a:extLst>
                </a:gridCol>
                <a:gridCol w="822960">
                  <a:extLst>
                    <a:ext uri="{9D8B030D-6E8A-4147-A177-3AD203B41FA5}">
                      <a16:colId xmlns:a16="http://schemas.microsoft.com/office/drawing/2014/main" val="3307688186"/>
                    </a:ext>
                  </a:extLst>
                </a:gridCol>
                <a:gridCol w="822960">
                  <a:extLst>
                    <a:ext uri="{9D8B030D-6E8A-4147-A177-3AD203B41FA5}">
                      <a16:colId xmlns:a16="http://schemas.microsoft.com/office/drawing/2014/main" val="2740644096"/>
                    </a:ext>
                  </a:extLst>
                </a:gridCol>
                <a:gridCol w="822960">
                  <a:extLst>
                    <a:ext uri="{9D8B030D-6E8A-4147-A177-3AD203B41FA5}">
                      <a16:colId xmlns:a16="http://schemas.microsoft.com/office/drawing/2014/main" val="607116832"/>
                    </a:ext>
                  </a:extLst>
                </a:gridCol>
                <a:gridCol w="822960">
                  <a:extLst>
                    <a:ext uri="{9D8B030D-6E8A-4147-A177-3AD203B41FA5}">
                      <a16:colId xmlns:a16="http://schemas.microsoft.com/office/drawing/2014/main" val="440965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46216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14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1374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5752542"/>
                  </a:ext>
                </a:extLst>
              </a:tr>
            </a:tbl>
          </a:graphicData>
        </a:graphic>
      </p:graphicFrame>
      <p:sp>
        <p:nvSpPr>
          <p:cNvPr id="4" name="Text Placeholder 3">
            <a:extLst>
              <a:ext uri="{FF2B5EF4-FFF2-40B4-BE49-F238E27FC236}">
                <a16:creationId xmlns:a16="http://schemas.microsoft.com/office/drawing/2014/main" id="{3D2F2CBC-F192-4BD3-9BCD-7C0A3F9E240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903505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C0C73-0E72-46E2-BC25-BA5676EA136A}"/>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44B1380C-2154-4045-8B14-FBE6200C3885}"/>
              </a:ext>
            </a:extLst>
          </p:cNvPr>
          <p:cNvGraphicFramePr>
            <a:graphicFrameLocks noGrp="1"/>
          </p:cNvGraphicFramePr>
          <p:nvPr>
            <p:ph type="tbl" sz="quarter" idx="13"/>
            <p:extLst>
              <p:ext uri="{D42A27DB-BD31-4B8C-83A1-F6EECF244321}">
                <p14:modId xmlns:p14="http://schemas.microsoft.com/office/powerpoint/2010/main" val="4087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43746828"/>
                    </a:ext>
                  </a:extLst>
                </a:gridCol>
                <a:gridCol w="822960">
                  <a:extLst>
                    <a:ext uri="{9D8B030D-6E8A-4147-A177-3AD203B41FA5}">
                      <a16:colId xmlns:a16="http://schemas.microsoft.com/office/drawing/2014/main" val="4090394740"/>
                    </a:ext>
                  </a:extLst>
                </a:gridCol>
                <a:gridCol w="822960">
                  <a:extLst>
                    <a:ext uri="{9D8B030D-6E8A-4147-A177-3AD203B41FA5}">
                      <a16:colId xmlns:a16="http://schemas.microsoft.com/office/drawing/2014/main" val="1722293440"/>
                    </a:ext>
                  </a:extLst>
                </a:gridCol>
                <a:gridCol w="822960">
                  <a:extLst>
                    <a:ext uri="{9D8B030D-6E8A-4147-A177-3AD203B41FA5}">
                      <a16:colId xmlns:a16="http://schemas.microsoft.com/office/drawing/2014/main" val="3248821090"/>
                    </a:ext>
                  </a:extLst>
                </a:gridCol>
                <a:gridCol w="822960">
                  <a:extLst>
                    <a:ext uri="{9D8B030D-6E8A-4147-A177-3AD203B41FA5}">
                      <a16:colId xmlns:a16="http://schemas.microsoft.com/office/drawing/2014/main" val="3757623215"/>
                    </a:ext>
                  </a:extLst>
                </a:gridCol>
                <a:gridCol w="822960">
                  <a:extLst>
                    <a:ext uri="{9D8B030D-6E8A-4147-A177-3AD203B41FA5}">
                      <a16:colId xmlns:a16="http://schemas.microsoft.com/office/drawing/2014/main" val="1448974331"/>
                    </a:ext>
                  </a:extLst>
                </a:gridCol>
                <a:gridCol w="822960">
                  <a:extLst>
                    <a:ext uri="{9D8B030D-6E8A-4147-A177-3AD203B41FA5}">
                      <a16:colId xmlns:a16="http://schemas.microsoft.com/office/drawing/2014/main" val="3539321308"/>
                    </a:ext>
                  </a:extLst>
                </a:gridCol>
                <a:gridCol w="822960">
                  <a:extLst>
                    <a:ext uri="{9D8B030D-6E8A-4147-A177-3AD203B41FA5}">
                      <a16:colId xmlns:a16="http://schemas.microsoft.com/office/drawing/2014/main" val="2279705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9244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660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5545010"/>
                  </a:ext>
                </a:extLst>
              </a:tr>
            </a:tbl>
          </a:graphicData>
        </a:graphic>
      </p:graphicFrame>
      <p:sp>
        <p:nvSpPr>
          <p:cNvPr id="4" name="Text Placeholder 3">
            <a:extLst>
              <a:ext uri="{FF2B5EF4-FFF2-40B4-BE49-F238E27FC236}">
                <a16:creationId xmlns:a16="http://schemas.microsoft.com/office/drawing/2014/main" id="{99A1C62B-3E9B-41F0-BA76-41607A2A186C}"/>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409140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2B0A7-EDFD-416E-8860-FF118C7C5040}"/>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00551321-DF62-411B-9343-9A9957923D0B}"/>
              </a:ext>
            </a:extLst>
          </p:cNvPr>
          <p:cNvGraphicFramePr>
            <a:graphicFrameLocks noGrp="1"/>
          </p:cNvGraphicFramePr>
          <p:nvPr>
            <p:ph type="tbl" sz="quarter" idx="13"/>
            <p:extLst>
              <p:ext uri="{D42A27DB-BD31-4B8C-83A1-F6EECF244321}">
                <p14:modId xmlns:p14="http://schemas.microsoft.com/office/powerpoint/2010/main" val="1523658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64382762"/>
                    </a:ext>
                  </a:extLst>
                </a:gridCol>
                <a:gridCol w="822960">
                  <a:extLst>
                    <a:ext uri="{9D8B030D-6E8A-4147-A177-3AD203B41FA5}">
                      <a16:colId xmlns:a16="http://schemas.microsoft.com/office/drawing/2014/main" val="1498571310"/>
                    </a:ext>
                  </a:extLst>
                </a:gridCol>
                <a:gridCol w="822960">
                  <a:extLst>
                    <a:ext uri="{9D8B030D-6E8A-4147-A177-3AD203B41FA5}">
                      <a16:colId xmlns:a16="http://schemas.microsoft.com/office/drawing/2014/main" val="4264170012"/>
                    </a:ext>
                  </a:extLst>
                </a:gridCol>
                <a:gridCol w="822960">
                  <a:extLst>
                    <a:ext uri="{9D8B030D-6E8A-4147-A177-3AD203B41FA5}">
                      <a16:colId xmlns:a16="http://schemas.microsoft.com/office/drawing/2014/main" val="1922352369"/>
                    </a:ext>
                  </a:extLst>
                </a:gridCol>
                <a:gridCol w="822960">
                  <a:extLst>
                    <a:ext uri="{9D8B030D-6E8A-4147-A177-3AD203B41FA5}">
                      <a16:colId xmlns:a16="http://schemas.microsoft.com/office/drawing/2014/main" val="1506003925"/>
                    </a:ext>
                  </a:extLst>
                </a:gridCol>
                <a:gridCol w="822960">
                  <a:extLst>
                    <a:ext uri="{9D8B030D-6E8A-4147-A177-3AD203B41FA5}">
                      <a16:colId xmlns:a16="http://schemas.microsoft.com/office/drawing/2014/main" val="1175184336"/>
                    </a:ext>
                  </a:extLst>
                </a:gridCol>
                <a:gridCol w="822960">
                  <a:extLst>
                    <a:ext uri="{9D8B030D-6E8A-4147-A177-3AD203B41FA5}">
                      <a16:colId xmlns:a16="http://schemas.microsoft.com/office/drawing/2014/main" val="75247895"/>
                    </a:ext>
                  </a:extLst>
                </a:gridCol>
                <a:gridCol w="822960">
                  <a:extLst>
                    <a:ext uri="{9D8B030D-6E8A-4147-A177-3AD203B41FA5}">
                      <a16:colId xmlns:a16="http://schemas.microsoft.com/office/drawing/2014/main" val="334387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5048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736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857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0841806"/>
                  </a:ext>
                </a:extLst>
              </a:tr>
            </a:tbl>
          </a:graphicData>
        </a:graphic>
      </p:graphicFrame>
      <p:sp>
        <p:nvSpPr>
          <p:cNvPr id="4" name="Text Placeholder 3">
            <a:extLst>
              <a:ext uri="{FF2B5EF4-FFF2-40B4-BE49-F238E27FC236}">
                <a16:creationId xmlns:a16="http://schemas.microsoft.com/office/drawing/2014/main" id="{5CB21EE3-ADCD-465F-80AC-50995875E86A}"/>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293375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17CA-BCAF-4FB1-99EF-71A35E7ADEEF}"/>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F3191A6D-B4A0-4A78-9689-16CFC9074A7F}"/>
              </a:ext>
            </a:extLst>
          </p:cNvPr>
          <p:cNvGraphicFramePr>
            <a:graphicFrameLocks noGrp="1"/>
          </p:cNvGraphicFramePr>
          <p:nvPr>
            <p:ph type="tbl" sz="quarter" idx="13"/>
            <p:extLst>
              <p:ext uri="{D42A27DB-BD31-4B8C-83A1-F6EECF244321}">
                <p14:modId xmlns:p14="http://schemas.microsoft.com/office/powerpoint/2010/main" val="1813993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54796977"/>
                    </a:ext>
                  </a:extLst>
                </a:gridCol>
                <a:gridCol w="822960">
                  <a:extLst>
                    <a:ext uri="{9D8B030D-6E8A-4147-A177-3AD203B41FA5}">
                      <a16:colId xmlns:a16="http://schemas.microsoft.com/office/drawing/2014/main" val="721868176"/>
                    </a:ext>
                  </a:extLst>
                </a:gridCol>
                <a:gridCol w="822960">
                  <a:extLst>
                    <a:ext uri="{9D8B030D-6E8A-4147-A177-3AD203B41FA5}">
                      <a16:colId xmlns:a16="http://schemas.microsoft.com/office/drawing/2014/main" val="3654038310"/>
                    </a:ext>
                  </a:extLst>
                </a:gridCol>
                <a:gridCol w="822960">
                  <a:extLst>
                    <a:ext uri="{9D8B030D-6E8A-4147-A177-3AD203B41FA5}">
                      <a16:colId xmlns:a16="http://schemas.microsoft.com/office/drawing/2014/main" val="2231413283"/>
                    </a:ext>
                  </a:extLst>
                </a:gridCol>
                <a:gridCol w="822960">
                  <a:extLst>
                    <a:ext uri="{9D8B030D-6E8A-4147-A177-3AD203B41FA5}">
                      <a16:colId xmlns:a16="http://schemas.microsoft.com/office/drawing/2014/main" val="370581520"/>
                    </a:ext>
                  </a:extLst>
                </a:gridCol>
                <a:gridCol w="822960">
                  <a:extLst>
                    <a:ext uri="{9D8B030D-6E8A-4147-A177-3AD203B41FA5}">
                      <a16:colId xmlns:a16="http://schemas.microsoft.com/office/drawing/2014/main" val="1128204546"/>
                    </a:ext>
                  </a:extLst>
                </a:gridCol>
                <a:gridCol w="822960">
                  <a:extLst>
                    <a:ext uri="{9D8B030D-6E8A-4147-A177-3AD203B41FA5}">
                      <a16:colId xmlns:a16="http://schemas.microsoft.com/office/drawing/2014/main" val="973109896"/>
                    </a:ext>
                  </a:extLst>
                </a:gridCol>
                <a:gridCol w="822960">
                  <a:extLst>
                    <a:ext uri="{9D8B030D-6E8A-4147-A177-3AD203B41FA5}">
                      <a16:colId xmlns:a16="http://schemas.microsoft.com/office/drawing/2014/main" val="601830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7698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618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5345853"/>
                  </a:ext>
                </a:extLst>
              </a:tr>
            </a:tbl>
          </a:graphicData>
        </a:graphic>
      </p:graphicFrame>
      <p:sp>
        <p:nvSpPr>
          <p:cNvPr id="4" name="Text Placeholder 3">
            <a:extLst>
              <a:ext uri="{FF2B5EF4-FFF2-40B4-BE49-F238E27FC236}">
                <a16:creationId xmlns:a16="http://schemas.microsoft.com/office/drawing/2014/main" id="{928B3C39-2B7B-444F-BBA7-0C2B01C83C78}"/>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315293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A7384-8275-4EF1-B8BA-3D1F37A5C93C}"/>
              </a:ext>
            </a:extLst>
          </p:cNvPr>
          <p:cNvSpPr>
            <a:spLocks noGrp="1"/>
          </p:cNvSpPr>
          <p:nvPr>
            <p:ph type="title"/>
          </p:nvPr>
        </p:nvSpPr>
        <p:spPr/>
        <p:txBody>
          <a:bodyPr/>
          <a:lstStyle/>
          <a:p>
            <a:r>
              <a:rPr lang="en-US"/>
              <a:t>Eigene Posts - Links - Export - 1 of 3</a:t>
            </a:r>
          </a:p>
        </p:txBody>
      </p:sp>
      <p:graphicFrame>
        <p:nvGraphicFramePr>
          <p:cNvPr id="5" name="Table Placeholder 4">
            <a:extLst>
              <a:ext uri="{FF2B5EF4-FFF2-40B4-BE49-F238E27FC236}">
                <a16:creationId xmlns:a16="http://schemas.microsoft.com/office/drawing/2014/main" id="{32D9CFB1-4367-40C8-9EAE-964512FC7C06}"/>
              </a:ext>
            </a:extLst>
          </p:cNvPr>
          <p:cNvGraphicFramePr>
            <a:graphicFrameLocks noGrp="1"/>
          </p:cNvGraphicFramePr>
          <p:nvPr>
            <p:ph type="tbl" sz="quarter" idx="13"/>
            <p:extLst>
              <p:ext uri="{D42A27DB-BD31-4B8C-83A1-F6EECF244321}">
                <p14:modId xmlns:p14="http://schemas.microsoft.com/office/powerpoint/2010/main" val="1744627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81230570"/>
                    </a:ext>
                  </a:extLst>
                </a:gridCol>
                <a:gridCol w="822960">
                  <a:extLst>
                    <a:ext uri="{9D8B030D-6E8A-4147-A177-3AD203B41FA5}">
                      <a16:colId xmlns:a16="http://schemas.microsoft.com/office/drawing/2014/main" val="1533210922"/>
                    </a:ext>
                  </a:extLst>
                </a:gridCol>
                <a:gridCol w="822960">
                  <a:extLst>
                    <a:ext uri="{9D8B030D-6E8A-4147-A177-3AD203B41FA5}">
                      <a16:colId xmlns:a16="http://schemas.microsoft.com/office/drawing/2014/main" val="2963428053"/>
                    </a:ext>
                  </a:extLst>
                </a:gridCol>
                <a:gridCol w="822960">
                  <a:extLst>
                    <a:ext uri="{9D8B030D-6E8A-4147-A177-3AD203B41FA5}">
                      <a16:colId xmlns:a16="http://schemas.microsoft.com/office/drawing/2014/main" val="2872194318"/>
                    </a:ext>
                  </a:extLst>
                </a:gridCol>
                <a:gridCol w="822960">
                  <a:extLst>
                    <a:ext uri="{9D8B030D-6E8A-4147-A177-3AD203B41FA5}">
                      <a16:colId xmlns:a16="http://schemas.microsoft.com/office/drawing/2014/main" val="3405576742"/>
                    </a:ext>
                  </a:extLst>
                </a:gridCol>
                <a:gridCol w="822960">
                  <a:extLst>
                    <a:ext uri="{9D8B030D-6E8A-4147-A177-3AD203B41FA5}">
                      <a16:colId xmlns:a16="http://schemas.microsoft.com/office/drawing/2014/main" val="1143339295"/>
                    </a:ext>
                  </a:extLst>
                </a:gridCol>
                <a:gridCol w="822960">
                  <a:extLst>
                    <a:ext uri="{9D8B030D-6E8A-4147-A177-3AD203B41FA5}">
                      <a16:colId xmlns:a16="http://schemas.microsoft.com/office/drawing/2014/main" val="1903277312"/>
                    </a:ext>
                  </a:extLst>
                </a:gridCol>
                <a:gridCol w="822960">
                  <a:extLst>
                    <a:ext uri="{9D8B030D-6E8A-4147-A177-3AD203B41FA5}">
                      <a16:colId xmlns:a16="http://schemas.microsoft.com/office/drawing/2014/main" val="317200039"/>
                    </a:ext>
                  </a:extLst>
                </a:gridCol>
                <a:gridCol w="822960">
                  <a:extLst>
                    <a:ext uri="{9D8B030D-6E8A-4147-A177-3AD203B41FA5}">
                      <a16:colId xmlns:a16="http://schemas.microsoft.com/office/drawing/2014/main" val="59422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2463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- 2017-12-06 11:08:44</a:t>
                      </a:r>
                      <a:r>
                        <a:rPr kumimoji="0" lang="de-DE" sz="1000" b="0" i="0" u="none" strike="noStrike" kern="1200" cap="none" spc="0" normalizeH="0" baseline="0" noProof="0">
                          <a:ln>
                            <a:noFill/>
                          </a:ln>
                          <a:solidFill>
                            <a:prstClr val="black"/>
                          </a:solidFill>
                          <a:effectLst/>
                          <a:uLnTx/>
                          <a:uFillTx/>
                          <a:latin typeface="+mn-lt"/>
                          <a:ea typeface="+mn-ea"/>
                          <a:cs typeface="+mn-cs"/>
                        </a:rPr>
                        <a:t>
Aktiviert eure grauen Zellen und gewinnt mit gut Glück und Wissen Tickets für die exklusive Preview der neuen Staffel von "Jennifer-Sehnsucht nach was Besseres" in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888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09:55:13</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Um 22:30 Uhr startet die zweite Staffel von "Jennifer - Sehnsucht nach was Besseres" im NDR Fernsehen! Zum Einlesen gibt's hier was feines: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6161177"/>
                  </a:ext>
                </a:extLst>
              </a:tr>
            </a:tbl>
          </a:graphicData>
        </a:graphic>
      </p:graphicFrame>
      <p:sp>
        <p:nvSpPr>
          <p:cNvPr id="4" name="Text Placeholder 3">
            <a:extLst>
              <a:ext uri="{FF2B5EF4-FFF2-40B4-BE49-F238E27FC236}">
                <a16:creationId xmlns:a16="http://schemas.microsoft.com/office/drawing/2014/main" id="{5EC0CFC7-01BF-493C-B0FA-7FCCEB2FC23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229907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58149-39FF-4E94-A366-4B1AF1FEF7EB}"/>
              </a:ext>
            </a:extLst>
          </p:cNvPr>
          <p:cNvSpPr>
            <a:spLocks noGrp="1"/>
          </p:cNvSpPr>
          <p:nvPr>
            <p:ph type="title"/>
          </p:nvPr>
        </p:nvSpPr>
        <p:spPr/>
        <p:txBody>
          <a:bodyPr/>
          <a:lstStyle/>
          <a:p>
            <a:r>
              <a:rPr lang="en-US"/>
              <a:t>Eigene Posts - Links - Export - 2 of 3</a:t>
            </a:r>
          </a:p>
        </p:txBody>
      </p:sp>
      <p:graphicFrame>
        <p:nvGraphicFramePr>
          <p:cNvPr id="5" name="Table Placeholder 4">
            <a:extLst>
              <a:ext uri="{FF2B5EF4-FFF2-40B4-BE49-F238E27FC236}">
                <a16:creationId xmlns:a16="http://schemas.microsoft.com/office/drawing/2014/main" id="{D8D366F1-FC5C-49EA-B3C3-606C7F441FFA}"/>
              </a:ext>
            </a:extLst>
          </p:cNvPr>
          <p:cNvGraphicFramePr>
            <a:graphicFrameLocks noGrp="1"/>
          </p:cNvGraphicFramePr>
          <p:nvPr>
            <p:ph type="tbl" sz="quarter" idx="13"/>
            <p:extLst>
              <p:ext uri="{D42A27DB-BD31-4B8C-83A1-F6EECF244321}">
                <p14:modId xmlns:p14="http://schemas.microsoft.com/office/powerpoint/2010/main" val="229538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27694900"/>
                    </a:ext>
                  </a:extLst>
                </a:gridCol>
                <a:gridCol w="822960">
                  <a:extLst>
                    <a:ext uri="{9D8B030D-6E8A-4147-A177-3AD203B41FA5}">
                      <a16:colId xmlns:a16="http://schemas.microsoft.com/office/drawing/2014/main" val="1046601098"/>
                    </a:ext>
                  </a:extLst>
                </a:gridCol>
                <a:gridCol w="822960">
                  <a:extLst>
                    <a:ext uri="{9D8B030D-6E8A-4147-A177-3AD203B41FA5}">
                      <a16:colId xmlns:a16="http://schemas.microsoft.com/office/drawing/2014/main" val="2727837845"/>
                    </a:ext>
                  </a:extLst>
                </a:gridCol>
                <a:gridCol w="822960">
                  <a:extLst>
                    <a:ext uri="{9D8B030D-6E8A-4147-A177-3AD203B41FA5}">
                      <a16:colId xmlns:a16="http://schemas.microsoft.com/office/drawing/2014/main" val="2891205943"/>
                    </a:ext>
                  </a:extLst>
                </a:gridCol>
                <a:gridCol w="822960">
                  <a:extLst>
                    <a:ext uri="{9D8B030D-6E8A-4147-A177-3AD203B41FA5}">
                      <a16:colId xmlns:a16="http://schemas.microsoft.com/office/drawing/2014/main" val="1390391404"/>
                    </a:ext>
                  </a:extLst>
                </a:gridCol>
                <a:gridCol w="822960">
                  <a:extLst>
                    <a:ext uri="{9D8B030D-6E8A-4147-A177-3AD203B41FA5}">
                      <a16:colId xmlns:a16="http://schemas.microsoft.com/office/drawing/2014/main" val="4018007798"/>
                    </a:ext>
                  </a:extLst>
                </a:gridCol>
                <a:gridCol w="822960">
                  <a:extLst>
                    <a:ext uri="{9D8B030D-6E8A-4147-A177-3AD203B41FA5}">
                      <a16:colId xmlns:a16="http://schemas.microsoft.com/office/drawing/2014/main" val="1598380085"/>
                    </a:ext>
                  </a:extLst>
                </a:gridCol>
                <a:gridCol w="822960">
                  <a:extLst>
                    <a:ext uri="{9D8B030D-6E8A-4147-A177-3AD203B41FA5}">
                      <a16:colId xmlns:a16="http://schemas.microsoft.com/office/drawing/2014/main" val="3795630959"/>
                    </a:ext>
                  </a:extLst>
                </a:gridCol>
                <a:gridCol w="822960">
                  <a:extLst>
                    <a:ext uri="{9D8B030D-6E8A-4147-A177-3AD203B41FA5}">
                      <a16:colId xmlns:a16="http://schemas.microsoft.com/office/drawing/2014/main" val="2820907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5352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- 2018-01-04 13:02:30</a:t>
                      </a:r>
                      <a:r>
                        <a:rPr kumimoji="0" lang="de-DE" sz="1000" b="0" i="0" u="none" strike="noStrike" kern="1200" cap="none" spc="0" normalizeH="0" baseline="0" noProof="0">
                          <a:ln>
                            <a:noFill/>
                          </a:ln>
                          <a:solidFill>
                            <a:prstClr val="black"/>
                          </a:solidFill>
                          <a:effectLst/>
                          <a:uLnTx/>
                          <a:uFillTx/>
                          <a:latin typeface="+mn-lt"/>
                          <a:ea typeface="+mn-ea"/>
                          <a:cs typeface="+mn-cs"/>
                        </a:rPr>
                        <a:t>
Wer die ersten beiden Folgen von "Jennifer - Sehnsucht nach was Besseres" verpasst hat, oder sie sich nochmal ansehen will, der klicke jetzt hier und dann geht das los! Folge 3 folgt heute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8796255"/>
                  </a:ext>
                </a:extLst>
              </a:tr>
            </a:tbl>
          </a:graphicData>
        </a:graphic>
      </p:graphicFrame>
      <p:sp>
        <p:nvSpPr>
          <p:cNvPr id="4" name="Text Placeholder 3">
            <a:extLst>
              <a:ext uri="{FF2B5EF4-FFF2-40B4-BE49-F238E27FC236}">
                <a16:creationId xmlns:a16="http://schemas.microsoft.com/office/drawing/2014/main" id="{8C1D6458-7CF7-4056-90D3-BCA3A4651C9E}"/>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243339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4D695-0C25-4446-8B14-698D7E65AD84}"/>
              </a:ext>
            </a:extLst>
          </p:cNvPr>
          <p:cNvSpPr>
            <a:spLocks noGrp="1"/>
          </p:cNvSpPr>
          <p:nvPr>
            <p:ph type="title"/>
          </p:nvPr>
        </p:nvSpPr>
        <p:spPr/>
        <p:txBody>
          <a:bodyPr/>
          <a:lstStyle/>
          <a:p>
            <a:r>
              <a:rPr lang="en-US"/>
              <a:t>Eigene Posts - Links - Export - 3 of 3</a:t>
            </a:r>
          </a:p>
        </p:txBody>
      </p:sp>
      <p:graphicFrame>
        <p:nvGraphicFramePr>
          <p:cNvPr id="5" name="Table Placeholder 4">
            <a:extLst>
              <a:ext uri="{FF2B5EF4-FFF2-40B4-BE49-F238E27FC236}">
                <a16:creationId xmlns:a16="http://schemas.microsoft.com/office/drawing/2014/main" id="{DE0B1FA9-CD5D-4647-BE43-D9E986D0E7D5}"/>
              </a:ext>
            </a:extLst>
          </p:cNvPr>
          <p:cNvGraphicFramePr>
            <a:graphicFrameLocks noGrp="1"/>
          </p:cNvGraphicFramePr>
          <p:nvPr>
            <p:ph type="tbl" sz="quarter" idx="13"/>
            <p:extLst>
              <p:ext uri="{D42A27DB-BD31-4B8C-83A1-F6EECF244321}">
                <p14:modId xmlns:p14="http://schemas.microsoft.com/office/powerpoint/2010/main" val="2815554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8744003"/>
                    </a:ext>
                  </a:extLst>
                </a:gridCol>
                <a:gridCol w="822960">
                  <a:extLst>
                    <a:ext uri="{9D8B030D-6E8A-4147-A177-3AD203B41FA5}">
                      <a16:colId xmlns:a16="http://schemas.microsoft.com/office/drawing/2014/main" val="4152159203"/>
                    </a:ext>
                  </a:extLst>
                </a:gridCol>
                <a:gridCol w="822960">
                  <a:extLst>
                    <a:ext uri="{9D8B030D-6E8A-4147-A177-3AD203B41FA5}">
                      <a16:colId xmlns:a16="http://schemas.microsoft.com/office/drawing/2014/main" val="3021811607"/>
                    </a:ext>
                  </a:extLst>
                </a:gridCol>
                <a:gridCol w="822960">
                  <a:extLst>
                    <a:ext uri="{9D8B030D-6E8A-4147-A177-3AD203B41FA5}">
                      <a16:colId xmlns:a16="http://schemas.microsoft.com/office/drawing/2014/main" val="3951308536"/>
                    </a:ext>
                  </a:extLst>
                </a:gridCol>
                <a:gridCol w="822960">
                  <a:extLst>
                    <a:ext uri="{9D8B030D-6E8A-4147-A177-3AD203B41FA5}">
                      <a16:colId xmlns:a16="http://schemas.microsoft.com/office/drawing/2014/main" val="4217669170"/>
                    </a:ext>
                  </a:extLst>
                </a:gridCol>
                <a:gridCol w="822960">
                  <a:extLst>
                    <a:ext uri="{9D8B030D-6E8A-4147-A177-3AD203B41FA5}">
                      <a16:colId xmlns:a16="http://schemas.microsoft.com/office/drawing/2014/main" val="428784532"/>
                    </a:ext>
                  </a:extLst>
                </a:gridCol>
                <a:gridCol w="822960">
                  <a:extLst>
                    <a:ext uri="{9D8B030D-6E8A-4147-A177-3AD203B41FA5}">
                      <a16:colId xmlns:a16="http://schemas.microsoft.com/office/drawing/2014/main" val="199257573"/>
                    </a:ext>
                  </a:extLst>
                </a:gridCol>
                <a:gridCol w="822960">
                  <a:extLst>
                    <a:ext uri="{9D8B030D-6E8A-4147-A177-3AD203B41FA5}">
                      <a16:colId xmlns:a16="http://schemas.microsoft.com/office/drawing/2014/main" val="143040677"/>
                    </a:ext>
                  </a:extLst>
                </a:gridCol>
                <a:gridCol w="822960">
                  <a:extLst>
                    <a:ext uri="{9D8B030D-6E8A-4147-A177-3AD203B41FA5}">
                      <a16:colId xmlns:a16="http://schemas.microsoft.com/office/drawing/2014/main" val="3757671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1739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- 2017-12-25 09:27:45</a:t>
                      </a:r>
                      <a:r>
                        <a:rPr kumimoji="0" lang="de-DE" sz="1000" b="0" i="0" u="none" strike="noStrike" kern="1200" cap="none" spc="0" normalizeH="0" baseline="0" noProof="0">
                          <a:ln>
                            <a:noFill/>
                          </a:ln>
                          <a:solidFill>
                            <a:prstClr val="black"/>
                          </a:solidFill>
                          <a:effectLst/>
                          <a:uLnTx/>
                          <a:uFillTx/>
                          <a:latin typeface="+mn-lt"/>
                          <a:ea typeface="+mn-ea"/>
                          <a:cs typeface="+mn-cs"/>
                        </a:rPr>
                        <a:t>
Vom Friseur zum anerkannten Schauspieler. Klaas Heufer-Umlauf erzählt wie's geht. Die neuen Folgen von "Jennifer - Sehnsucht nach was Besseres" gibt's am 2. und 4. Januar 2018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4302841"/>
                  </a:ext>
                </a:extLst>
              </a:tr>
            </a:tbl>
          </a:graphicData>
        </a:graphic>
      </p:graphicFrame>
      <p:sp>
        <p:nvSpPr>
          <p:cNvPr id="4" name="Text Placeholder 3">
            <a:extLst>
              <a:ext uri="{FF2B5EF4-FFF2-40B4-BE49-F238E27FC236}">
                <a16:creationId xmlns:a16="http://schemas.microsoft.com/office/drawing/2014/main" id="{7734D245-6A2E-4EAF-915A-43581C52244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711764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1477A-B90C-43A5-B89D-653066798697}"/>
              </a:ext>
            </a:extLst>
          </p:cNvPr>
          <p:cNvSpPr>
            <a:spLocks noGrp="1"/>
          </p:cNvSpPr>
          <p:nvPr>
            <p:ph type="title"/>
          </p:nvPr>
        </p:nvSpPr>
        <p:spPr/>
        <p:txBody>
          <a:bodyPr/>
          <a:lstStyle/>
          <a:p>
            <a:r>
              <a:rPr lang="en-US"/>
              <a:t>Facebook - Videostarts - Export - 1 of 2</a:t>
            </a:r>
          </a:p>
        </p:txBody>
      </p:sp>
      <p:graphicFrame>
        <p:nvGraphicFramePr>
          <p:cNvPr id="5" name="Table Placeholder 4">
            <a:extLst>
              <a:ext uri="{FF2B5EF4-FFF2-40B4-BE49-F238E27FC236}">
                <a16:creationId xmlns:a16="http://schemas.microsoft.com/office/drawing/2014/main" id="{C9A8BA0E-8B7E-4437-8DA3-DA9C26F7160B}"/>
              </a:ext>
            </a:extLst>
          </p:cNvPr>
          <p:cNvGraphicFramePr>
            <a:graphicFrameLocks noGrp="1"/>
          </p:cNvGraphicFramePr>
          <p:nvPr>
            <p:ph type="tbl" sz="quarter" idx="13"/>
            <p:extLst>
              <p:ext uri="{D42A27DB-BD31-4B8C-83A1-F6EECF244321}">
                <p14:modId xmlns:p14="http://schemas.microsoft.com/office/powerpoint/2010/main" val="2954136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8854517"/>
                    </a:ext>
                  </a:extLst>
                </a:gridCol>
                <a:gridCol w="822960">
                  <a:extLst>
                    <a:ext uri="{9D8B030D-6E8A-4147-A177-3AD203B41FA5}">
                      <a16:colId xmlns:a16="http://schemas.microsoft.com/office/drawing/2014/main" val="2168186050"/>
                    </a:ext>
                  </a:extLst>
                </a:gridCol>
                <a:gridCol w="822960">
                  <a:extLst>
                    <a:ext uri="{9D8B030D-6E8A-4147-A177-3AD203B41FA5}">
                      <a16:colId xmlns:a16="http://schemas.microsoft.com/office/drawing/2014/main" val="159972926"/>
                    </a:ext>
                  </a:extLst>
                </a:gridCol>
                <a:gridCol w="822960">
                  <a:extLst>
                    <a:ext uri="{9D8B030D-6E8A-4147-A177-3AD203B41FA5}">
                      <a16:colId xmlns:a16="http://schemas.microsoft.com/office/drawing/2014/main" val="1284302416"/>
                    </a:ext>
                  </a:extLst>
                </a:gridCol>
                <a:gridCol w="822960">
                  <a:extLst>
                    <a:ext uri="{9D8B030D-6E8A-4147-A177-3AD203B41FA5}">
                      <a16:colId xmlns:a16="http://schemas.microsoft.com/office/drawing/2014/main" val="222311278"/>
                    </a:ext>
                  </a:extLst>
                </a:gridCol>
                <a:gridCol w="822960">
                  <a:extLst>
                    <a:ext uri="{9D8B030D-6E8A-4147-A177-3AD203B41FA5}">
                      <a16:colId xmlns:a16="http://schemas.microsoft.com/office/drawing/2014/main" val="2037416509"/>
                    </a:ext>
                  </a:extLst>
                </a:gridCol>
                <a:gridCol w="822960">
                  <a:extLst>
                    <a:ext uri="{9D8B030D-6E8A-4147-A177-3AD203B41FA5}">
                      <a16:colId xmlns:a16="http://schemas.microsoft.com/office/drawing/2014/main" val="67464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1761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885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912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6635056"/>
                  </a:ext>
                </a:extLst>
              </a:tr>
            </a:tbl>
          </a:graphicData>
        </a:graphic>
      </p:graphicFrame>
      <p:sp>
        <p:nvSpPr>
          <p:cNvPr id="4" name="Text Placeholder 3">
            <a:extLst>
              <a:ext uri="{FF2B5EF4-FFF2-40B4-BE49-F238E27FC236}">
                <a16:creationId xmlns:a16="http://schemas.microsoft.com/office/drawing/2014/main" id="{37B1D4EF-EE97-43E0-A984-C91B47AE7BEA}"/>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891845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A451B-A595-466A-A0FC-C1A2E902B680}"/>
              </a:ext>
            </a:extLst>
          </p:cNvPr>
          <p:cNvSpPr>
            <a:spLocks noGrp="1"/>
          </p:cNvSpPr>
          <p:nvPr>
            <p:ph type="title"/>
          </p:nvPr>
        </p:nvSpPr>
        <p:spPr/>
        <p:txBody>
          <a:bodyPr/>
          <a:lstStyle/>
          <a:p>
            <a:r>
              <a:rPr lang="en-US"/>
              <a:t>Facebook - Videostarts - Export - 2 of 2</a:t>
            </a:r>
          </a:p>
        </p:txBody>
      </p:sp>
      <p:graphicFrame>
        <p:nvGraphicFramePr>
          <p:cNvPr id="5" name="Table Placeholder 4">
            <a:extLst>
              <a:ext uri="{FF2B5EF4-FFF2-40B4-BE49-F238E27FC236}">
                <a16:creationId xmlns:a16="http://schemas.microsoft.com/office/drawing/2014/main" id="{F69C2B1E-436E-4063-B8D6-F5AA389721A2}"/>
              </a:ext>
            </a:extLst>
          </p:cNvPr>
          <p:cNvGraphicFramePr>
            <a:graphicFrameLocks noGrp="1"/>
          </p:cNvGraphicFramePr>
          <p:nvPr>
            <p:ph type="tbl" sz="quarter" idx="13"/>
            <p:extLst>
              <p:ext uri="{D42A27DB-BD31-4B8C-83A1-F6EECF244321}">
                <p14:modId xmlns:p14="http://schemas.microsoft.com/office/powerpoint/2010/main" val="3894584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06744492"/>
                    </a:ext>
                  </a:extLst>
                </a:gridCol>
                <a:gridCol w="822960">
                  <a:extLst>
                    <a:ext uri="{9D8B030D-6E8A-4147-A177-3AD203B41FA5}">
                      <a16:colId xmlns:a16="http://schemas.microsoft.com/office/drawing/2014/main" val="4169768398"/>
                    </a:ext>
                  </a:extLst>
                </a:gridCol>
                <a:gridCol w="822960">
                  <a:extLst>
                    <a:ext uri="{9D8B030D-6E8A-4147-A177-3AD203B41FA5}">
                      <a16:colId xmlns:a16="http://schemas.microsoft.com/office/drawing/2014/main" val="988129556"/>
                    </a:ext>
                  </a:extLst>
                </a:gridCol>
                <a:gridCol w="822960">
                  <a:extLst>
                    <a:ext uri="{9D8B030D-6E8A-4147-A177-3AD203B41FA5}">
                      <a16:colId xmlns:a16="http://schemas.microsoft.com/office/drawing/2014/main" val="2180133153"/>
                    </a:ext>
                  </a:extLst>
                </a:gridCol>
                <a:gridCol w="822960">
                  <a:extLst>
                    <a:ext uri="{9D8B030D-6E8A-4147-A177-3AD203B41FA5}">
                      <a16:colId xmlns:a16="http://schemas.microsoft.com/office/drawing/2014/main" val="2384672819"/>
                    </a:ext>
                  </a:extLst>
                </a:gridCol>
                <a:gridCol w="822960">
                  <a:extLst>
                    <a:ext uri="{9D8B030D-6E8A-4147-A177-3AD203B41FA5}">
                      <a16:colId xmlns:a16="http://schemas.microsoft.com/office/drawing/2014/main" val="877939590"/>
                    </a:ext>
                  </a:extLst>
                </a:gridCol>
                <a:gridCol w="822960">
                  <a:extLst>
                    <a:ext uri="{9D8B030D-6E8A-4147-A177-3AD203B41FA5}">
                      <a16:colId xmlns:a16="http://schemas.microsoft.com/office/drawing/2014/main" val="3386856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28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62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- 2017-12-28 15:04:00</a:t>
                      </a:r>
                      <a:r>
                        <a:rPr kumimoji="0" lang="de-DE" sz="1000" b="0" i="0" u="none" strike="noStrike" kern="1200" cap="none" spc="0" normalizeH="0" baseline="0" noProof="0">
                          <a:ln>
                            <a:noFill/>
                          </a:ln>
                          <a:solidFill>
                            <a:prstClr val="black"/>
                          </a:solidFill>
                          <a:effectLst/>
                          <a:uLnTx/>
                          <a:uFillTx/>
                          <a:latin typeface="+mn-lt"/>
                          <a:ea typeface="+mn-ea"/>
                          <a:cs typeface="+mn-cs"/>
                        </a:rPr>
                        <a:t>
Ingo, bitte hör auf den Herrn Brehme, er ist ein Mann von Welt und Schnitterfahrung. Wie das "Hair &amp; Care" jetzt unter der Leitung von Container Ingo läuft könnt ihr in den drei neuen Folgen von "Jennifer - Sehnsucht nach was Besseres" sehen. Am 2. und 4. Januar 2018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001030"/>
                  </a:ext>
                </a:extLst>
              </a:tr>
            </a:tbl>
          </a:graphicData>
        </a:graphic>
      </p:graphicFrame>
      <p:sp>
        <p:nvSpPr>
          <p:cNvPr id="4" name="Text Placeholder 3">
            <a:extLst>
              <a:ext uri="{FF2B5EF4-FFF2-40B4-BE49-F238E27FC236}">
                <a16:creationId xmlns:a16="http://schemas.microsoft.com/office/drawing/2014/main" id="{A0C1990D-43D4-4B11-B607-EBD1FEA35ACD}"/>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712081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0B4F5-0042-41D0-B3A6-D2D91BE0C362}"/>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48D711A2-D710-46CA-A640-2F6373F01C7D}"/>
              </a:ext>
            </a:extLst>
          </p:cNvPr>
          <p:cNvGraphicFramePr>
            <a:graphicFrameLocks noGrp="1"/>
          </p:cNvGraphicFramePr>
          <p:nvPr>
            <p:ph type="tbl" sz="quarter" idx="13"/>
            <p:extLst>
              <p:ext uri="{D42A27DB-BD31-4B8C-83A1-F6EECF244321}">
                <p14:modId xmlns:p14="http://schemas.microsoft.com/office/powerpoint/2010/main" val="4253844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45814454"/>
                    </a:ext>
                  </a:extLst>
                </a:gridCol>
                <a:gridCol w="822960">
                  <a:extLst>
                    <a:ext uri="{9D8B030D-6E8A-4147-A177-3AD203B41FA5}">
                      <a16:colId xmlns:a16="http://schemas.microsoft.com/office/drawing/2014/main" val="3444337908"/>
                    </a:ext>
                  </a:extLst>
                </a:gridCol>
                <a:gridCol w="822960">
                  <a:extLst>
                    <a:ext uri="{9D8B030D-6E8A-4147-A177-3AD203B41FA5}">
                      <a16:colId xmlns:a16="http://schemas.microsoft.com/office/drawing/2014/main" val="3563973315"/>
                    </a:ext>
                  </a:extLst>
                </a:gridCol>
                <a:gridCol w="822960">
                  <a:extLst>
                    <a:ext uri="{9D8B030D-6E8A-4147-A177-3AD203B41FA5}">
                      <a16:colId xmlns:a16="http://schemas.microsoft.com/office/drawing/2014/main" val="194639435"/>
                    </a:ext>
                  </a:extLst>
                </a:gridCol>
                <a:gridCol w="822960">
                  <a:extLst>
                    <a:ext uri="{9D8B030D-6E8A-4147-A177-3AD203B41FA5}">
                      <a16:colId xmlns:a16="http://schemas.microsoft.com/office/drawing/2014/main" val="486782770"/>
                    </a:ext>
                  </a:extLst>
                </a:gridCol>
                <a:gridCol w="822960">
                  <a:extLst>
                    <a:ext uri="{9D8B030D-6E8A-4147-A177-3AD203B41FA5}">
                      <a16:colId xmlns:a16="http://schemas.microsoft.com/office/drawing/2014/main" val="4019963627"/>
                    </a:ext>
                  </a:extLst>
                </a:gridCol>
                <a:gridCol w="822960">
                  <a:extLst>
                    <a:ext uri="{9D8B030D-6E8A-4147-A177-3AD203B41FA5}">
                      <a16:colId xmlns:a16="http://schemas.microsoft.com/office/drawing/2014/main" val="292240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6503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- 2017-11-24 14:13:01</a:t>
                      </a:r>
                      <a:r>
                        <a:rPr kumimoji="0" lang="de-DE" sz="1000" b="0" i="0" u="none" strike="noStrike" kern="1200" cap="none" spc="0" normalizeH="0" baseline="0" noProof="0">
                          <a:ln>
                            <a:noFill/>
                          </a:ln>
                          <a:solidFill>
                            <a:prstClr val="black"/>
                          </a:solidFill>
                          <a:effectLst/>
                          <a:uLnTx/>
                          <a:uFillTx/>
                          <a:latin typeface="+mn-lt"/>
                          <a:ea typeface="+mn-ea"/>
                          <a:cs typeface="+mn-cs"/>
                        </a:rPr>
                        <a:t>
Lange habt ihr drauf gewartet und wir freuen uns total, dass ihr wieder eingeschaltet habt! Denn heute gibt es den mega riesigen zweiten Teil der Social Media-Kampagne "BeautyBeauty" mit Ingo A. und Jennifer. Like 4 like!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382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- 2017-12-13 11:23:18</a:t>
                      </a:r>
                      <a:r>
                        <a:rPr kumimoji="0" lang="de-DE" sz="1000" b="0" i="0" u="none" strike="noStrike" kern="1200" cap="none" spc="0" normalizeH="0" baseline="0" noProof="0">
                          <a:ln>
                            <a:noFill/>
                          </a:ln>
                          <a:solidFill>
                            <a:prstClr val="black"/>
                          </a:solidFill>
                          <a:effectLst/>
                          <a:uLnTx/>
                          <a:uFillTx/>
                          <a:latin typeface="+mn-lt"/>
                          <a:ea typeface="+mn-ea"/>
                          <a:cs typeface="+mn-cs"/>
                        </a:rPr>
                        <a:t>
In Neu Wulmstorf Downtown ist ausnahmsweise noch mehr los als sonst, denn es hat sich rumgesprochen: Das Jennifer-Team ist in der Stadt! Was Dessous mit einem Trauerspiel zu tun haben, kann man in den drei neuen Folgen von "Jennifer - Sehnsucht nach was Besseres" am 2. und 4. Januar um 22:30 Uhr im NDR Fernsehen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964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- 2017-12-10 10:21:58</a:t>
                      </a:r>
                      <a:r>
                        <a:rPr kumimoji="0" lang="de-DE" sz="1000" b="0" i="0" u="none" strike="noStrike" kern="1200" cap="none" spc="0" normalizeH="0" baseline="0" noProof="0">
                          <a:ln>
                            <a:noFill/>
                          </a:ln>
                          <a:solidFill>
                            <a:prstClr val="black"/>
                          </a:solidFill>
                          <a:effectLst/>
                          <a:uLnTx/>
                          <a:uFillTx/>
                          <a:latin typeface="+mn-lt"/>
                          <a:ea typeface="+mn-ea"/>
                          <a:cs typeface="+mn-cs"/>
                        </a:rPr>
                        <a:t>
Um Ruhm und (T)adel zu erreichen, muss man auch mal über Leichen gehen, weiß Klaas, und macht den Friedhof auch tagsüber zu einem gruseligen Ort für aufdringliche Bewerbungsgespräche. Ob es tatsächlich geklappt hat und mit welchem perfiden Plan er die Hauptrolle ergattern konnte, sieht man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5698443"/>
                  </a:ext>
                </a:extLst>
              </a:tr>
            </a:tbl>
          </a:graphicData>
        </a:graphic>
      </p:graphicFrame>
      <p:sp>
        <p:nvSpPr>
          <p:cNvPr id="4" name="Text Placeholder 3">
            <a:extLst>
              <a:ext uri="{FF2B5EF4-FFF2-40B4-BE49-F238E27FC236}">
                <a16:creationId xmlns:a16="http://schemas.microsoft.com/office/drawing/2014/main" id="{799B67A2-AEF2-4B33-92B3-21F4511EE0E7}"/>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585315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62E4D-4E54-47FC-8270-04849F101135}"/>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69A284D8-BFAE-4149-A1A3-59D6FB643A8C}"/>
              </a:ext>
            </a:extLst>
          </p:cNvPr>
          <p:cNvGraphicFramePr>
            <a:graphicFrameLocks noGrp="1"/>
          </p:cNvGraphicFramePr>
          <p:nvPr>
            <p:ph type="tbl" sz="quarter" idx="13"/>
            <p:extLst>
              <p:ext uri="{D42A27DB-BD31-4B8C-83A1-F6EECF244321}">
                <p14:modId xmlns:p14="http://schemas.microsoft.com/office/powerpoint/2010/main" val="1155704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74355738"/>
                    </a:ext>
                  </a:extLst>
                </a:gridCol>
                <a:gridCol w="822960">
                  <a:extLst>
                    <a:ext uri="{9D8B030D-6E8A-4147-A177-3AD203B41FA5}">
                      <a16:colId xmlns:a16="http://schemas.microsoft.com/office/drawing/2014/main" val="3982801319"/>
                    </a:ext>
                  </a:extLst>
                </a:gridCol>
                <a:gridCol w="822960">
                  <a:extLst>
                    <a:ext uri="{9D8B030D-6E8A-4147-A177-3AD203B41FA5}">
                      <a16:colId xmlns:a16="http://schemas.microsoft.com/office/drawing/2014/main" val="3405404904"/>
                    </a:ext>
                  </a:extLst>
                </a:gridCol>
                <a:gridCol w="822960">
                  <a:extLst>
                    <a:ext uri="{9D8B030D-6E8A-4147-A177-3AD203B41FA5}">
                      <a16:colId xmlns:a16="http://schemas.microsoft.com/office/drawing/2014/main" val="1436353313"/>
                    </a:ext>
                  </a:extLst>
                </a:gridCol>
                <a:gridCol w="822960">
                  <a:extLst>
                    <a:ext uri="{9D8B030D-6E8A-4147-A177-3AD203B41FA5}">
                      <a16:colId xmlns:a16="http://schemas.microsoft.com/office/drawing/2014/main" val="2077532400"/>
                    </a:ext>
                  </a:extLst>
                </a:gridCol>
                <a:gridCol w="822960">
                  <a:extLst>
                    <a:ext uri="{9D8B030D-6E8A-4147-A177-3AD203B41FA5}">
                      <a16:colId xmlns:a16="http://schemas.microsoft.com/office/drawing/2014/main" val="3969424533"/>
                    </a:ext>
                  </a:extLst>
                </a:gridCol>
                <a:gridCol w="822960">
                  <a:extLst>
                    <a:ext uri="{9D8B030D-6E8A-4147-A177-3AD203B41FA5}">
                      <a16:colId xmlns:a16="http://schemas.microsoft.com/office/drawing/2014/main" val="1498280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9733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- 2017-11-17 10:18:00</a:t>
                      </a:r>
                      <a:r>
                        <a:rPr kumimoji="0" lang="de-DE" sz="1000" b="0" i="0" u="none" strike="noStrike" kern="1200" cap="none" spc="0" normalizeH="0" baseline="0" noProof="0">
                          <a:ln>
                            <a:noFill/>
                          </a:ln>
                          <a:solidFill>
                            <a:prstClr val="black"/>
                          </a:solidFill>
                          <a:effectLst/>
                          <a:uLnTx/>
                          <a:uFillTx/>
                          <a:latin typeface="+mn-lt"/>
                          <a:ea typeface="+mn-ea"/>
                          <a:cs typeface="+mn-cs"/>
                        </a:rPr>
                        <a:t>
Party like a Ex-Big Brother Star! Am Set von "Jennifer" fallen eventuell nicht nur Haare sondern auch Hüllen, wenn Klaas Heufer-Umlauf mit frecher Frisur und Schampus sein Schauspieltalent neu entdeckt. Neue Folgen gibt es am 2. und 4. Januar 2018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942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- 2018-01-03 16:43:00</a:t>
                      </a:r>
                      <a:r>
                        <a:rPr kumimoji="0" lang="de-DE" sz="1000" b="0" i="0" u="none" strike="noStrike" kern="1200" cap="none" spc="0" normalizeH="0" baseline="0" noProof="0">
                          <a:ln>
                            <a:noFill/>
                          </a:ln>
                          <a:solidFill>
                            <a:prstClr val="black"/>
                          </a:solidFill>
                          <a:effectLst/>
                          <a:uLnTx/>
                          <a:uFillTx/>
                          <a:latin typeface="+mn-lt"/>
                          <a:ea typeface="+mn-ea"/>
                          <a:cs typeface="+mn-cs"/>
                        </a:rPr>
                        <a:t>
Schon morgen geht das Epos weiter! Um 22:30 Uhr läuft Folge 6 von "Jennifer - Sehnsucht nach was Besseres" und direkt danach wird in der Making Of - Doku den Friseuren im "Hair &amp; Care" mal unter die Trockenhaube geschaut. Seid dabei, morgen Abend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0216251"/>
                  </a:ext>
                </a:extLst>
              </a:tr>
            </a:tbl>
          </a:graphicData>
        </a:graphic>
      </p:graphicFrame>
      <p:sp>
        <p:nvSpPr>
          <p:cNvPr id="4" name="Text Placeholder 3">
            <a:extLst>
              <a:ext uri="{FF2B5EF4-FFF2-40B4-BE49-F238E27FC236}">
                <a16:creationId xmlns:a16="http://schemas.microsoft.com/office/drawing/2014/main" id="{16557850-D140-4343-A495-148755D47D5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196229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DA5C-577D-4064-A979-7DFB09C90E6D}"/>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5ED99D1E-62BB-4793-A07F-8EB35498A494}"/>
              </a:ext>
            </a:extLst>
          </p:cNvPr>
          <p:cNvGraphicFramePr>
            <a:graphicFrameLocks noGrp="1"/>
          </p:cNvGraphicFramePr>
          <p:nvPr>
            <p:ph type="tbl" sz="quarter" idx="13"/>
            <p:extLst>
              <p:ext uri="{D42A27DB-BD31-4B8C-83A1-F6EECF244321}">
                <p14:modId xmlns:p14="http://schemas.microsoft.com/office/powerpoint/2010/main" val="2814994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8765204"/>
                    </a:ext>
                  </a:extLst>
                </a:gridCol>
                <a:gridCol w="822960">
                  <a:extLst>
                    <a:ext uri="{9D8B030D-6E8A-4147-A177-3AD203B41FA5}">
                      <a16:colId xmlns:a16="http://schemas.microsoft.com/office/drawing/2014/main" val="3586955983"/>
                    </a:ext>
                  </a:extLst>
                </a:gridCol>
                <a:gridCol w="822960">
                  <a:extLst>
                    <a:ext uri="{9D8B030D-6E8A-4147-A177-3AD203B41FA5}">
                      <a16:colId xmlns:a16="http://schemas.microsoft.com/office/drawing/2014/main" val="3359176005"/>
                    </a:ext>
                  </a:extLst>
                </a:gridCol>
                <a:gridCol w="822960">
                  <a:extLst>
                    <a:ext uri="{9D8B030D-6E8A-4147-A177-3AD203B41FA5}">
                      <a16:colId xmlns:a16="http://schemas.microsoft.com/office/drawing/2014/main" val="124543187"/>
                    </a:ext>
                  </a:extLst>
                </a:gridCol>
                <a:gridCol w="822960">
                  <a:extLst>
                    <a:ext uri="{9D8B030D-6E8A-4147-A177-3AD203B41FA5}">
                      <a16:colId xmlns:a16="http://schemas.microsoft.com/office/drawing/2014/main" val="1640751002"/>
                    </a:ext>
                  </a:extLst>
                </a:gridCol>
                <a:gridCol w="822960">
                  <a:extLst>
                    <a:ext uri="{9D8B030D-6E8A-4147-A177-3AD203B41FA5}">
                      <a16:colId xmlns:a16="http://schemas.microsoft.com/office/drawing/2014/main" val="2459354339"/>
                    </a:ext>
                  </a:extLst>
                </a:gridCol>
                <a:gridCol w="822960">
                  <a:extLst>
                    <a:ext uri="{9D8B030D-6E8A-4147-A177-3AD203B41FA5}">
                      <a16:colId xmlns:a16="http://schemas.microsoft.com/office/drawing/2014/main" val="397271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7299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- 2017-12-15 15:18:17</a:t>
                      </a:r>
                      <a:r>
                        <a:rPr kumimoji="0" lang="de-DE" sz="1000" b="0" i="0" u="none" strike="noStrike" kern="1200" cap="none" spc="0" normalizeH="0" baseline="0" noProof="0">
                          <a:ln>
                            <a:noFill/>
                          </a:ln>
                          <a:solidFill>
                            <a:prstClr val="black"/>
                          </a:solidFill>
                          <a:effectLst/>
                          <a:uLnTx/>
                          <a:uFillTx/>
                          <a:latin typeface="+mn-lt"/>
                          <a:ea typeface="+mn-ea"/>
                          <a:cs typeface="+mn-cs"/>
                        </a:rPr>
                        <a:t>
Kein Drehtag ohne 1000,7 schräge Ausnahmesituationen! Trotzdem kann das hochroutinierte Team selbstverständlich nicht nur einen kühlen Kopf sondern auch den gesamten Text behalten. Drei brandneue Folgen von "Jennifer - Sehnsucht nach was Besseres" laufen am 2. und 4. Januar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107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- 2018-01-17 14:18:00</a:t>
                      </a:r>
                      <a:r>
                        <a:rPr kumimoji="0" lang="de-DE" sz="1000" b="0" i="0" u="none" strike="noStrike" kern="1200" cap="none" spc="0" normalizeH="0" baseline="0" noProof="0">
                          <a:ln>
                            <a:noFill/>
                          </a:ln>
                          <a:solidFill>
                            <a:prstClr val="black"/>
                          </a:solidFill>
                          <a:effectLst/>
                          <a:uLnTx/>
                          <a:uFillTx/>
                          <a:latin typeface="+mn-lt"/>
                          <a:ea typeface="+mn-ea"/>
                          <a:cs typeface="+mn-cs"/>
                        </a:rPr>
                        <a:t>
Was macht einen perfekten Vorgesetzten aus? Manni Schweers hat für uns in der Chefetage Platz genommen und erklärt im zweiten Teil wie man diese Herausforderung mit Humor nimmt.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11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- 2017-11-01 15:25:43</a:t>
                      </a:r>
                      <a:r>
                        <a:rPr kumimoji="0" lang="de-DE" sz="1000" b="0" i="0" u="none" strike="noStrike" kern="1200" cap="none" spc="0" normalizeH="0" baseline="0" noProof="0">
                          <a:ln>
                            <a:noFill/>
                          </a:ln>
                          <a:solidFill>
                            <a:prstClr val="black"/>
                          </a:solidFill>
                          <a:effectLst/>
                          <a:uLnTx/>
                          <a:uFillTx/>
                          <a:latin typeface="+mn-lt"/>
                          <a:ea typeface="+mn-ea"/>
                          <a:cs typeface="+mn-cs"/>
                        </a:rPr>
                        <a:t>
Innen/Tag. Friseursalon „Hair &amp; Care – Beauty für Sie und Ihn“ in Neu Wulmsdorf. Wir befinden uns am Arbeitsplatz von Jennifer und Ingo, die Friseure, denen die Haare vertrauen. Gleichzeitig ist dies auch der Drehort für „Jennifer – Sehnsucht nach was Besseres“, zu dem wir euch in zwei Teilen hinter die Kulissen mitnehmen.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2216024"/>
                  </a:ext>
                </a:extLst>
              </a:tr>
            </a:tbl>
          </a:graphicData>
        </a:graphic>
      </p:graphicFrame>
      <p:sp>
        <p:nvSpPr>
          <p:cNvPr id="4" name="Text Placeholder 3">
            <a:extLst>
              <a:ext uri="{FF2B5EF4-FFF2-40B4-BE49-F238E27FC236}">
                <a16:creationId xmlns:a16="http://schemas.microsoft.com/office/drawing/2014/main" id="{684BE570-C2DE-443B-B17F-CE9C5AC2E05E}"/>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153683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28C3-C7A9-474B-A224-762021BFE796}"/>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3B54377C-942C-467D-9E21-64BB79B49DF2}"/>
              </a:ext>
            </a:extLst>
          </p:cNvPr>
          <p:cNvGraphicFramePr>
            <a:graphicFrameLocks noGrp="1"/>
          </p:cNvGraphicFramePr>
          <p:nvPr>
            <p:ph type="tbl" sz="quarter" idx="13"/>
            <p:extLst>
              <p:ext uri="{D42A27DB-BD31-4B8C-83A1-F6EECF244321}">
                <p14:modId xmlns:p14="http://schemas.microsoft.com/office/powerpoint/2010/main" val="798507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9096715"/>
                    </a:ext>
                  </a:extLst>
                </a:gridCol>
                <a:gridCol w="822960">
                  <a:extLst>
                    <a:ext uri="{9D8B030D-6E8A-4147-A177-3AD203B41FA5}">
                      <a16:colId xmlns:a16="http://schemas.microsoft.com/office/drawing/2014/main" val="1995870000"/>
                    </a:ext>
                  </a:extLst>
                </a:gridCol>
                <a:gridCol w="822960">
                  <a:extLst>
                    <a:ext uri="{9D8B030D-6E8A-4147-A177-3AD203B41FA5}">
                      <a16:colId xmlns:a16="http://schemas.microsoft.com/office/drawing/2014/main" val="3704839790"/>
                    </a:ext>
                  </a:extLst>
                </a:gridCol>
                <a:gridCol w="822960">
                  <a:extLst>
                    <a:ext uri="{9D8B030D-6E8A-4147-A177-3AD203B41FA5}">
                      <a16:colId xmlns:a16="http://schemas.microsoft.com/office/drawing/2014/main" val="2067205290"/>
                    </a:ext>
                  </a:extLst>
                </a:gridCol>
                <a:gridCol w="822960">
                  <a:extLst>
                    <a:ext uri="{9D8B030D-6E8A-4147-A177-3AD203B41FA5}">
                      <a16:colId xmlns:a16="http://schemas.microsoft.com/office/drawing/2014/main" val="688967719"/>
                    </a:ext>
                  </a:extLst>
                </a:gridCol>
                <a:gridCol w="822960">
                  <a:extLst>
                    <a:ext uri="{9D8B030D-6E8A-4147-A177-3AD203B41FA5}">
                      <a16:colId xmlns:a16="http://schemas.microsoft.com/office/drawing/2014/main" val="1086718792"/>
                    </a:ext>
                  </a:extLst>
                </a:gridCol>
                <a:gridCol w="822960">
                  <a:extLst>
                    <a:ext uri="{9D8B030D-6E8A-4147-A177-3AD203B41FA5}">
                      <a16:colId xmlns:a16="http://schemas.microsoft.com/office/drawing/2014/main" val="2786575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2432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- 2017-12-07 10:27:11</a:t>
                      </a:r>
                      <a:r>
                        <a:rPr kumimoji="0" lang="de-DE" sz="1000" b="0" i="0" u="none" strike="noStrike" kern="1200" cap="none" spc="0" normalizeH="0" baseline="0" noProof="0">
                          <a:ln>
                            <a:noFill/>
                          </a:ln>
                          <a:solidFill>
                            <a:prstClr val="black"/>
                          </a:solidFill>
                          <a:effectLst/>
                          <a:uLnTx/>
                          <a:uFillTx/>
                          <a:latin typeface="+mn-lt"/>
                          <a:ea typeface="+mn-ea"/>
                          <a:cs typeface="+mn-cs"/>
                        </a:rPr>
                        <a:t>
Es muss nicht immer alles traurig sein, nur weil Beerdigung ist. Klaas verrät als Teil der Jennifer-Crew Tricks, wie man es schafft auch mal eine Leiche zu spielen und formuliert berühmte letzte Worte zu den neuen Folgen von "Jennifer - Sehnsucht nach was Besseres".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391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- 2017-11-15 14:48:54</a:t>
                      </a:r>
                      <a:r>
                        <a:rPr kumimoji="0" lang="de-DE" sz="1000" b="0" i="0" u="none" strike="noStrike" kern="1200" cap="none" spc="0" normalizeH="0" baseline="0" noProof="0">
                          <a:ln>
                            <a:noFill/>
                          </a:ln>
                          <a:solidFill>
                            <a:prstClr val="black"/>
                          </a:solidFill>
                          <a:effectLst/>
                          <a:uLnTx/>
                          <a:uFillTx/>
                          <a:latin typeface="+mn-lt"/>
                          <a:ea typeface="+mn-ea"/>
                          <a:cs typeface="+mn-cs"/>
                        </a:rPr>
                        <a:t>
Die Wohnung von Jennifers Oma ist nicht nur sehr raumsparend, sondern bietet auch den perfekten Ort um mal vor den jungen Leuten im Internet diverse Beautygeheimnisse rauszuposaunen. Wie Ingo A. und Jennifer mit ihrem Kanal "BeautyBeauty" die Social Media-Branche erobern, seht Ihr am 2. und 4. Januar 2018 um 22:30 Uhr bei drei neuen Folgen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8465350"/>
                  </a:ext>
                </a:extLst>
              </a:tr>
            </a:tbl>
          </a:graphicData>
        </a:graphic>
      </p:graphicFrame>
      <p:sp>
        <p:nvSpPr>
          <p:cNvPr id="4" name="Text Placeholder 3">
            <a:extLst>
              <a:ext uri="{FF2B5EF4-FFF2-40B4-BE49-F238E27FC236}">
                <a16:creationId xmlns:a16="http://schemas.microsoft.com/office/drawing/2014/main" id="{D8F2AA53-A808-4A0A-A74B-B367105FB54F}"/>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691516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79854-F2A7-4F6A-975E-1D1898A694C7}"/>
              </a:ext>
            </a:extLst>
          </p:cNvPr>
          <p:cNvSpPr>
            <a:spLocks noGrp="1"/>
          </p:cNvSpPr>
          <p:nvPr>
            <p:ph type="title"/>
          </p:nvPr>
        </p:nvSpPr>
        <p:spPr/>
        <p:txBody>
          <a:bodyPr/>
          <a:lstStyle/>
          <a:p>
            <a:r>
              <a:rPr lang="de-DE"/>
              <a:t>Eigene Posts - Potenzielle Reichweite - Export - 1 of 3</a:t>
            </a:r>
            <a:endParaRPr lang="en-US"/>
          </a:p>
        </p:txBody>
      </p:sp>
      <p:graphicFrame>
        <p:nvGraphicFramePr>
          <p:cNvPr id="5" name="Table Placeholder 4">
            <a:extLst>
              <a:ext uri="{FF2B5EF4-FFF2-40B4-BE49-F238E27FC236}">
                <a16:creationId xmlns:a16="http://schemas.microsoft.com/office/drawing/2014/main" id="{E18DE572-C4F6-4B3E-9FF0-E4007AF51BEA}"/>
              </a:ext>
            </a:extLst>
          </p:cNvPr>
          <p:cNvGraphicFramePr>
            <a:graphicFrameLocks noGrp="1"/>
          </p:cNvGraphicFramePr>
          <p:nvPr>
            <p:ph type="tbl" sz="quarter" idx="13"/>
            <p:extLst>
              <p:ext uri="{D42A27DB-BD31-4B8C-83A1-F6EECF244321}">
                <p14:modId xmlns:p14="http://schemas.microsoft.com/office/powerpoint/2010/main" val="228045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3092037"/>
                    </a:ext>
                  </a:extLst>
                </a:gridCol>
                <a:gridCol w="822960">
                  <a:extLst>
                    <a:ext uri="{9D8B030D-6E8A-4147-A177-3AD203B41FA5}">
                      <a16:colId xmlns:a16="http://schemas.microsoft.com/office/drawing/2014/main" val="958894094"/>
                    </a:ext>
                  </a:extLst>
                </a:gridCol>
                <a:gridCol w="822960">
                  <a:extLst>
                    <a:ext uri="{9D8B030D-6E8A-4147-A177-3AD203B41FA5}">
                      <a16:colId xmlns:a16="http://schemas.microsoft.com/office/drawing/2014/main" val="1034224873"/>
                    </a:ext>
                  </a:extLst>
                </a:gridCol>
                <a:gridCol w="822960">
                  <a:extLst>
                    <a:ext uri="{9D8B030D-6E8A-4147-A177-3AD203B41FA5}">
                      <a16:colId xmlns:a16="http://schemas.microsoft.com/office/drawing/2014/main" val="1391644522"/>
                    </a:ext>
                  </a:extLst>
                </a:gridCol>
                <a:gridCol w="822960">
                  <a:extLst>
                    <a:ext uri="{9D8B030D-6E8A-4147-A177-3AD203B41FA5}">
                      <a16:colId xmlns:a16="http://schemas.microsoft.com/office/drawing/2014/main" val="1122472501"/>
                    </a:ext>
                  </a:extLst>
                </a:gridCol>
                <a:gridCol w="822960">
                  <a:extLst>
                    <a:ext uri="{9D8B030D-6E8A-4147-A177-3AD203B41FA5}">
                      <a16:colId xmlns:a16="http://schemas.microsoft.com/office/drawing/2014/main" val="2177332764"/>
                    </a:ext>
                  </a:extLst>
                </a:gridCol>
                <a:gridCol w="411480">
                  <a:extLst>
                    <a:ext uri="{9D8B030D-6E8A-4147-A177-3AD203B41FA5}">
                      <a16:colId xmlns:a16="http://schemas.microsoft.com/office/drawing/2014/main" val="3209285309"/>
                    </a:ext>
                  </a:extLst>
                </a:gridCol>
                <a:gridCol w="822960">
                  <a:extLst>
                    <a:ext uri="{9D8B030D-6E8A-4147-A177-3AD203B41FA5}">
                      <a16:colId xmlns:a16="http://schemas.microsoft.com/office/drawing/2014/main" val="523156967"/>
                    </a:ext>
                  </a:extLst>
                </a:gridCol>
                <a:gridCol w="822960">
                  <a:extLst>
                    <a:ext uri="{9D8B030D-6E8A-4147-A177-3AD203B41FA5}">
                      <a16:colId xmlns:a16="http://schemas.microsoft.com/office/drawing/2014/main" val="2492035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4065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14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8579050"/>
                  </a:ext>
                </a:extLst>
              </a:tr>
            </a:tbl>
          </a:graphicData>
        </a:graphic>
      </p:graphicFrame>
      <p:sp>
        <p:nvSpPr>
          <p:cNvPr id="4" name="Text Placeholder 3">
            <a:extLst>
              <a:ext uri="{FF2B5EF4-FFF2-40B4-BE49-F238E27FC236}">
                <a16:creationId xmlns:a16="http://schemas.microsoft.com/office/drawing/2014/main" id="{C9586175-AADB-43C8-8440-0D6D0531C9AC}"/>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329413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DC6AE-B3B8-43F0-9EC6-4A97E4BC8836}"/>
              </a:ext>
            </a:extLst>
          </p:cNvPr>
          <p:cNvSpPr>
            <a:spLocks noGrp="1"/>
          </p:cNvSpPr>
          <p:nvPr>
            <p:ph type="title"/>
          </p:nvPr>
        </p:nvSpPr>
        <p:spPr/>
        <p:txBody>
          <a:bodyPr/>
          <a:lstStyle/>
          <a:p>
            <a:r>
              <a:rPr lang="de-DE"/>
              <a:t>Eigene Posts - Potenzielle Reichweite - Export - 2 of 3</a:t>
            </a:r>
            <a:endParaRPr lang="en-US"/>
          </a:p>
        </p:txBody>
      </p:sp>
      <p:graphicFrame>
        <p:nvGraphicFramePr>
          <p:cNvPr id="5" name="Table Placeholder 4">
            <a:extLst>
              <a:ext uri="{FF2B5EF4-FFF2-40B4-BE49-F238E27FC236}">
                <a16:creationId xmlns:a16="http://schemas.microsoft.com/office/drawing/2014/main" id="{84E6F9FB-91C6-4E34-AB8C-F4716C56FBCD}"/>
              </a:ext>
            </a:extLst>
          </p:cNvPr>
          <p:cNvGraphicFramePr>
            <a:graphicFrameLocks noGrp="1"/>
          </p:cNvGraphicFramePr>
          <p:nvPr>
            <p:ph type="tbl" sz="quarter" idx="13"/>
            <p:extLst>
              <p:ext uri="{D42A27DB-BD31-4B8C-83A1-F6EECF244321}">
                <p14:modId xmlns:p14="http://schemas.microsoft.com/office/powerpoint/2010/main" val="1160051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4532076"/>
                    </a:ext>
                  </a:extLst>
                </a:gridCol>
                <a:gridCol w="822960">
                  <a:extLst>
                    <a:ext uri="{9D8B030D-6E8A-4147-A177-3AD203B41FA5}">
                      <a16:colId xmlns:a16="http://schemas.microsoft.com/office/drawing/2014/main" val="2931493761"/>
                    </a:ext>
                  </a:extLst>
                </a:gridCol>
                <a:gridCol w="822960">
                  <a:extLst>
                    <a:ext uri="{9D8B030D-6E8A-4147-A177-3AD203B41FA5}">
                      <a16:colId xmlns:a16="http://schemas.microsoft.com/office/drawing/2014/main" val="3872443001"/>
                    </a:ext>
                  </a:extLst>
                </a:gridCol>
                <a:gridCol w="822960">
                  <a:extLst>
                    <a:ext uri="{9D8B030D-6E8A-4147-A177-3AD203B41FA5}">
                      <a16:colId xmlns:a16="http://schemas.microsoft.com/office/drawing/2014/main" val="4253203537"/>
                    </a:ext>
                  </a:extLst>
                </a:gridCol>
                <a:gridCol w="822960">
                  <a:extLst>
                    <a:ext uri="{9D8B030D-6E8A-4147-A177-3AD203B41FA5}">
                      <a16:colId xmlns:a16="http://schemas.microsoft.com/office/drawing/2014/main" val="2741061472"/>
                    </a:ext>
                  </a:extLst>
                </a:gridCol>
                <a:gridCol w="822960">
                  <a:extLst>
                    <a:ext uri="{9D8B030D-6E8A-4147-A177-3AD203B41FA5}">
                      <a16:colId xmlns:a16="http://schemas.microsoft.com/office/drawing/2014/main" val="1626824820"/>
                    </a:ext>
                  </a:extLst>
                </a:gridCol>
                <a:gridCol w="411480">
                  <a:extLst>
                    <a:ext uri="{9D8B030D-6E8A-4147-A177-3AD203B41FA5}">
                      <a16:colId xmlns:a16="http://schemas.microsoft.com/office/drawing/2014/main" val="1572957855"/>
                    </a:ext>
                  </a:extLst>
                </a:gridCol>
                <a:gridCol w="822960">
                  <a:extLst>
                    <a:ext uri="{9D8B030D-6E8A-4147-A177-3AD203B41FA5}">
                      <a16:colId xmlns:a16="http://schemas.microsoft.com/office/drawing/2014/main" val="3869608847"/>
                    </a:ext>
                  </a:extLst>
                </a:gridCol>
                <a:gridCol w="822960">
                  <a:extLst>
                    <a:ext uri="{9D8B030D-6E8A-4147-A177-3AD203B41FA5}">
                      <a16:colId xmlns:a16="http://schemas.microsoft.com/office/drawing/2014/main" val="638416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955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955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2912969"/>
                  </a:ext>
                </a:extLst>
              </a:tr>
            </a:tbl>
          </a:graphicData>
        </a:graphic>
      </p:graphicFrame>
      <p:sp>
        <p:nvSpPr>
          <p:cNvPr id="4" name="Text Placeholder 3">
            <a:extLst>
              <a:ext uri="{FF2B5EF4-FFF2-40B4-BE49-F238E27FC236}">
                <a16:creationId xmlns:a16="http://schemas.microsoft.com/office/drawing/2014/main" id="{14AEE2D1-B79B-4F32-A09F-EB778E329F4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112299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68FE7-384D-436C-A1AB-9C47B0BCCE31}"/>
              </a:ext>
            </a:extLst>
          </p:cNvPr>
          <p:cNvSpPr>
            <a:spLocks noGrp="1"/>
          </p:cNvSpPr>
          <p:nvPr>
            <p:ph type="title"/>
          </p:nvPr>
        </p:nvSpPr>
        <p:spPr/>
        <p:txBody>
          <a:bodyPr/>
          <a:lstStyle/>
          <a:p>
            <a:r>
              <a:rPr lang="de-DE"/>
              <a:t>Eigene Posts - Potenzielle Reichweite - Export - 3 of 3</a:t>
            </a:r>
            <a:endParaRPr lang="en-US"/>
          </a:p>
        </p:txBody>
      </p:sp>
      <p:graphicFrame>
        <p:nvGraphicFramePr>
          <p:cNvPr id="5" name="Table Placeholder 4">
            <a:extLst>
              <a:ext uri="{FF2B5EF4-FFF2-40B4-BE49-F238E27FC236}">
                <a16:creationId xmlns:a16="http://schemas.microsoft.com/office/drawing/2014/main" id="{672AA8DE-5B0B-4C36-BEE0-F7237C1B8120}"/>
              </a:ext>
            </a:extLst>
          </p:cNvPr>
          <p:cNvGraphicFramePr>
            <a:graphicFrameLocks noGrp="1"/>
          </p:cNvGraphicFramePr>
          <p:nvPr>
            <p:ph type="tbl" sz="quarter" idx="13"/>
            <p:extLst>
              <p:ext uri="{D42A27DB-BD31-4B8C-83A1-F6EECF244321}">
                <p14:modId xmlns:p14="http://schemas.microsoft.com/office/powerpoint/2010/main" val="415012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0378698"/>
                    </a:ext>
                  </a:extLst>
                </a:gridCol>
                <a:gridCol w="822960">
                  <a:extLst>
                    <a:ext uri="{9D8B030D-6E8A-4147-A177-3AD203B41FA5}">
                      <a16:colId xmlns:a16="http://schemas.microsoft.com/office/drawing/2014/main" val="3439704994"/>
                    </a:ext>
                  </a:extLst>
                </a:gridCol>
                <a:gridCol w="822960">
                  <a:extLst>
                    <a:ext uri="{9D8B030D-6E8A-4147-A177-3AD203B41FA5}">
                      <a16:colId xmlns:a16="http://schemas.microsoft.com/office/drawing/2014/main" val="334060916"/>
                    </a:ext>
                  </a:extLst>
                </a:gridCol>
                <a:gridCol w="822960">
                  <a:extLst>
                    <a:ext uri="{9D8B030D-6E8A-4147-A177-3AD203B41FA5}">
                      <a16:colId xmlns:a16="http://schemas.microsoft.com/office/drawing/2014/main" val="2680961442"/>
                    </a:ext>
                  </a:extLst>
                </a:gridCol>
                <a:gridCol w="822960">
                  <a:extLst>
                    <a:ext uri="{9D8B030D-6E8A-4147-A177-3AD203B41FA5}">
                      <a16:colId xmlns:a16="http://schemas.microsoft.com/office/drawing/2014/main" val="1623332804"/>
                    </a:ext>
                  </a:extLst>
                </a:gridCol>
                <a:gridCol w="822960">
                  <a:extLst>
                    <a:ext uri="{9D8B030D-6E8A-4147-A177-3AD203B41FA5}">
                      <a16:colId xmlns:a16="http://schemas.microsoft.com/office/drawing/2014/main" val="1001767445"/>
                    </a:ext>
                  </a:extLst>
                </a:gridCol>
                <a:gridCol w="411480">
                  <a:extLst>
                    <a:ext uri="{9D8B030D-6E8A-4147-A177-3AD203B41FA5}">
                      <a16:colId xmlns:a16="http://schemas.microsoft.com/office/drawing/2014/main" val="1901231397"/>
                    </a:ext>
                  </a:extLst>
                </a:gridCol>
                <a:gridCol w="822960">
                  <a:extLst>
                    <a:ext uri="{9D8B030D-6E8A-4147-A177-3AD203B41FA5}">
                      <a16:colId xmlns:a16="http://schemas.microsoft.com/office/drawing/2014/main" val="2274373139"/>
                    </a:ext>
                  </a:extLst>
                </a:gridCol>
                <a:gridCol w="822960">
                  <a:extLst>
                    <a:ext uri="{9D8B030D-6E8A-4147-A177-3AD203B41FA5}">
                      <a16:colId xmlns:a16="http://schemas.microsoft.com/office/drawing/2014/main" val="200253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265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0241824"/>
                  </a:ext>
                </a:extLst>
              </a:tr>
            </a:tbl>
          </a:graphicData>
        </a:graphic>
      </p:graphicFrame>
      <p:sp>
        <p:nvSpPr>
          <p:cNvPr id="4" name="Text Placeholder 3">
            <a:extLst>
              <a:ext uri="{FF2B5EF4-FFF2-40B4-BE49-F238E27FC236}">
                <a16:creationId xmlns:a16="http://schemas.microsoft.com/office/drawing/2014/main" id="{13C1B6F1-AFD3-4F05-A353-C1EAFC11548A}"/>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75274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8BB-039D-4FF0-95C3-B7BED105C5D5}"/>
              </a:ext>
            </a:extLst>
          </p:cNvPr>
          <p:cNvSpPr>
            <a:spLocks noGrp="1"/>
          </p:cNvSpPr>
          <p:nvPr>
            <p:ph type="title"/>
          </p:nvPr>
        </p:nvSpPr>
        <p:spPr/>
        <p:txBody>
          <a:bodyPr/>
          <a:lstStyle/>
          <a:p>
            <a:r>
              <a:rPr lang="de-DE"/>
              <a:t>Eigene Posts - Aktive Nutzer - Export - 1 of 2</a:t>
            </a:r>
            <a:endParaRPr lang="en-US"/>
          </a:p>
        </p:txBody>
      </p:sp>
      <p:graphicFrame>
        <p:nvGraphicFramePr>
          <p:cNvPr id="5" name="Table Placeholder 4">
            <a:extLst>
              <a:ext uri="{FF2B5EF4-FFF2-40B4-BE49-F238E27FC236}">
                <a16:creationId xmlns:a16="http://schemas.microsoft.com/office/drawing/2014/main" id="{207849D3-9866-4E3D-B214-E28BEC4D5CCD}"/>
              </a:ext>
            </a:extLst>
          </p:cNvPr>
          <p:cNvGraphicFramePr>
            <a:graphicFrameLocks noGrp="1"/>
          </p:cNvGraphicFramePr>
          <p:nvPr>
            <p:ph type="tbl" sz="quarter" idx="13"/>
            <p:extLst>
              <p:ext uri="{D42A27DB-BD31-4B8C-83A1-F6EECF244321}">
                <p14:modId xmlns:p14="http://schemas.microsoft.com/office/powerpoint/2010/main" val="276677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94168819"/>
                    </a:ext>
                  </a:extLst>
                </a:gridCol>
                <a:gridCol w="822960">
                  <a:extLst>
                    <a:ext uri="{9D8B030D-6E8A-4147-A177-3AD203B41FA5}">
                      <a16:colId xmlns:a16="http://schemas.microsoft.com/office/drawing/2014/main" val="2248743893"/>
                    </a:ext>
                  </a:extLst>
                </a:gridCol>
                <a:gridCol w="822960">
                  <a:extLst>
                    <a:ext uri="{9D8B030D-6E8A-4147-A177-3AD203B41FA5}">
                      <a16:colId xmlns:a16="http://schemas.microsoft.com/office/drawing/2014/main" val="8252392"/>
                    </a:ext>
                  </a:extLst>
                </a:gridCol>
                <a:gridCol w="822960">
                  <a:extLst>
                    <a:ext uri="{9D8B030D-6E8A-4147-A177-3AD203B41FA5}">
                      <a16:colId xmlns:a16="http://schemas.microsoft.com/office/drawing/2014/main" val="2122579927"/>
                    </a:ext>
                  </a:extLst>
                </a:gridCol>
                <a:gridCol w="822960">
                  <a:extLst>
                    <a:ext uri="{9D8B030D-6E8A-4147-A177-3AD203B41FA5}">
                      <a16:colId xmlns:a16="http://schemas.microsoft.com/office/drawing/2014/main" val="1911565966"/>
                    </a:ext>
                  </a:extLst>
                </a:gridCol>
                <a:gridCol w="493776">
                  <a:extLst>
                    <a:ext uri="{9D8B030D-6E8A-4147-A177-3AD203B41FA5}">
                      <a16:colId xmlns:a16="http://schemas.microsoft.com/office/drawing/2014/main" val="2003731069"/>
                    </a:ext>
                  </a:extLst>
                </a:gridCol>
                <a:gridCol w="493776">
                  <a:extLst>
                    <a:ext uri="{9D8B030D-6E8A-4147-A177-3AD203B41FA5}">
                      <a16:colId xmlns:a16="http://schemas.microsoft.com/office/drawing/2014/main" val="3803368837"/>
                    </a:ext>
                  </a:extLst>
                </a:gridCol>
                <a:gridCol w="493776">
                  <a:extLst>
                    <a:ext uri="{9D8B030D-6E8A-4147-A177-3AD203B41FA5}">
                      <a16:colId xmlns:a16="http://schemas.microsoft.com/office/drawing/2014/main" val="718621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3117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050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377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2773596"/>
                  </a:ext>
                </a:extLst>
              </a:tr>
            </a:tbl>
          </a:graphicData>
        </a:graphic>
      </p:graphicFrame>
      <p:sp>
        <p:nvSpPr>
          <p:cNvPr id="4" name="Text Placeholder 3">
            <a:extLst>
              <a:ext uri="{FF2B5EF4-FFF2-40B4-BE49-F238E27FC236}">
                <a16:creationId xmlns:a16="http://schemas.microsoft.com/office/drawing/2014/main" id="{5DCF1E29-8BC7-43E3-9D14-885C9D83896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462817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719A-D1DF-4B2C-A5DB-DC7285B16C36}"/>
              </a:ext>
            </a:extLst>
          </p:cNvPr>
          <p:cNvSpPr>
            <a:spLocks noGrp="1"/>
          </p:cNvSpPr>
          <p:nvPr>
            <p:ph type="title"/>
          </p:nvPr>
        </p:nvSpPr>
        <p:spPr/>
        <p:txBody>
          <a:bodyPr/>
          <a:lstStyle/>
          <a:p>
            <a:r>
              <a:rPr lang="de-DE"/>
              <a:t>Eigene Posts - Aktive Nutzer - Export - 2 of 2</a:t>
            </a:r>
            <a:endParaRPr lang="en-US"/>
          </a:p>
        </p:txBody>
      </p:sp>
      <p:graphicFrame>
        <p:nvGraphicFramePr>
          <p:cNvPr id="5" name="Table Placeholder 4">
            <a:extLst>
              <a:ext uri="{FF2B5EF4-FFF2-40B4-BE49-F238E27FC236}">
                <a16:creationId xmlns:a16="http://schemas.microsoft.com/office/drawing/2014/main" id="{EE51FD3E-DE38-40BE-9F04-8ACDF9DFD79E}"/>
              </a:ext>
            </a:extLst>
          </p:cNvPr>
          <p:cNvGraphicFramePr>
            <a:graphicFrameLocks noGrp="1"/>
          </p:cNvGraphicFramePr>
          <p:nvPr>
            <p:ph type="tbl" sz="quarter" idx="13"/>
            <p:extLst>
              <p:ext uri="{D42A27DB-BD31-4B8C-83A1-F6EECF244321}">
                <p14:modId xmlns:p14="http://schemas.microsoft.com/office/powerpoint/2010/main" val="39243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208254002"/>
                    </a:ext>
                  </a:extLst>
                </a:gridCol>
                <a:gridCol w="822960">
                  <a:extLst>
                    <a:ext uri="{9D8B030D-6E8A-4147-A177-3AD203B41FA5}">
                      <a16:colId xmlns:a16="http://schemas.microsoft.com/office/drawing/2014/main" val="2010418788"/>
                    </a:ext>
                  </a:extLst>
                </a:gridCol>
                <a:gridCol w="822960">
                  <a:extLst>
                    <a:ext uri="{9D8B030D-6E8A-4147-A177-3AD203B41FA5}">
                      <a16:colId xmlns:a16="http://schemas.microsoft.com/office/drawing/2014/main" val="3135258155"/>
                    </a:ext>
                  </a:extLst>
                </a:gridCol>
                <a:gridCol w="822960">
                  <a:extLst>
                    <a:ext uri="{9D8B030D-6E8A-4147-A177-3AD203B41FA5}">
                      <a16:colId xmlns:a16="http://schemas.microsoft.com/office/drawing/2014/main" val="2700408855"/>
                    </a:ext>
                  </a:extLst>
                </a:gridCol>
                <a:gridCol w="822960">
                  <a:extLst>
                    <a:ext uri="{9D8B030D-6E8A-4147-A177-3AD203B41FA5}">
                      <a16:colId xmlns:a16="http://schemas.microsoft.com/office/drawing/2014/main" val="208210709"/>
                    </a:ext>
                  </a:extLst>
                </a:gridCol>
                <a:gridCol w="493776">
                  <a:extLst>
                    <a:ext uri="{9D8B030D-6E8A-4147-A177-3AD203B41FA5}">
                      <a16:colId xmlns:a16="http://schemas.microsoft.com/office/drawing/2014/main" val="1173484001"/>
                    </a:ext>
                  </a:extLst>
                </a:gridCol>
                <a:gridCol w="493776">
                  <a:extLst>
                    <a:ext uri="{9D8B030D-6E8A-4147-A177-3AD203B41FA5}">
                      <a16:colId xmlns:a16="http://schemas.microsoft.com/office/drawing/2014/main" val="172172550"/>
                    </a:ext>
                  </a:extLst>
                </a:gridCol>
                <a:gridCol w="493776">
                  <a:extLst>
                    <a:ext uri="{9D8B030D-6E8A-4147-A177-3AD203B41FA5}">
                      <a16:colId xmlns:a16="http://schemas.microsoft.com/office/drawing/2014/main" val="561367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220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045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- 2017-12-28 15:04:00</a:t>
                      </a:r>
                      <a:r>
                        <a:rPr kumimoji="0" lang="de-DE" sz="1000" b="0" i="0" u="none" strike="noStrike" kern="1200" cap="none" spc="0" normalizeH="0" baseline="0" noProof="0">
                          <a:ln>
                            <a:noFill/>
                          </a:ln>
                          <a:solidFill>
                            <a:prstClr val="black"/>
                          </a:solidFill>
                          <a:effectLst/>
                          <a:uLnTx/>
                          <a:uFillTx/>
                          <a:latin typeface="+mn-lt"/>
                          <a:ea typeface="+mn-ea"/>
                          <a:cs typeface="+mn-cs"/>
                        </a:rPr>
                        <a:t>
Ingo, bitte hör auf den Herrn Brehme, er ist ein Mann von Welt und Schnitterfahrung. Wie das "Hair &amp; Care" jetzt unter der Leitung von Container Ingo läuft könnt ihr in den drei neuen Folgen von "Jennifer - Sehnsucht nach was Besseres" sehen. Am 2. und 4. Januar 2018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7241234"/>
                  </a:ext>
                </a:extLst>
              </a:tr>
            </a:tbl>
          </a:graphicData>
        </a:graphic>
      </p:graphicFrame>
      <p:sp>
        <p:nvSpPr>
          <p:cNvPr id="4" name="Text Placeholder 3">
            <a:extLst>
              <a:ext uri="{FF2B5EF4-FFF2-40B4-BE49-F238E27FC236}">
                <a16:creationId xmlns:a16="http://schemas.microsoft.com/office/drawing/2014/main" id="{226EF44D-BC92-43B4-8D6C-2D69F436C94D}"/>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698882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7FE63-4FAF-46C9-9DBD-86AC77CDBEE0}"/>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BB547DD5-E90B-4289-857A-F3FA4BF5FB5B}"/>
              </a:ext>
            </a:extLst>
          </p:cNvPr>
          <p:cNvGraphicFramePr>
            <a:graphicFrameLocks noGrp="1"/>
          </p:cNvGraphicFramePr>
          <p:nvPr>
            <p:ph type="tbl" sz="quarter" idx="13"/>
            <p:extLst>
              <p:ext uri="{D42A27DB-BD31-4B8C-83A1-F6EECF244321}">
                <p14:modId xmlns:p14="http://schemas.microsoft.com/office/powerpoint/2010/main" val="324075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85176560"/>
                    </a:ext>
                  </a:extLst>
                </a:gridCol>
                <a:gridCol w="822960">
                  <a:extLst>
                    <a:ext uri="{9D8B030D-6E8A-4147-A177-3AD203B41FA5}">
                      <a16:colId xmlns:a16="http://schemas.microsoft.com/office/drawing/2014/main" val="3356706881"/>
                    </a:ext>
                  </a:extLst>
                </a:gridCol>
                <a:gridCol w="822960">
                  <a:extLst>
                    <a:ext uri="{9D8B030D-6E8A-4147-A177-3AD203B41FA5}">
                      <a16:colId xmlns:a16="http://schemas.microsoft.com/office/drawing/2014/main" val="4105725645"/>
                    </a:ext>
                  </a:extLst>
                </a:gridCol>
                <a:gridCol w="822960">
                  <a:extLst>
                    <a:ext uri="{9D8B030D-6E8A-4147-A177-3AD203B41FA5}">
                      <a16:colId xmlns:a16="http://schemas.microsoft.com/office/drawing/2014/main" val="656572670"/>
                    </a:ext>
                  </a:extLst>
                </a:gridCol>
                <a:gridCol w="822960">
                  <a:extLst>
                    <a:ext uri="{9D8B030D-6E8A-4147-A177-3AD203B41FA5}">
                      <a16:colId xmlns:a16="http://schemas.microsoft.com/office/drawing/2014/main" val="679145173"/>
                    </a:ext>
                  </a:extLst>
                </a:gridCol>
                <a:gridCol w="822960">
                  <a:extLst>
                    <a:ext uri="{9D8B030D-6E8A-4147-A177-3AD203B41FA5}">
                      <a16:colId xmlns:a16="http://schemas.microsoft.com/office/drawing/2014/main" val="1277230936"/>
                    </a:ext>
                  </a:extLst>
                </a:gridCol>
                <a:gridCol w="822960">
                  <a:extLst>
                    <a:ext uri="{9D8B030D-6E8A-4147-A177-3AD203B41FA5}">
                      <a16:colId xmlns:a16="http://schemas.microsoft.com/office/drawing/2014/main" val="1111151123"/>
                    </a:ext>
                  </a:extLst>
                </a:gridCol>
                <a:gridCol w="822960">
                  <a:extLst>
                    <a:ext uri="{9D8B030D-6E8A-4147-A177-3AD203B41FA5}">
                      <a16:colId xmlns:a16="http://schemas.microsoft.com/office/drawing/2014/main" val="1102063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996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- 2017-11-24 14:13:01</a:t>
                      </a:r>
                      <a:r>
                        <a:rPr kumimoji="0" lang="de-DE" sz="1000" b="0" i="0" u="none" strike="noStrike" kern="1200" cap="none" spc="0" normalizeH="0" baseline="0" noProof="0">
                          <a:ln>
                            <a:noFill/>
                          </a:ln>
                          <a:solidFill>
                            <a:prstClr val="black"/>
                          </a:solidFill>
                          <a:effectLst/>
                          <a:uLnTx/>
                          <a:uFillTx/>
                          <a:latin typeface="+mn-lt"/>
                          <a:ea typeface="+mn-ea"/>
                          <a:cs typeface="+mn-cs"/>
                        </a:rPr>
                        <a:t>
Lange habt ihr drauf gewartet und wir freuen uns total, dass ihr wieder eingeschaltet habt! Denn heute gibt es den mega riesigen zweiten Teil der Social Media-Kampagne "BeautyBeauty" mit Ingo A. und Jennifer. Like 4 like!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177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- 2017-12-13 11:23:18</a:t>
                      </a:r>
                      <a:r>
                        <a:rPr kumimoji="0" lang="de-DE" sz="1000" b="0" i="0" u="none" strike="noStrike" kern="1200" cap="none" spc="0" normalizeH="0" baseline="0" noProof="0">
                          <a:ln>
                            <a:noFill/>
                          </a:ln>
                          <a:solidFill>
                            <a:prstClr val="black"/>
                          </a:solidFill>
                          <a:effectLst/>
                          <a:uLnTx/>
                          <a:uFillTx/>
                          <a:latin typeface="+mn-lt"/>
                          <a:ea typeface="+mn-ea"/>
                          <a:cs typeface="+mn-cs"/>
                        </a:rPr>
                        <a:t>
In Neu Wulmstorf Downtown ist ausnahmsweise noch mehr los als sonst, denn es hat sich rumgesprochen: Das Jennifer-Team ist in der Stadt! Was Dessous mit einem Trauerspiel zu tun haben, kann man in den drei neuen Folgen von "Jennifer - Sehnsucht nach was Besseres" am 2. und 4. Januar um 22:30 Uhr im NDR Fernsehen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263257"/>
                  </a:ext>
                </a:extLst>
              </a:tr>
            </a:tbl>
          </a:graphicData>
        </a:graphic>
      </p:graphicFrame>
      <p:sp>
        <p:nvSpPr>
          <p:cNvPr id="4" name="Text Placeholder 3">
            <a:extLst>
              <a:ext uri="{FF2B5EF4-FFF2-40B4-BE49-F238E27FC236}">
                <a16:creationId xmlns:a16="http://schemas.microsoft.com/office/drawing/2014/main" id="{975EE45B-CC7D-4F9C-B7FC-E8D0860D7C4A}"/>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14254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CEB9-A43B-4872-86EB-CA1E83A27396}"/>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DA0BAFC1-9767-4C90-8C1B-FE76A5E1541A}"/>
              </a:ext>
            </a:extLst>
          </p:cNvPr>
          <p:cNvGraphicFramePr>
            <a:graphicFrameLocks noGrp="1"/>
          </p:cNvGraphicFramePr>
          <p:nvPr>
            <p:ph type="tbl" sz="quarter" idx="13"/>
            <p:extLst>
              <p:ext uri="{D42A27DB-BD31-4B8C-83A1-F6EECF244321}">
                <p14:modId xmlns:p14="http://schemas.microsoft.com/office/powerpoint/2010/main" val="130634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29085046"/>
                    </a:ext>
                  </a:extLst>
                </a:gridCol>
                <a:gridCol w="822960">
                  <a:extLst>
                    <a:ext uri="{9D8B030D-6E8A-4147-A177-3AD203B41FA5}">
                      <a16:colId xmlns:a16="http://schemas.microsoft.com/office/drawing/2014/main" val="2521799020"/>
                    </a:ext>
                  </a:extLst>
                </a:gridCol>
                <a:gridCol w="822960">
                  <a:extLst>
                    <a:ext uri="{9D8B030D-6E8A-4147-A177-3AD203B41FA5}">
                      <a16:colId xmlns:a16="http://schemas.microsoft.com/office/drawing/2014/main" val="2447934973"/>
                    </a:ext>
                  </a:extLst>
                </a:gridCol>
                <a:gridCol w="822960">
                  <a:extLst>
                    <a:ext uri="{9D8B030D-6E8A-4147-A177-3AD203B41FA5}">
                      <a16:colId xmlns:a16="http://schemas.microsoft.com/office/drawing/2014/main" val="342058623"/>
                    </a:ext>
                  </a:extLst>
                </a:gridCol>
                <a:gridCol w="822960">
                  <a:extLst>
                    <a:ext uri="{9D8B030D-6E8A-4147-A177-3AD203B41FA5}">
                      <a16:colId xmlns:a16="http://schemas.microsoft.com/office/drawing/2014/main" val="3183052937"/>
                    </a:ext>
                  </a:extLst>
                </a:gridCol>
                <a:gridCol w="822960">
                  <a:extLst>
                    <a:ext uri="{9D8B030D-6E8A-4147-A177-3AD203B41FA5}">
                      <a16:colId xmlns:a16="http://schemas.microsoft.com/office/drawing/2014/main" val="3535197286"/>
                    </a:ext>
                  </a:extLst>
                </a:gridCol>
                <a:gridCol w="822960">
                  <a:extLst>
                    <a:ext uri="{9D8B030D-6E8A-4147-A177-3AD203B41FA5}">
                      <a16:colId xmlns:a16="http://schemas.microsoft.com/office/drawing/2014/main" val="986843328"/>
                    </a:ext>
                  </a:extLst>
                </a:gridCol>
                <a:gridCol w="822960">
                  <a:extLst>
                    <a:ext uri="{9D8B030D-6E8A-4147-A177-3AD203B41FA5}">
                      <a16:colId xmlns:a16="http://schemas.microsoft.com/office/drawing/2014/main" val="3828798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796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- 2017-09-26 12:12:00</a:t>
                      </a:r>
                      <a:r>
                        <a:rPr kumimoji="0" lang="de-DE" sz="1000" b="0" i="0" u="none" strike="noStrike" kern="1200" cap="none" spc="0" normalizeH="0" baseline="0" noProof="0">
                          <a:ln>
                            <a:noFill/>
                          </a:ln>
                          <a:solidFill>
                            <a:prstClr val="black"/>
                          </a:solidFill>
                          <a:effectLst/>
                          <a:uLnTx/>
                          <a:uFillTx/>
                          <a:latin typeface="+mn-lt"/>
                          <a:ea typeface="+mn-ea"/>
                          <a:cs typeface="+mn-cs"/>
                        </a:rPr>
                        <a:t>
Lange Drehtage? Die Frisur hält. Wir nehmen euch mit ins Hinterstübchen des Friseursalons "Hair &amp; Care" und präsentieren ab jetzt am laufenden (Haar)Band Schnappschüsse aus unserem „Jennifer“-Fotoalbum.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392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- 2017-12-10 10:21:58</a:t>
                      </a:r>
                      <a:r>
                        <a:rPr kumimoji="0" lang="de-DE" sz="1000" b="0" i="0" u="none" strike="noStrike" kern="1200" cap="none" spc="0" normalizeH="0" baseline="0" noProof="0">
                          <a:ln>
                            <a:noFill/>
                          </a:ln>
                          <a:solidFill>
                            <a:prstClr val="black"/>
                          </a:solidFill>
                          <a:effectLst/>
                          <a:uLnTx/>
                          <a:uFillTx/>
                          <a:latin typeface="+mn-lt"/>
                          <a:ea typeface="+mn-ea"/>
                          <a:cs typeface="+mn-cs"/>
                        </a:rPr>
                        <a:t>
Um Ruhm und (T)adel zu erreichen, muss man auch mal über Leichen gehen, weiß Klaas, und macht den Friedhof auch tagsüber zu einem gruseligen Ort für aufdringliche Bewerbungsgespräche. Ob es tatsächlich geklappt hat und mit welchem perfiden Plan er die Hauptrolle ergattern konnte, sieht man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- 2018-01-03 10:48:53</a:t>
                      </a:r>
                      <a:r>
                        <a:rPr kumimoji="0" lang="de-DE" sz="1000" b="0" i="0" u="none" strike="noStrike" kern="1200" cap="none" spc="0" normalizeH="0" baseline="0" noProof="0">
                          <a:ln>
                            <a:noFill/>
                          </a:ln>
                          <a:solidFill>
                            <a:prstClr val="black"/>
                          </a:solidFill>
                          <a:effectLst/>
                          <a:uLnTx/>
                          <a:uFillTx/>
                          <a:latin typeface="+mn-lt"/>
                          <a:ea typeface="+mn-ea"/>
                          <a:cs typeface="+mn-cs"/>
                        </a:rPr>
                        <a:t>
Kannste mal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1767080"/>
                  </a:ext>
                </a:extLst>
              </a:tr>
            </a:tbl>
          </a:graphicData>
        </a:graphic>
      </p:graphicFrame>
      <p:sp>
        <p:nvSpPr>
          <p:cNvPr id="4" name="Text Placeholder 3">
            <a:extLst>
              <a:ext uri="{FF2B5EF4-FFF2-40B4-BE49-F238E27FC236}">
                <a16:creationId xmlns:a16="http://schemas.microsoft.com/office/drawing/2014/main" id="{69E9C19E-B37A-4144-A045-2A5B1DCBD05B}"/>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61060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15945-B56B-48E0-BEB5-1C3F99605E08}"/>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BD4B35C4-37D3-4174-A83F-313128E84567}"/>
              </a:ext>
            </a:extLst>
          </p:cNvPr>
          <p:cNvGraphicFramePr>
            <a:graphicFrameLocks noGrp="1"/>
          </p:cNvGraphicFramePr>
          <p:nvPr>
            <p:ph type="tbl" sz="quarter" idx="13"/>
            <p:extLst>
              <p:ext uri="{D42A27DB-BD31-4B8C-83A1-F6EECF244321}">
                <p14:modId xmlns:p14="http://schemas.microsoft.com/office/powerpoint/2010/main" val="2423660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6324896"/>
                    </a:ext>
                  </a:extLst>
                </a:gridCol>
                <a:gridCol w="822960">
                  <a:extLst>
                    <a:ext uri="{9D8B030D-6E8A-4147-A177-3AD203B41FA5}">
                      <a16:colId xmlns:a16="http://schemas.microsoft.com/office/drawing/2014/main" val="460565952"/>
                    </a:ext>
                  </a:extLst>
                </a:gridCol>
                <a:gridCol w="822960">
                  <a:extLst>
                    <a:ext uri="{9D8B030D-6E8A-4147-A177-3AD203B41FA5}">
                      <a16:colId xmlns:a16="http://schemas.microsoft.com/office/drawing/2014/main" val="3028062960"/>
                    </a:ext>
                  </a:extLst>
                </a:gridCol>
                <a:gridCol w="822960">
                  <a:extLst>
                    <a:ext uri="{9D8B030D-6E8A-4147-A177-3AD203B41FA5}">
                      <a16:colId xmlns:a16="http://schemas.microsoft.com/office/drawing/2014/main" val="3647992116"/>
                    </a:ext>
                  </a:extLst>
                </a:gridCol>
                <a:gridCol w="822960">
                  <a:extLst>
                    <a:ext uri="{9D8B030D-6E8A-4147-A177-3AD203B41FA5}">
                      <a16:colId xmlns:a16="http://schemas.microsoft.com/office/drawing/2014/main" val="1275989763"/>
                    </a:ext>
                  </a:extLst>
                </a:gridCol>
                <a:gridCol w="822960">
                  <a:extLst>
                    <a:ext uri="{9D8B030D-6E8A-4147-A177-3AD203B41FA5}">
                      <a16:colId xmlns:a16="http://schemas.microsoft.com/office/drawing/2014/main" val="3746365394"/>
                    </a:ext>
                  </a:extLst>
                </a:gridCol>
                <a:gridCol w="822960">
                  <a:extLst>
                    <a:ext uri="{9D8B030D-6E8A-4147-A177-3AD203B41FA5}">
                      <a16:colId xmlns:a16="http://schemas.microsoft.com/office/drawing/2014/main" val="2199542354"/>
                    </a:ext>
                  </a:extLst>
                </a:gridCol>
                <a:gridCol w="822960">
                  <a:extLst>
                    <a:ext uri="{9D8B030D-6E8A-4147-A177-3AD203B41FA5}">
                      <a16:colId xmlns:a16="http://schemas.microsoft.com/office/drawing/2014/main" val="2420442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20493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7521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5392205"/>
                  </a:ext>
                </a:extLst>
              </a:tr>
            </a:tbl>
          </a:graphicData>
        </a:graphic>
      </p:graphicFrame>
      <p:sp>
        <p:nvSpPr>
          <p:cNvPr id="4" name="Text Placeholder 3">
            <a:extLst>
              <a:ext uri="{FF2B5EF4-FFF2-40B4-BE49-F238E27FC236}">
                <a16:creationId xmlns:a16="http://schemas.microsoft.com/office/drawing/2014/main" id="{5129D815-ABAA-4A1C-905C-DBE55E4DF919}"/>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751179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15434-69DF-4F0D-AF80-08BB5AEB2A59}"/>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7EA31134-1DA9-42D3-914F-F58309AD6AED}"/>
              </a:ext>
            </a:extLst>
          </p:cNvPr>
          <p:cNvGraphicFramePr>
            <a:graphicFrameLocks noGrp="1"/>
          </p:cNvGraphicFramePr>
          <p:nvPr>
            <p:ph type="tbl" sz="quarter" idx="13"/>
            <p:extLst>
              <p:ext uri="{D42A27DB-BD31-4B8C-83A1-F6EECF244321}">
                <p14:modId xmlns:p14="http://schemas.microsoft.com/office/powerpoint/2010/main" val="3549579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12976812"/>
                    </a:ext>
                  </a:extLst>
                </a:gridCol>
                <a:gridCol w="822960">
                  <a:extLst>
                    <a:ext uri="{9D8B030D-6E8A-4147-A177-3AD203B41FA5}">
                      <a16:colId xmlns:a16="http://schemas.microsoft.com/office/drawing/2014/main" val="1220528494"/>
                    </a:ext>
                  </a:extLst>
                </a:gridCol>
                <a:gridCol w="822960">
                  <a:extLst>
                    <a:ext uri="{9D8B030D-6E8A-4147-A177-3AD203B41FA5}">
                      <a16:colId xmlns:a16="http://schemas.microsoft.com/office/drawing/2014/main" val="3827850042"/>
                    </a:ext>
                  </a:extLst>
                </a:gridCol>
                <a:gridCol w="822960">
                  <a:extLst>
                    <a:ext uri="{9D8B030D-6E8A-4147-A177-3AD203B41FA5}">
                      <a16:colId xmlns:a16="http://schemas.microsoft.com/office/drawing/2014/main" val="952984242"/>
                    </a:ext>
                  </a:extLst>
                </a:gridCol>
                <a:gridCol w="822960">
                  <a:extLst>
                    <a:ext uri="{9D8B030D-6E8A-4147-A177-3AD203B41FA5}">
                      <a16:colId xmlns:a16="http://schemas.microsoft.com/office/drawing/2014/main" val="3286650170"/>
                    </a:ext>
                  </a:extLst>
                </a:gridCol>
                <a:gridCol w="822960">
                  <a:extLst>
                    <a:ext uri="{9D8B030D-6E8A-4147-A177-3AD203B41FA5}">
                      <a16:colId xmlns:a16="http://schemas.microsoft.com/office/drawing/2014/main" val="407920268"/>
                    </a:ext>
                  </a:extLst>
                </a:gridCol>
                <a:gridCol w="822960">
                  <a:extLst>
                    <a:ext uri="{9D8B030D-6E8A-4147-A177-3AD203B41FA5}">
                      <a16:colId xmlns:a16="http://schemas.microsoft.com/office/drawing/2014/main" val="2384092277"/>
                    </a:ext>
                  </a:extLst>
                </a:gridCol>
                <a:gridCol w="822960">
                  <a:extLst>
                    <a:ext uri="{9D8B030D-6E8A-4147-A177-3AD203B41FA5}">
                      <a16:colId xmlns:a16="http://schemas.microsoft.com/office/drawing/2014/main" val="1406324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7496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- 2017-12-15 15:18:17</a:t>
                      </a:r>
                      <a:r>
                        <a:rPr kumimoji="0" lang="de-DE" sz="1000" b="0" i="0" u="none" strike="noStrike" kern="1200" cap="none" spc="0" normalizeH="0" baseline="0" noProof="0">
                          <a:ln>
                            <a:noFill/>
                          </a:ln>
                          <a:solidFill>
                            <a:prstClr val="black"/>
                          </a:solidFill>
                          <a:effectLst/>
                          <a:uLnTx/>
                          <a:uFillTx/>
                          <a:latin typeface="+mn-lt"/>
                          <a:ea typeface="+mn-ea"/>
                          <a:cs typeface="+mn-cs"/>
                        </a:rPr>
                        <a:t>
Kein Drehtag ohne 1000,7 schräge Ausnahmesituationen! Trotzdem kann das hochroutinierte Team selbstverständlich nicht nur einen kühlen Kopf sondern auch den gesamten Text behalten. Drei brandneue Folgen von "Jennifer - Sehnsucht nach was Besseres" laufen am 2. und 4. Januar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015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4580414"/>
                  </a:ext>
                </a:extLst>
              </a:tr>
            </a:tbl>
          </a:graphicData>
        </a:graphic>
      </p:graphicFrame>
      <p:sp>
        <p:nvSpPr>
          <p:cNvPr id="4" name="Text Placeholder 3">
            <a:extLst>
              <a:ext uri="{FF2B5EF4-FFF2-40B4-BE49-F238E27FC236}">
                <a16:creationId xmlns:a16="http://schemas.microsoft.com/office/drawing/2014/main" id="{555500BE-9942-4BCB-952B-FF391206DF6A}"/>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3691071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CD4DD-B25F-4FB3-A0A2-32DD69642E67}"/>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5F166103-B43B-48F6-BC48-E94746E105AD}"/>
              </a:ext>
            </a:extLst>
          </p:cNvPr>
          <p:cNvGraphicFramePr>
            <a:graphicFrameLocks noGrp="1"/>
          </p:cNvGraphicFramePr>
          <p:nvPr>
            <p:ph type="tbl" sz="quarter" idx="13"/>
            <p:extLst>
              <p:ext uri="{D42A27DB-BD31-4B8C-83A1-F6EECF244321}">
                <p14:modId xmlns:p14="http://schemas.microsoft.com/office/powerpoint/2010/main" val="1823032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223490"/>
                    </a:ext>
                  </a:extLst>
                </a:gridCol>
                <a:gridCol w="822960">
                  <a:extLst>
                    <a:ext uri="{9D8B030D-6E8A-4147-A177-3AD203B41FA5}">
                      <a16:colId xmlns:a16="http://schemas.microsoft.com/office/drawing/2014/main" val="3022898874"/>
                    </a:ext>
                  </a:extLst>
                </a:gridCol>
                <a:gridCol w="822960">
                  <a:extLst>
                    <a:ext uri="{9D8B030D-6E8A-4147-A177-3AD203B41FA5}">
                      <a16:colId xmlns:a16="http://schemas.microsoft.com/office/drawing/2014/main" val="1529296235"/>
                    </a:ext>
                  </a:extLst>
                </a:gridCol>
                <a:gridCol w="822960">
                  <a:extLst>
                    <a:ext uri="{9D8B030D-6E8A-4147-A177-3AD203B41FA5}">
                      <a16:colId xmlns:a16="http://schemas.microsoft.com/office/drawing/2014/main" val="2912858269"/>
                    </a:ext>
                  </a:extLst>
                </a:gridCol>
                <a:gridCol w="822960">
                  <a:extLst>
                    <a:ext uri="{9D8B030D-6E8A-4147-A177-3AD203B41FA5}">
                      <a16:colId xmlns:a16="http://schemas.microsoft.com/office/drawing/2014/main" val="1308793668"/>
                    </a:ext>
                  </a:extLst>
                </a:gridCol>
                <a:gridCol w="822960">
                  <a:extLst>
                    <a:ext uri="{9D8B030D-6E8A-4147-A177-3AD203B41FA5}">
                      <a16:colId xmlns:a16="http://schemas.microsoft.com/office/drawing/2014/main" val="179289689"/>
                    </a:ext>
                  </a:extLst>
                </a:gridCol>
                <a:gridCol w="822960">
                  <a:extLst>
                    <a:ext uri="{9D8B030D-6E8A-4147-A177-3AD203B41FA5}">
                      <a16:colId xmlns:a16="http://schemas.microsoft.com/office/drawing/2014/main" val="3912871701"/>
                    </a:ext>
                  </a:extLst>
                </a:gridCol>
                <a:gridCol w="822960">
                  <a:extLst>
                    <a:ext uri="{9D8B030D-6E8A-4147-A177-3AD203B41FA5}">
                      <a16:colId xmlns:a16="http://schemas.microsoft.com/office/drawing/2014/main" val="2181727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9242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3073294"/>
                  </a:ext>
                </a:extLst>
              </a:tr>
            </a:tbl>
          </a:graphicData>
        </a:graphic>
      </p:graphicFrame>
      <p:sp>
        <p:nvSpPr>
          <p:cNvPr id="4" name="Text Placeholder 3">
            <a:extLst>
              <a:ext uri="{FF2B5EF4-FFF2-40B4-BE49-F238E27FC236}">
                <a16:creationId xmlns:a16="http://schemas.microsoft.com/office/drawing/2014/main" id="{92891925-0902-47F1-AE8A-2A5F9945D8E7}"/>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224567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27EA-6C61-4E84-B5F3-F564EEAE3CDA}"/>
              </a:ext>
            </a:extLst>
          </p:cNvPr>
          <p:cNvSpPr>
            <a:spLocks noGrp="1"/>
          </p:cNvSpPr>
          <p:nvPr>
            <p:ph type="title"/>
          </p:nvPr>
        </p:nvSpPr>
        <p:spPr/>
        <p:txBody>
          <a:bodyPr/>
          <a:lstStyle/>
          <a:p>
            <a:r>
              <a:rPr lang="en-US"/>
              <a:t>Eigene Post - Summe Interaktionen - 1 of 2</a:t>
            </a:r>
          </a:p>
        </p:txBody>
      </p:sp>
      <p:graphicFrame>
        <p:nvGraphicFramePr>
          <p:cNvPr id="5" name="Table Placeholder 4">
            <a:extLst>
              <a:ext uri="{FF2B5EF4-FFF2-40B4-BE49-F238E27FC236}">
                <a16:creationId xmlns:a16="http://schemas.microsoft.com/office/drawing/2014/main" id="{30C50ECD-227E-4163-A854-0BCB41682A46}"/>
              </a:ext>
            </a:extLst>
          </p:cNvPr>
          <p:cNvGraphicFramePr>
            <a:graphicFrameLocks noGrp="1"/>
          </p:cNvGraphicFramePr>
          <p:nvPr>
            <p:ph type="tbl" sz="quarter" idx="13"/>
            <p:extLst>
              <p:ext uri="{D42A27DB-BD31-4B8C-83A1-F6EECF244321}">
                <p14:modId xmlns:p14="http://schemas.microsoft.com/office/powerpoint/2010/main" val="183528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11941394"/>
                    </a:ext>
                  </a:extLst>
                </a:gridCol>
                <a:gridCol w="822960">
                  <a:extLst>
                    <a:ext uri="{9D8B030D-6E8A-4147-A177-3AD203B41FA5}">
                      <a16:colId xmlns:a16="http://schemas.microsoft.com/office/drawing/2014/main" val="1695395894"/>
                    </a:ext>
                  </a:extLst>
                </a:gridCol>
                <a:gridCol w="822960">
                  <a:extLst>
                    <a:ext uri="{9D8B030D-6E8A-4147-A177-3AD203B41FA5}">
                      <a16:colId xmlns:a16="http://schemas.microsoft.com/office/drawing/2014/main" val="3468157088"/>
                    </a:ext>
                  </a:extLst>
                </a:gridCol>
                <a:gridCol w="822960">
                  <a:extLst>
                    <a:ext uri="{9D8B030D-6E8A-4147-A177-3AD203B41FA5}">
                      <a16:colId xmlns:a16="http://schemas.microsoft.com/office/drawing/2014/main" val="4215719729"/>
                    </a:ext>
                  </a:extLst>
                </a:gridCol>
                <a:gridCol w="822960">
                  <a:extLst>
                    <a:ext uri="{9D8B030D-6E8A-4147-A177-3AD203B41FA5}">
                      <a16:colId xmlns:a16="http://schemas.microsoft.com/office/drawing/2014/main" val="3692585655"/>
                    </a:ext>
                  </a:extLst>
                </a:gridCol>
                <a:gridCol w="822960">
                  <a:extLst>
                    <a:ext uri="{9D8B030D-6E8A-4147-A177-3AD203B41FA5}">
                      <a16:colId xmlns:a16="http://schemas.microsoft.com/office/drawing/2014/main" val="849979504"/>
                    </a:ext>
                  </a:extLst>
                </a:gridCol>
                <a:gridCol w="822960">
                  <a:extLst>
                    <a:ext uri="{9D8B030D-6E8A-4147-A177-3AD203B41FA5}">
                      <a16:colId xmlns:a16="http://schemas.microsoft.com/office/drawing/2014/main" val="996004666"/>
                    </a:ext>
                  </a:extLst>
                </a:gridCol>
                <a:gridCol w="822960">
                  <a:extLst>
                    <a:ext uri="{9D8B030D-6E8A-4147-A177-3AD203B41FA5}">
                      <a16:colId xmlns:a16="http://schemas.microsoft.com/office/drawing/2014/main" val="3126325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35593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554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114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2833089"/>
                  </a:ext>
                </a:extLst>
              </a:tr>
            </a:tbl>
          </a:graphicData>
        </a:graphic>
      </p:graphicFrame>
      <p:sp>
        <p:nvSpPr>
          <p:cNvPr id="4" name="Text Placeholder 3">
            <a:extLst>
              <a:ext uri="{FF2B5EF4-FFF2-40B4-BE49-F238E27FC236}">
                <a16:creationId xmlns:a16="http://schemas.microsoft.com/office/drawing/2014/main" id="{51FA8113-650A-4530-B7A2-6D1A0F22132E}"/>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713249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75AE9-05A2-4576-8968-6A5BE0B26F0D}"/>
              </a:ext>
            </a:extLst>
          </p:cNvPr>
          <p:cNvSpPr>
            <a:spLocks noGrp="1"/>
          </p:cNvSpPr>
          <p:nvPr>
            <p:ph type="title"/>
          </p:nvPr>
        </p:nvSpPr>
        <p:spPr/>
        <p:txBody>
          <a:bodyPr/>
          <a:lstStyle/>
          <a:p>
            <a:r>
              <a:rPr lang="en-US"/>
              <a:t>Eigene Post - Summe Interaktionen - 2 of 2</a:t>
            </a:r>
          </a:p>
        </p:txBody>
      </p:sp>
      <p:graphicFrame>
        <p:nvGraphicFramePr>
          <p:cNvPr id="5" name="Table Placeholder 4">
            <a:extLst>
              <a:ext uri="{FF2B5EF4-FFF2-40B4-BE49-F238E27FC236}">
                <a16:creationId xmlns:a16="http://schemas.microsoft.com/office/drawing/2014/main" id="{F62598E0-5913-45ED-B67D-096FEC7D411C}"/>
              </a:ext>
            </a:extLst>
          </p:cNvPr>
          <p:cNvGraphicFramePr>
            <a:graphicFrameLocks noGrp="1"/>
          </p:cNvGraphicFramePr>
          <p:nvPr>
            <p:ph type="tbl" sz="quarter" idx="13"/>
            <p:extLst>
              <p:ext uri="{D42A27DB-BD31-4B8C-83A1-F6EECF244321}">
                <p14:modId xmlns:p14="http://schemas.microsoft.com/office/powerpoint/2010/main" val="414473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76187951"/>
                    </a:ext>
                  </a:extLst>
                </a:gridCol>
                <a:gridCol w="822960">
                  <a:extLst>
                    <a:ext uri="{9D8B030D-6E8A-4147-A177-3AD203B41FA5}">
                      <a16:colId xmlns:a16="http://schemas.microsoft.com/office/drawing/2014/main" val="494512854"/>
                    </a:ext>
                  </a:extLst>
                </a:gridCol>
                <a:gridCol w="822960">
                  <a:extLst>
                    <a:ext uri="{9D8B030D-6E8A-4147-A177-3AD203B41FA5}">
                      <a16:colId xmlns:a16="http://schemas.microsoft.com/office/drawing/2014/main" val="2330906614"/>
                    </a:ext>
                  </a:extLst>
                </a:gridCol>
                <a:gridCol w="822960">
                  <a:extLst>
                    <a:ext uri="{9D8B030D-6E8A-4147-A177-3AD203B41FA5}">
                      <a16:colId xmlns:a16="http://schemas.microsoft.com/office/drawing/2014/main" val="2540902998"/>
                    </a:ext>
                  </a:extLst>
                </a:gridCol>
                <a:gridCol w="822960">
                  <a:extLst>
                    <a:ext uri="{9D8B030D-6E8A-4147-A177-3AD203B41FA5}">
                      <a16:colId xmlns:a16="http://schemas.microsoft.com/office/drawing/2014/main" val="1816322642"/>
                    </a:ext>
                  </a:extLst>
                </a:gridCol>
                <a:gridCol w="822960">
                  <a:extLst>
                    <a:ext uri="{9D8B030D-6E8A-4147-A177-3AD203B41FA5}">
                      <a16:colId xmlns:a16="http://schemas.microsoft.com/office/drawing/2014/main" val="4222668383"/>
                    </a:ext>
                  </a:extLst>
                </a:gridCol>
                <a:gridCol w="822960">
                  <a:extLst>
                    <a:ext uri="{9D8B030D-6E8A-4147-A177-3AD203B41FA5}">
                      <a16:colId xmlns:a16="http://schemas.microsoft.com/office/drawing/2014/main" val="199259039"/>
                    </a:ext>
                  </a:extLst>
                </a:gridCol>
                <a:gridCol w="822960">
                  <a:extLst>
                    <a:ext uri="{9D8B030D-6E8A-4147-A177-3AD203B41FA5}">
                      <a16:colId xmlns:a16="http://schemas.microsoft.com/office/drawing/2014/main" val="67066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499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16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- 2017-11-13 14:18:01</a:t>
                      </a:r>
                      <a:r>
                        <a:rPr kumimoji="0" lang="de-DE" sz="1000" b="0" i="0" u="none" strike="noStrike" kern="1200" cap="none" spc="0" normalizeH="0" baseline="0" noProof="0">
                          <a:ln>
                            <a:noFill/>
                          </a:ln>
                          <a:solidFill>
                            <a:prstClr val="black"/>
                          </a:solidFill>
                          <a:effectLst/>
                          <a:uLnTx/>
                          <a:uFillTx/>
                          <a:latin typeface="+mn-lt"/>
                          <a:ea typeface="+mn-ea"/>
                          <a:cs typeface="+mn-cs"/>
                        </a:rPr>
                        <a:t>
ACHTUNG, TERMINÄNDERUNG! Die zweite Staffel von „Jennifer – Sehnsucht nach was Besseres“ geht mit drei neuen, brandheißen Folgen auf Sendung. Am 2. (Folge 4+5) und 4. Januar 2018 (Folge 6 &amp; Dokumentation)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3410528"/>
                  </a:ext>
                </a:extLst>
              </a:tr>
            </a:tbl>
          </a:graphicData>
        </a:graphic>
      </p:graphicFrame>
      <p:sp>
        <p:nvSpPr>
          <p:cNvPr id="4" name="Text Placeholder 3">
            <a:extLst>
              <a:ext uri="{FF2B5EF4-FFF2-40B4-BE49-F238E27FC236}">
                <a16:creationId xmlns:a16="http://schemas.microsoft.com/office/drawing/2014/main" id="{953BEBA2-FA23-4D1A-B1F5-FA0FD1958997}"/>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6755663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583D3-13E7-4B6F-A23E-E8A0B5CC543B}"/>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8926248B-E67A-4CC2-BFAA-BF161F979FCE}"/>
              </a:ext>
            </a:extLst>
          </p:cNvPr>
          <p:cNvGraphicFramePr>
            <a:graphicFrameLocks noGrp="1"/>
          </p:cNvGraphicFramePr>
          <p:nvPr>
            <p:ph type="tbl" sz="quarter" idx="13"/>
            <p:extLst>
              <p:ext uri="{D42A27DB-BD31-4B8C-83A1-F6EECF244321}">
                <p14:modId xmlns:p14="http://schemas.microsoft.com/office/powerpoint/2010/main" val="1824744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25508876"/>
                    </a:ext>
                  </a:extLst>
                </a:gridCol>
                <a:gridCol w="493776">
                  <a:extLst>
                    <a:ext uri="{9D8B030D-6E8A-4147-A177-3AD203B41FA5}">
                      <a16:colId xmlns:a16="http://schemas.microsoft.com/office/drawing/2014/main" val="451255542"/>
                    </a:ext>
                  </a:extLst>
                </a:gridCol>
                <a:gridCol w="411480">
                  <a:extLst>
                    <a:ext uri="{9D8B030D-6E8A-4147-A177-3AD203B41FA5}">
                      <a16:colId xmlns:a16="http://schemas.microsoft.com/office/drawing/2014/main" val="987066109"/>
                    </a:ext>
                  </a:extLst>
                </a:gridCol>
                <a:gridCol w="411480">
                  <a:extLst>
                    <a:ext uri="{9D8B030D-6E8A-4147-A177-3AD203B41FA5}">
                      <a16:colId xmlns:a16="http://schemas.microsoft.com/office/drawing/2014/main" val="1370108071"/>
                    </a:ext>
                  </a:extLst>
                </a:gridCol>
                <a:gridCol w="246888">
                  <a:extLst>
                    <a:ext uri="{9D8B030D-6E8A-4147-A177-3AD203B41FA5}">
                      <a16:colId xmlns:a16="http://schemas.microsoft.com/office/drawing/2014/main" val="3400050820"/>
                    </a:ext>
                  </a:extLst>
                </a:gridCol>
                <a:gridCol w="658368">
                  <a:extLst>
                    <a:ext uri="{9D8B030D-6E8A-4147-A177-3AD203B41FA5}">
                      <a16:colId xmlns:a16="http://schemas.microsoft.com/office/drawing/2014/main" val="2569913072"/>
                    </a:ext>
                  </a:extLst>
                </a:gridCol>
                <a:gridCol w="576072">
                  <a:extLst>
                    <a:ext uri="{9D8B030D-6E8A-4147-A177-3AD203B41FA5}">
                      <a16:colId xmlns:a16="http://schemas.microsoft.com/office/drawing/2014/main" val="251369770"/>
                    </a:ext>
                  </a:extLst>
                </a:gridCol>
                <a:gridCol w="576072">
                  <a:extLst>
                    <a:ext uri="{9D8B030D-6E8A-4147-A177-3AD203B41FA5}">
                      <a16:colId xmlns:a16="http://schemas.microsoft.com/office/drawing/2014/main" val="1004705291"/>
                    </a:ext>
                  </a:extLst>
                </a:gridCol>
                <a:gridCol w="411480">
                  <a:extLst>
                    <a:ext uri="{9D8B030D-6E8A-4147-A177-3AD203B41FA5}">
                      <a16:colId xmlns:a16="http://schemas.microsoft.com/office/drawing/2014/main" val="3456355687"/>
                    </a:ext>
                  </a:extLst>
                </a:gridCol>
                <a:gridCol w="658368">
                  <a:extLst>
                    <a:ext uri="{9D8B030D-6E8A-4147-A177-3AD203B41FA5}">
                      <a16:colId xmlns:a16="http://schemas.microsoft.com/office/drawing/2014/main" val="3574934263"/>
                    </a:ext>
                  </a:extLst>
                </a:gridCol>
                <a:gridCol w="329184">
                  <a:extLst>
                    <a:ext uri="{9D8B030D-6E8A-4147-A177-3AD203B41FA5}">
                      <a16:colId xmlns:a16="http://schemas.microsoft.com/office/drawing/2014/main" val="2069072168"/>
                    </a:ext>
                  </a:extLst>
                </a:gridCol>
                <a:gridCol w="493776">
                  <a:extLst>
                    <a:ext uri="{9D8B030D-6E8A-4147-A177-3AD203B41FA5}">
                      <a16:colId xmlns:a16="http://schemas.microsoft.com/office/drawing/2014/main" val="3244493672"/>
                    </a:ext>
                  </a:extLst>
                </a:gridCol>
                <a:gridCol w="329184">
                  <a:extLst>
                    <a:ext uri="{9D8B030D-6E8A-4147-A177-3AD203B41FA5}">
                      <a16:colId xmlns:a16="http://schemas.microsoft.com/office/drawing/2014/main" val="2478373959"/>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889713293"/>
                  </a:ext>
                </a:extLst>
              </a:tr>
              <a:tr h="370840">
                <a:tc>
                  <a:txBody>
                    <a:bodyPr/>
                    <a:lstStyle/>
                    <a:p>
                      <a:r>
                        <a:rPr lang="en-US" sz="1000"/>
                        <a:t>26.12.2017 12:04:02</a:t>
                      </a:r>
                    </a:p>
                  </a:txBody>
                  <a:tcPr/>
                </a:tc>
                <a:tc>
                  <a:txBody>
                    <a:bodyPr/>
                    <a:lstStyle/>
                    <a:p>
                      <a:r>
                        <a:rPr lang="en-US" sz="1000"/>
                        <a:t>19110</a:t>
                      </a:r>
                    </a:p>
                  </a:txBody>
                  <a:tcPr/>
                </a:tc>
                <a:tc>
                  <a:txBody>
                    <a:bodyPr/>
                    <a:lstStyle/>
                    <a:p>
                      <a:r>
                        <a:rPr lang="en-US" sz="1000"/>
                        <a:t>16942</a:t>
                      </a:r>
                    </a:p>
                  </a:txBody>
                  <a:tcPr/>
                </a:tc>
                <a:tc>
                  <a:txBody>
                    <a:bodyPr/>
                    <a:lstStyle/>
                    <a:p>
                      <a:r>
                        <a:rPr lang="en-US" sz="1000"/>
                        <a:t>36829</a:t>
                      </a:r>
                    </a:p>
                  </a:txBody>
                  <a:tcPr/>
                </a:tc>
                <a:tc>
                  <a:txBody>
                    <a:bodyPr/>
                    <a:lstStyle/>
                    <a:p>
                      <a:r>
                        <a:rPr lang="en-US" sz="1000"/>
                        <a:t>00:35</a:t>
                      </a:r>
                    </a:p>
                  </a:txBody>
                  <a:tcPr/>
                </a:tc>
                <a:tc>
                  <a:txBody>
                    <a:bodyPr/>
                    <a:lstStyle/>
                    <a:p>
                      <a:r>
                        <a:rPr lang="en-US" sz="1000"/>
                        <a:t>17%</a:t>
                      </a:r>
                    </a:p>
                  </a:txBody>
                  <a:tcPr/>
                </a:tc>
                <a:tc>
                  <a:txBody>
                    <a:bodyPr/>
                    <a:lstStyle/>
                    <a:p>
                      <a:r>
                        <a:rPr lang="en-US" sz="1000"/>
                        <a:t>0</a:t>
                      </a:r>
                    </a:p>
                  </a:txBody>
                  <a:tcPr/>
                </a:tc>
                <a:tc>
                  <a:txBody>
                    <a:bodyPr/>
                    <a:lstStyle/>
                    <a:p>
                      <a:r>
                        <a:rPr lang="en-US" sz="1000"/>
                        <a:t>34986</a:t>
                      </a:r>
                    </a:p>
                  </a:txBody>
                  <a:tcPr/>
                </a:tc>
                <a:tc>
                  <a:txBody>
                    <a:bodyPr/>
                    <a:lstStyle/>
                    <a:p>
                      <a:r>
                        <a:rPr lang="en-US" sz="1000"/>
                        <a:t>1843</a:t>
                      </a:r>
                    </a:p>
                  </a:txBody>
                  <a:tcPr/>
                </a:tc>
                <a:tc>
                  <a:txBody>
                    <a:bodyPr/>
                    <a:lstStyle/>
                    <a:p>
                      <a:r>
                        <a:rPr lang="en-US" sz="1000"/>
                        <a:t>72461</a:t>
                      </a:r>
                    </a:p>
                  </a:txBody>
                  <a:tcPr/>
                </a:tc>
                <a:tc>
                  <a:txBody>
                    <a:bodyPr/>
                    <a:lstStyle/>
                    <a:p>
                      <a:r>
                        <a:rPr lang="en-US" sz="1000"/>
                        <a:t>300</a:t>
                      </a:r>
                    </a:p>
                  </a:txBody>
                  <a:tcPr/>
                </a:tc>
                <a:tc>
                  <a:txBody>
                    <a:bodyPr/>
                    <a:lstStyle/>
                    <a:p>
                      <a:r>
                        <a:rPr lang="en-US" sz="1000"/>
                        <a:t>35</a:t>
                      </a:r>
                    </a:p>
                  </a:txBody>
                  <a:tcPr/>
                </a:tc>
                <a:tc>
                  <a:txBody>
                    <a:bodyPr/>
                    <a:lstStyle/>
                    <a:p>
                      <a:r>
                        <a:rPr lang="en-US" sz="1000"/>
                        <a:t>31</a:t>
                      </a:r>
                    </a:p>
                  </a:txBody>
                  <a:tcPr/>
                </a:tc>
                <a:extLst>
                  <a:ext uri="{0D108BD9-81ED-4DB2-BD59-A6C34878D82A}">
                    <a16:rowId xmlns:a16="http://schemas.microsoft.com/office/drawing/2014/main" val="1576094954"/>
                  </a:ext>
                </a:extLst>
              </a:tr>
              <a:tr h="370840">
                <a:tc>
                  <a:txBody>
                    <a:bodyPr/>
                    <a:lstStyle/>
                    <a:p>
                      <a:r>
                        <a:rPr lang="en-US" sz="1000"/>
                        <a:t>31.12.2017 13:02:00</a:t>
                      </a:r>
                    </a:p>
                  </a:txBody>
                  <a:tcPr/>
                </a:tc>
                <a:tc>
                  <a:txBody>
                    <a:bodyPr/>
                    <a:lstStyle/>
                    <a:p>
                      <a:r>
                        <a:rPr lang="en-US" sz="1000"/>
                        <a:t>15534</a:t>
                      </a:r>
                    </a:p>
                  </a:txBody>
                  <a:tcPr/>
                </a:tc>
                <a:tc>
                  <a:txBody>
                    <a:bodyPr/>
                    <a:lstStyle/>
                    <a:p>
                      <a:r>
                        <a:rPr lang="en-US" sz="1000"/>
                        <a:t>13743</a:t>
                      </a:r>
                    </a:p>
                  </a:txBody>
                  <a:tcPr/>
                </a:tc>
                <a:tc>
                  <a:txBody>
                    <a:bodyPr/>
                    <a:lstStyle/>
                    <a:p>
                      <a:r>
                        <a:rPr lang="en-US" sz="1000"/>
                        <a:t>27804</a:t>
                      </a:r>
                    </a:p>
                  </a:txBody>
                  <a:tcPr/>
                </a:tc>
                <a:tc>
                  <a:txBody>
                    <a:bodyPr/>
                    <a:lstStyle/>
                    <a:p>
                      <a:r>
                        <a:rPr lang="en-US" sz="1000"/>
                        <a:t>00:37</a:t>
                      </a:r>
                    </a:p>
                  </a:txBody>
                  <a:tcPr/>
                </a:tc>
                <a:tc>
                  <a:txBody>
                    <a:bodyPr/>
                    <a:lstStyle/>
                    <a:p>
                      <a:r>
                        <a:rPr lang="en-US" sz="1000"/>
                        <a:t>16%</a:t>
                      </a:r>
                    </a:p>
                  </a:txBody>
                  <a:tcPr/>
                </a:tc>
                <a:tc>
                  <a:txBody>
                    <a:bodyPr/>
                    <a:lstStyle/>
                    <a:p>
                      <a:r>
                        <a:rPr lang="en-US" sz="1000"/>
                        <a:t>0</a:t>
                      </a:r>
                    </a:p>
                  </a:txBody>
                  <a:tcPr/>
                </a:tc>
                <a:tc>
                  <a:txBody>
                    <a:bodyPr/>
                    <a:lstStyle/>
                    <a:p>
                      <a:r>
                        <a:rPr lang="en-US" sz="1000"/>
                        <a:t>26913</a:t>
                      </a:r>
                    </a:p>
                  </a:txBody>
                  <a:tcPr/>
                </a:tc>
                <a:tc>
                  <a:txBody>
                    <a:bodyPr/>
                    <a:lstStyle/>
                    <a:p>
                      <a:r>
                        <a:rPr lang="en-US" sz="1000"/>
                        <a:t>891</a:t>
                      </a:r>
                    </a:p>
                  </a:txBody>
                  <a:tcPr/>
                </a:tc>
                <a:tc>
                  <a:txBody>
                    <a:bodyPr/>
                    <a:lstStyle/>
                    <a:p>
                      <a:r>
                        <a:rPr lang="en-US" sz="1000"/>
                        <a:t>74955</a:t>
                      </a:r>
                    </a:p>
                  </a:txBody>
                  <a:tcPr/>
                </a:tc>
                <a:tc>
                  <a:txBody>
                    <a:bodyPr/>
                    <a:lstStyle/>
                    <a:p>
                      <a:r>
                        <a:rPr lang="en-US" sz="1000"/>
                        <a:t>195</a:t>
                      </a:r>
                    </a:p>
                  </a:txBody>
                  <a:tcPr/>
                </a:tc>
                <a:tc>
                  <a:txBody>
                    <a:bodyPr/>
                    <a:lstStyle/>
                    <a:p>
                      <a:r>
                        <a:rPr lang="en-US" sz="1000"/>
                        <a:t>21</a:t>
                      </a:r>
                    </a:p>
                  </a:txBody>
                  <a:tcPr/>
                </a:tc>
                <a:tc>
                  <a:txBody>
                    <a:bodyPr/>
                    <a:lstStyle/>
                    <a:p>
                      <a:r>
                        <a:rPr lang="en-US" sz="1000"/>
                        <a:t>22</a:t>
                      </a:r>
                    </a:p>
                  </a:txBody>
                  <a:tcPr/>
                </a:tc>
                <a:extLst>
                  <a:ext uri="{0D108BD9-81ED-4DB2-BD59-A6C34878D82A}">
                    <a16:rowId xmlns:a16="http://schemas.microsoft.com/office/drawing/2014/main" val="184912998"/>
                  </a:ext>
                </a:extLst>
              </a:tr>
              <a:tr h="370840">
                <a:tc>
                  <a:txBody>
                    <a:bodyPr/>
                    <a:lstStyle/>
                    <a:p>
                      <a:r>
                        <a:rPr lang="en-US" sz="1000"/>
                        <a:t>08.12.2017 10:04:07</a:t>
                      </a:r>
                    </a:p>
                  </a:txBody>
                  <a:tcPr/>
                </a:tc>
                <a:tc>
                  <a:txBody>
                    <a:bodyPr/>
                    <a:lstStyle/>
                    <a:p>
                      <a:r>
                        <a:rPr lang="en-US" sz="1000"/>
                        <a:t>8704</a:t>
                      </a:r>
                    </a:p>
                  </a:txBody>
                  <a:tcPr/>
                </a:tc>
                <a:tc>
                  <a:txBody>
                    <a:bodyPr/>
                    <a:lstStyle/>
                    <a:p>
                      <a:r>
                        <a:rPr lang="en-US" sz="1000"/>
                        <a:t>683</a:t>
                      </a:r>
                    </a:p>
                  </a:txBody>
                  <a:tcPr/>
                </a:tc>
                <a:tc>
                  <a:txBody>
                    <a:bodyPr/>
                    <a:lstStyle/>
                    <a:p>
                      <a:r>
                        <a:rPr lang="en-US" sz="1000"/>
                        <a:t>15722</a:t>
                      </a:r>
                    </a:p>
                  </a:txBody>
                  <a:tcPr/>
                </a:tc>
                <a:tc>
                  <a:txBody>
                    <a:bodyPr/>
                    <a:lstStyle/>
                    <a:p>
                      <a:r>
                        <a:rPr lang="en-US" sz="1000"/>
                        <a:t>03:09</a:t>
                      </a:r>
                    </a:p>
                  </a:txBody>
                  <a:tcPr/>
                </a:tc>
                <a:tc>
                  <a:txBody>
                    <a:bodyPr/>
                    <a:lstStyle/>
                    <a:p>
                      <a:r>
                        <a:rPr lang="en-US" sz="1000"/>
                        <a:t>11%</a:t>
                      </a:r>
                    </a:p>
                  </a:txBody>
                  <a:tcPr/>
                </a:tc>
                <a:tc>
                  <a:txBody>
                    <a:bodyPr/>
                    <a:lstStyle/>
                    <a:p>
                      <a:r>
                        <a:rPr lang="en-US" sz="1000"/>
                        <a:t>0</a:t>
                      </a:r>
                    </a:p>
                  </a:txBody>
                  <a:tcPr/>
                </a:tc>
                <a:tc>
                  <a:txBody>
                    <a:bodyPr/>
                    <a:lstStyle/>
                    <a:p>
                      <a:r>
                        <a:rPr lang="en-US" sz="1000"/>
                        <a:t>3289</a:t>
                      </a:r>
                    </a:p>
                  </a:txBody>
                  <a:tcPr/>
                </a:tc>
                <a:tc>
                  <a:txBody>
                    <a:bodyPr/>
                    <a:lstStyle/>
                    <a:p>
                      <a:r>
                        <a:rPr lang="en-US" sz="1000"/>
                        <a:t>12433</a:t>
                      </a:r>
                    </a:p>
                  </a:txBody>
                  <a:tcPr/>
                </a:tc>
                <a:tc>
                  <a:txBody>
                    <a:bodyPr/>
                    <a:lstStyle/>
                    <a:p>
                      <a:r>
                        <a:rPr lang="en-US" sz="1000"/>
                        <a:t>32647</a:t>
                      </a:r>
                    </a:p>
                  </a:txBody>
                  <a:tcPr/>
                </a:tc>
                <a:tc>
                  <a:txBody>
                    <a:bodyPr/>
                    <a:lstStyle/>
                    <a:p>
                      <a:r>
                        <a:rPr lang="en-US" sz="1000"/>
                        <a:t>458</a:t>
                      </a:r>
                    </a:p>
                  </a:txBody>
                  <a:tcPr/>
                </a:tc>
                <a:tc>
                  <a:txBody>
                    <a:bodyPr/>
                    <a:lstStyle/>
                    <a:p>
                      <a:r>
                        <a:rPr lang="en-US" sz="1000"/>
                        <a:t>119</a:t>
                      </a:r>
                    </a:p>
                  </a:txBody>
                  <a:tcPr/>
                </a:tc>
                <a:tc>
                  <a:txBody>
                    <a:bodyPr/>
                    <a:lstStyle/>
                    <a:p>
                      <a:r>
                        <a:rPr lang="en-US" sz="1000"/>
                        <a:t>64</a:t>
                      </a:r>
                    </a:p>
                  </a:txBody>
                  <a:tcPr/>
                </a:tc>
                <a:extLst>
                  <a:ext uri="{0D108BD9-81ED-4DB2-BD59-A6C34878D82A}">
                    <a16:rowId xmlns:a16="http://schemas.microsoft.com/office/drawing/2014/main" val="148027677"/>
                  </a:ext>
                </a:extLst>
              </a:tr>
              <a:tr h="370840">
                <a:tc>
                  <a:txBody>
                    <a:bodyPr/>
                    <a:lstStyle/>
                    <a:p>
                      <a:r>
                        <a:rPr lang="en-US" sz="1000"/>
                        <a:t>11.10.2017 14:29:00</a:t>
                      </a:r>
                    </a:p>
                  </a:txBody>
                  <a:tcPr/>
                </a:tc>
                <a:tc>
                  <a:txBody>
                    <a:bodyPr/>
                    <a:lstStyle/>
                    <a:p>
                      <a:r>
                        <a:rPr lang="en-US" sz="1000"/>
                        <a:t>6227</a:t>
                      </a:r>
                    </a:p>
                  </a:txBody>
                  <a:tcPr/>
                </a:tc>
                <a:tc>
                  <a:txBody>
                    <a:bodyPr/>
                    <a:lstStyle/>
                    <a:p>
                      <a:r>
                        <a:rPr lang="en-US" sz="1000"/>
                        <a:t>0</a:t>
                      </a:r>
                    </a:p>
                  </a:txBody>
                  <a:tcPr/>
                </a:tc>
                <a:tc>
                  <a:txBody>
                    <a:bodyPr/>
                    <a:lstStyle/>
                    <a:p>
                      <a:r>
                        <a:rPr lang="en-US" sz="1000"/>
                        <a:t>12188</a:t>
                      </a:r>
                    </a:p>
                  </a:txBody>
                  <a:tcPr/>
                </a:tc>
                <a:tc>
                  <a:txBody>
                    <a:bodyPr/>
                    <a:lstStyle/>
                    <a:p>
                      <a:r>
                        <a:rPr lang="en-US" sz="1000"/>
                        <a:t>01:35</a:t>
                      </a:r>
                    </a:p>
                  </a:txBody>
                  <a:tcPr/>
                </a:tc>
                <a:tc>
                  <a:txBody>
                    <a:bodyPr/>
                    <a:lstStyle/>
                    <a:p>
                      <a:r>
                        <a:rPr lang="en-US" sz="1000"/>
                        <a:t>15%</a:t>
                      </a:r>
                    </a:p>
                  </a:txBody>
                  <a:tcPr/>
                </a:tc>
                <a:tc>
                  <a:txBody>
                    <a:bodyPr/>
                    <a:lstStyle/>
                    <a:p>
                      <a:r>
                        <a:rPr lang="en-US" sz="1000"/>
                        <a:t>0</a:t>
                      </a:r>
                    </a:p>
                  </a:txBody>
                  <a:tcPr/>
                </a:tc>
                <a:tc>
                  <a:txBody>
                    <a:bodyPr/>
                    <a:lstStyle/>
                    <a:p>
                      <a:r>
                        <a:rPr lang="en-US" sz="1000"/>
                        <a:t>4022</a:t>
                      </a:r>
                    </a:p>
                  </a:txBody>
                  <a:tcPr/>
                </a:tc>
                <a:tc>
                  <a:txBody>
                    <a:bodyPr/>
                    <a:lstStyle/>
                    <a:p>
                      <a:r>
                        <a:rPr lang="en-US" sz="1000"/>
                        <a:t>8166</a:t>
                      </a:r>
                    </a:p>
                  </a:txBody>
                  <a:tcPr/>
                </a:tc>
                <a:tc>
                  <a:txBody>
                    <a:bodyPr/>
                    <a:lstStyle/>
                    <a:p>
                      <a:r>
                        <a:rPr lang="en-US" sz="1000"/>
                        <a:t>26146</a:t>
                      </a:r>
                    </a:p>
                  </a:txBody>
                  <a:tcPr/>
                </a:tc>
                <a:tc>
                  <a:txBody>
                    <a:bodyPr/>
                    <a:lstStyle/>
                    <a:p>
                      <a:r>
                        <a:rPr lang="en-US" sz="1000"/>
                        <a:t>111</a:t>
                      </a:r>
                    </a:p>
                  </a:txBody>
                  <a:tcPr/>
                </a:tc>
                <a:tc>
                  <a:txBody>
                    <a:bodyPr/>
                    <a:lstStyle/>
                    <a:p>
                      <a:r>
                        <a:rPr lang="en-US" sz="1000"/>
                        <a:t>10</a:t>
                      </a:r>
                    </a:p>
                  </a:txBody>
                  <a:tcPr/>
                </a:tc>
                <a:tc>
                  <a:txBody>
                    <a:bodyPr/>
                    <a:lstStyle/>
                    <a:p>
                      <a:r>
                        <a:rPr lang="en-US" sz="1000"/>
                        <a:t>12</a:t>
                      </a:r>
                    </a:p>
                  </a:txBody>
                  <a:tcPr/>
                </a:tc>
                <a:extLst>
                  <a:ext uri="{0D108BD9-81ED-4DB2-BD59-A6C34878D82A}">
                    <a16:rowId xmlns:a16="http://schemas.microsoft.com/office/drawing/2014/main" val="842476115"/>
                  </a:ext>
                </a:extLst>
              </a:tr>
              <a:tr h="370840">
                <a:tc>
                  <a:txBody>
                    <a:bodyPr/>
                    <a:lstStyle/>
                    <a:p>
                      <a:r>
                        <a:rPr lang="en-US" sz="1000"/>
                        <a:t>28.12.2017 15:04:00</a:t>
                      </a:r>
                    </a:p>
                  </a:txBody>
                  <a:tcPr/>
                </a:tc>
                <a:tc>
                  <a:txBody>
                    <a:bodyPr/>
                    <a:lstStyle/>
                    <a:p>
                      <a:r>
                        <a:rPr lang="en-US" sz="1000"/>
                        <a:t>4192</a:t>
                      </a:r>
                    </a:p>
                  </a:txBody>
                  <a:tcPr/>
                </a:tc>
                <a:tc>
                  <a:txBody>
                    <a:bodyPr/>
                    <a:lstStyle/>
                    <a:p>
                      <a:r>
                        <a:rPr lang="en-US" sz="1000"/>
                        <a:t>0</a:t>
                      </a:r>
                    </a:p>
                  </a:txBody>
                  <a:tcPr/>
                </a:tc>
                <a:tc>
                  <a:txBody>
                    <a:bodyPr/>
                    <a:lstStyle/>
                    <a:p>
                      <a:r>
                        <a:rPr lang="en-US" sz="1000"/>
                        <a:t>8920</a:t>
                      </a:r>
                    </a:p>
                  </a:txBody>
                  <a:tcPr/>
                </a:tc>
                <a:tc>
                  <a:txBody>
                    <a:bodyPr/>
                    <a:lstStyle/>
                    <a:p>
                      <a:r>
                        <a:rPr lang="en-US" sz="1000"/>
                        <a:t>01:42</a:t>
                      </a:r>
                    </a:p>
                  </a:txBody>
                  <a:tcPr/>
                </a:tc>
                <a:tc>
                  <a:txBody>
                    <a:bodyPr/>
                    <a:lstStyle/>
                    <a:p>
                      <a:r>
                        <a:rPr lang="en-US" sz="1000"/>
                        <a:t>11%</a:t>
                      </a:r>
                    </a:p>
                  </a:txBody>
                  <a:tcPr/>
                </a:tc>
                <a:tc>
                  <a:txBody>
                    <a:bodyPr/>
                    <a:lstStyle/>
                    <a:p>
                      <a:r>
                        <a:rPr lang="en-US" sz="1000"/>
                        <a:t>0</a:t>
                      </a:r>
                    </a:p>
                  </a:txBody>
                  <a:tcPr/>
                </a:tc>
                <a:tc>
                  <a:txBody>
                    <a:bodyPr/>
                    <a:lstStyle/>
                    <a:p>
                      <a:r>
                        <a:rPr lang="en-US" sz="1000"/>
                        <a:t>2573</a:t>
                      </a:r>
                    </a:p>
                  </a:txBody>
                  <a:tcPr/>
                </a:tc>
                <a:tc>
                  <a:txBody>
                    <a:bodyPr/>
                    <a:lstStyle/>
                    <a:p>
                      <a:r>
                        <a:rPr lang="en-US" sz="1000"/>
                        <a:t>6347</a:t>
                      </a:r>
                    </a:p>
                  </a:txBody>
                  <a:tcPr/>
                </a:tc>
                <a:tc>
                  <a:txBody>
                    <a:bodyPr/>
                    <a:lstStyle/>
                    <a:p>
                      <a:r>
                        <a:rPr lang="en-US" sz="1000"/>
                        <a:t>21552</a:t>
                      </a:r>
                    </a:p>
                  </a:txBody>
                  <a:tcPr/>
                </a:tc>
                <a:tc>
                  <a:txBody>
                    <a:bodyPr/>
                    <a:lstStyle/>
                    <a:p>
                      <a:r>
                        <a:rPr lang="en-US" sz="1000"/>
                        <a:t>159</a:t>
                      </a:r>
                    </a:p>
                  </a:txBody>
                  <a:tcPr/>
                </a:tc>
                <a:tc>
                  <a:txBody>
                    <a:bodyPr/>
                    <a:lstStyle/>
                    <a:p>
                      <a:r>
                        <a:rPr lang="en-US" sz="1000"/>
                        <a:t>32</a:t>
                      </a:r>
                    </a:p>
                  </a:txBody>
                  <a:tcPr/>
                </a:tc>
                <a:tc>
                  <a:txBody>
                    <a:bodyPr/>
                    <a:lstStyle/>
                    <a:p>
                      <a:r>
                        <a:rPr lang="en-US" sz="1000"/>
                        <a:t>18</a:t>
                      </a:r>
                    </a:p>
                  </a:txBody>
                  <a:tcPr/>
                </a:tc>
                <a:extLst>
                  <a:ext uri="{0D108BD9-81ED-4DB2-BD59-A6C34878D82A}">
                    <a16:rowId xmlns:a16="http://schemas.microsoft.com/office/drawing/2014/main" val="3059865070"/>
                  </a:ext>
                </a:extLst>
              </a:tr>
            </a:tbl>
          </a:graphicData>
        </a:graphic>
      </p:graphicFrame>
      <p:sp>
        <p:nvSpPr>
          <p:cNvPr id="4" name="Text Placeholder 3">
            <a:extLst>
              <a:ext uri="{FF2B5EF4-FFF2-40B4-BE49-F238E27FC236}">
                <a16:creationId xmlns:a16="http://schemas.microsoft.com/office/drawing/2014/main" id="{04FDC584-BC3A-4F89-82F3-A401A3DCEEF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188332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EFBD-7F43-4514-BCC6-3F1C5733E62A}"/>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CF93708-6666-4435-BD3B-47A4E4791814}"/>
              </a:ext>
            </a:extLst>
          </p:cNvPr>
          <p:cNvGraphicFramePr>
            <a:graphicFrameLocks noGrp="1"/>
          </p:cNvGraphicFramePr>
          <p:nvPr>
            <p:ph type="tbl" sz="quarter" idx="13"/>
            <p:extLst>
              <p:ext uri="{D42A27DB-BD31-4B8C-83A1-F6EECF244321}">
                <p14:modId xmlns:p14="http://schemas.microsoft.com/office/powerpoint/2010/main" val="3021044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1463385"/>
                    </a:ext>
                  </a:extLst>
                </a:gridCol>
                <a:gridCol w="740664">
                  <a:extLst>
                    <a:ext uri="{9D8B030D-6E8A-4147-A177-3AD203B41FA5}">
                      <a16:colId xmlns:a16="http://schemas.microsoft.com/office/drawing/2014/main" val="1532339194"/>
                    </a:ext>
                  </a:extLst>
                </a:gridCol>
                <a:gridCol w="740664">
                  <a:extLst>
                    <a:ext uri="{9D8B030D-6E8A-4147-A177-3AD203B41FA5}">
                      <a16:colId xmlns:a16="http://schemas.microsoft.com/office/drawing/2014/main" val="245287349"/>
                    </a:ext>
                  </a:extLst>
                </a:gridCol>
                <a:gridCol w="740664">
                  <a:extLst>
                    <a:ext uri="{9D8B030D-6E8A-4147-A177-3AD203B41FA5}">
                      <a16:colId xmlns:a16="http://schemas.microsoft.com/office/drawing/2014/main" val="4273207006"/>
                    </a:ext>
                  </a:extLst>
                </a:gridCol>
                <a:gridCol w="740664">
                  <a:extLst>
                    <a:ext uri="{9D8B030D-6E8A-4147-A177-3AD203B41FA5}">
                      <a16:colId xmlns:a16="http://schemas.microsoft.com/office/drawing/2014/main" val="3745786165"/>
                    </a:ext>
                  </a:extLst>
                </a:gridCol>
                <a:gridCol w="740664">
                  <a:extLst>
                    <a:ext uri="{9D8B030D-6E8A-4147-A177-3AD203B41FA5}">
                      <a16:colId xmlns:a16="http://schemas.microsoft.com/office/drawing/2014/main" val="4050809981"/>
                    </a:ext>
                  </a:extLst>
                </a:gridCol>
                <a:gridCol w="740664">
                  <a:extLst>
                    <a:ext uri="{9D8B030D-6E8A-4147-A177-3AD203B41FA5}">
                      <a16:colId xmlns:a16="http://schemas.microsoft.com/office/drawing/2014/main" val="2382740309"/>
                    </a:ext>
                  </a:extLst>
                </a:gridCol>
                <a:gridCol w="740664">
                  <a:extLst>
                    <a:ext uri="{9D8B030D-6E8A-4147-A177-3AD203B41FA5}">
                      <a16:colId xmlns:a16="http://schemas.microsoft.com/office/drawing/2014/main" val="3256045745"/>
                    </a:ext>
                  </a:extLst>
                </a:gridCol>
                <a:gridCol w="740664">
                  <a:extLst>
                    <a:ext uri="{9D8B030D-6E8A-4147-A177-3AD203B41FA5}">
                      <a16:colId xmlns:a16="http://schemas.microsoft.com/office/drawing/2014/main" val="1573311373"/>
                    </a:ext>
                  </a:extLst>
                </a:gridCol>
                <a:gridCol w="740664">
                  <a:extLst>
                    <a:ext uri="{9D8B030D-6E8A-4147-A177-3AD203B41FA5}">
                      <a16:colId xmlns:a16="http://schemas.microsoft.com/office/drawing/2014/main" val="2274210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67289027"/>
                  </a:ext>
                </a:extLst>
              </a:tr>
              <a:tr h="370840">
                <a:tc>
                  <a:txBody>
                    <a:bodyPr/>
                    <a:lstStyle/>
                    <a:p>
                      <a:r>
                        <a:rPr lang="de-DE" sz="1000"/>
                        <a:t>Jennifer - Sehnsucht nach was Besseres</a:t>
                      </a:r>
                      <a:endParaRPr lang="en-US" sz="1000"/>
                    </a:p>
                  </a:txBody>
                  <a:tcPr/>
                </a:tc>
                <a:tc>
                  <a:txBody>
                    <a:bodyPr/>
                    <a:lstStyle/>
                    <a:p>
                      <a:r>
                        <a:rPr lang="en-US" sz="1000"/>
                        <a:t>3672</a:t>
                      </a:r>
                    </a:p>
                  </a:txBody>
                  <a:tcPr/>
                </a:tc>
                <a:tc>
                  <a:txBody>
                    <a:bodyPr/>
                    <a:lstStyle/>
                    <a:p>
                      <a:r>
                        <a:rPr lang="en-US" sz="1000"/>
                        <a:t>n/a</a:t>
                      </a:r>
                    </a:p>
                  </a:txBody>
                  <a:tcPr/>
                </a:tc>
                <a:tc>
                  <a:txBody>
                    <a:bodyPr/>
                    <a:lstStyle/>
                    <a:p>
                      <a:r>
                        <a:rPr lang="en-US" sz="1000"/>
                        <a:t>48</a:t>
                      </a:r>
                    </a:p>
                  </a:txBody>
                  <a:tcPr/>
                </a:tc>
                <a:tc>
                  <a:txBody>
                    <a:bodyPr/>
                    <a:lstStyle/>
                    <a:p>
                      <a:r>
                        <a:rPr lang="en-US" sz="1000"/>
                        <a:t>5063</a:t>
                      </a:r>
                    </a:p>
                  </a:txBody>
                  <a:tcPr/>
                </a:tc>
                <a:tc>
                  <a:txBody>
                    <a:bodyPr/>
                    <a:lstStyle/>
                    <a:p>
                      <a:r>
                        <a:rPr lang="en-US" sz="1000"/>
                        <a:t>632</a:t>
                      </a:r>
                    </a:p>
                  </a:txBody>
                  <a:tcPr/>
                </a:tc>
                <a:tc>
                  <a:txBody>
                    <a:bodyPr/>
                    <a:lstStyle/>
                    <a:p>
                      <a:r>
                        <a:rPr lang="en-US" sz="1000"/>
                        <a:t>550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1712037111"/>
                  </a:ext>
                </a:extLst>
              </a:tr>
            </a:tbl>
          </a:graphicData>
        </a:graphic>
      </p:graphicFrame>
      <p:sp>
        <p:nvSpPr>
          <p:cNvPr id="4" name="Text Placeholder 3">
            <a:extLst>
              <a:ext uri="{FF2B5EF4-FFF2-40B4-BE49-F238E27FC236}">
                <a16:creationId xmlns:a16="http://schemas.microsoft.com/office/drawing/2014/main" id="{7B5FC51C-5E82-413C-983D-47717D10D19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5412436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2068</Words>
  <Application>Microsoft Office PowerPoint</Application>
  <PresentationFormat>On-screen Show (4:3)</PresentationFormat>
  <Paragraphs>841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 - 1 of 2</vt:lpstr>
      <vt:lpstr>Eigene Posts - Kommentare - Export - 2 of 2</vt:lpstr>
      <vt:lpstr>Eigene Posts - Links - Export - 1 of 3</vt:lpstr>
      <vt:lpstr>Eigene Posts - Links - Export - 2 of 3</vt:lpstr>
      <vt:lpstr>Eigene Posts - Links - Export - 3 of 3</vt:lpstr>
      <vt:lpstr>Facebook - Videostarts - Export - 1 of 2</vt:lpstr>
      <vt:lpstr>Facebook - Videostarts - Export - 2 of 2</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 - 1 of 3</vt:lpstr>
      <vt:lpstr>Eigene Posts - Potenzielle Reichweite - Export - 2 of 3</vt:lpstr>
      <vt:lpstr>Eigene Posts - Potenzielle Reichweite - Export - 3 of 3</vt:lpstr>
      <vt:lpstr>Eigene Posts - Aktive Nutzer - Export - 1 of 2</vt:lpstr>
      <vt:lpstr>Eigene Posts - Aktive Nutzer - Export - 2 of 2</vt:lpstr>
      <vt:lpstr>Eigene Posts - I-Rate Aktive Nutzer - Export - 1 of 2</vt:lpstr>
      <vt:lpstr>Eigene Posts - I-Rate Aktive Nutzer - Export - 2 of 2</vt:lpstr>
      <vt:lpstr>Eigene Posts - I-Rate Aktive Nutzer-Flop - Export - 1 of 3</vt:lpstr>
      <vt:lpstr>Eigene Posts - I-Rate Aktive Nutzer-Flop - Export - 2 of 3</vt:lpstr>
      <vt:lpstr>Eigene Posts - I-Rate Aktive Nutzer-Flop - Export - 3 of 3</vt:lpstr>
      <vt:lpstr>Eigene Post - Summe Interaktionen - 1 of 2</vt:lpstr>
      <vt:lpstr>Eigene Post - Summe Interaktionen - 2 of 2</vt:lpstr>
      <vt:lpstr>FB - Videos - Crossposts - Export</vt:lpstr>
      <vt:lpstr>Facebook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2018-01-25T16:01:53Z</dcterms:created>
  <dcterms:modified xsi:type="dcterms:W3CDTF">2018-01-25T16:02:53Z</dcterms:modified>
</cp:coreProperties>
</file>