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0" r:id="rId6"/>
    <p:sldId id="262" r:id="rId7"/>
    <p:sldId id="263" r:id="rId8"/>
    <p:sldId id="265" r:id="rId9"/>
    <p:sldId id="266" r:id="rId10"/>
    <p:sldId id="267" r:id="rId11"/>
    <p:sldId id="268" r:id="rId12"/>
    <p:sldId id="269" r:id="rId13"/>
    <p:sldId id="270" r:id="rId14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5"/>
      <p:bold r:id="rId16"/>
      <p:italic r:id="rId17"/>
      <p:boldItalic r:id="rId18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00" autoAdjust="0"/>
    <p:restoredTop sz="94692" autoAdjust="0"/>
  </p:normalViewPr>
  <p:slideViewPr>
    <p:cSldViewPr snapToGrid="0">
      <p:cViewPr varScale="1">
        <p:scale>
          <a:sx n="62" d="100"/>
          <a:sy n="62" d="100"/>
        </p:scale>
        <p:origin x="90" y="34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4.fntdata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font" Target="fonts/font3.fntdata"/><Relationship Id="rId2" Type="http://schemas.openxmlformats.org/officeDocument/2006/relationships/slide" Target="slides/slide1.xml"/><Relationship Id="rId16" Type="http://schemas.openxmlformats.org/officeDocument/2006/relationships/font" Target="fonts/font2.fntdata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font" Target="fonts/font1.fntdata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3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4.xlsx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5.xlsx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jennifersnwb (JenniferSNWB)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Sheet1!$A$2:$A$113</c:f>
              <c:strCache>
                <c:ptCount val="112"/>
                <c:pt idx="0">
                  <c:v>05.10.2017</c:v>
                </c:pt>
                <c:pt idx="1">
                  <c:v>06.10.2017</c:v>
                </c:pt>
                <c:pt idx="2">
                  <c:v>07.10.2017</c:v>
                </c:pt>
                <c:pt idx="3">
                  <c:v>08.10.2017</c:v>
                </c:pt>
                <c:pt idx="4">
                  <c:v>09.10.2017</c:v>
                </c:pt>
                <c:pt idx="5">
                  <c:v>10.10.2017</c:v>
                </c:pt>
                <c:pt idx="6">
                  <c:v>11.10.2017</c:v>
                </c:pt>
                <c:pt idx="7">
                  <c:v>12.10.2017</c:v>
                </c:pt>
                <c:pt idx="8">
                  <c:v>13.10.2017</c:v>
                </c:pt>
                <c:pt idx="9">
                  <c:v>14.10.2017</c:v>
                </c:pt>
                <c:pt idx="10">
                  <c:v>15.10.2017</c:v>
                </c:pt>
                <c:pt idx="11">
                  <c:v>16.10.2017</c:v>
                </c:pt>
                <c:pt idx="12">
                  <c:v>17.10.2017</c:v>
                </c:pt>
                <c:pt idx="13">
                  <c:v>18.10.2017</c:v>
                </c:pt>
                <c:pt idx="14">
                  <c:v>19.10.2017</c:v>
                </c:pt>
                <c:pt idx="15">
                  <c:v>20.10.2017</c:v>
                </c:pt>
                <c:pt idx="16">
                  <c:v>21.10.2017</c:v>
                </c:pt>
                <c:pt idx="17">
                  <c:v>22.10.2017</c:v>
                </c:pt>
                <c:pt idx="18">
                  <c:v>23.10.2017</c:v>
                </c:pt>
                <c:pt idx="19">
                  <c:v>24.10.2017</c:v>
                </c:pt>
                <c:pt idx="20">
                  <c:v>25.10.2017</c:v>
                </c:pt>
                <c:pt idx="21">
                  <c:v>26.10.2017</c:v>
                </c:pt>
                <c:pt idx="22">
                  <c:v>27.10.2017</c:v>
                </c:pt>
                <c:pt idx="23">
                  <c:v>28.10.2017</c:v>
                </c:pt>
                <c:pt idx="24">
                  <c:v>29.10.2017</c:v>
                </c:pt>
                <c:pt idx="25">
                  <c:v>30.10.2017</c:v>
                </c:pt>
                <c:pt idx="26">
                  <c:v>31.10.2017</c:v>
                </c:pt>
                <c:pt idx="27">
                  <c:v>01.11.2017</c:v>
                </c:pt>
                <c:pt idx="28">
                  <c:v>02.11.2017</c:v>
                </c:pt>
                <c:pt idx="29">
                  <c:v>03.11.2017</c:v>
                </c:pt>
                <c:pt idx="30">
                  <c:v>04.11.2017</c:v>
                </c:pt>
                <c:pt idx="31">
                  <c:v>05.11.2017</c:v>
                </c:pt>
                <c:pt idx="32">
                  <c:v>06.11.2017</c:v>
                </c:pt>
                <c:pt idx="33">
                  <c:v>07.11.2017</c:v>
                </c:pt>
                <c:pt idx="34">
                  <c:v>08.11.2017</c:v>
                </c:pt>
                <c:pt idx="35">
                  <c:v>09.11.2017</c:v>
                </c:pt>
                <c:pt idx="36">
                  <c:v>10.11.2017</c:v>
                </c:pt>
                <c:pt idx="37">
                  <c:v>11.11.2017</c:v>
                </c:pt>
                <c:pt idx="38">
                  <c:v>12.11.2017</c:v>
                </c:pt>
                <c:pt idx="39">
                  <c:v>13.11.2017</c:v>
                </c:pt>
                <c:pt idx="40">
                  <c:v>14.11.2017</c:v>
                </c:pt>
                <c:pt idx="41">
                  <c:v>15.11.2017</c:v>
                </c:pt>
                <c:pt idx="42">
                  <c:v>16.11.2017</c:v>
                </c:pt>
                <c:pt idx="43">
                  <c:v>17.11.2017</c:v>
                </c:pt>
                <c:pt idx="44">
                  <c:v>18.11.2017</c:v>
                </c:pt>
                <c:pt idx="45">
                  <c:v>19.11.2017</c:v>
                </c:pt>
                <c:pt idx="46">
                  <c:v>20.11.2017</c:v>
                </c:pt>
                <c:pt idx="47">
                  <c:v>21.11.2017</c:v>
                </c:pt>
                <c:pt idx="48">
                  <c:v>22.11.2017</c:v>
                </c:pt>
                <c:pt idx="49">
                  <c:v>23.11.2017</c:v>
                </c:pt>
                <c:pt idx="50">
                  <c:v>24.11.2017</c:v>
                </c:pt>
                <c:pt idx="51">
                  <c:v>25.11.2017</c:v>
                </c:pt>
                <c:pt idx="52">
                  <c:v>26.11.2017</c:v>
                </c:pt>
                <c:pt idx="53">
                  <c:v>27.11.2017</c:v>
                </c:pt>
                <c:pt idx="54">
                  <c:v>28.11.2017</c:v>
                </c:pt>
                <c:pt idx="55">
                  <c:v>29.11.2017</c:v>
                </c:pt>
                <c:pt idx="56">
                  <c:v>30.11.2017</c:v>
                </c:pt>
                <c:pt idx="57">
                  <c:v>01.12.2017</c:v>
                </c:pt>
                <c:pt idx="58">
                  <c:v>02.12.2017</c:v>
                </c:pt>
                <c:pt idx="59">
                  <c:v>03.12.2017</c:v>
                </c:pt>
                <c:pt idx="60">
                  <c:v>04.12.2017</c:v>
                </c:pt>
                <c:pt idx="61">
                  <c:v>05.12.2017</c:v>
                </c:pt>
                <c:pt idx="62">
                  <c:v>06.12.2017</c:v>
                </c:pt>
                <c:pt idx="63">
                  <c:v>07.12.2017</c:v>
                </c:pt>
                <c:pt idx="64">
                  <c:v>08.12.2017</c:v>
                </c:pt>
                <c:pt idx="65">
                  <c:v>09.12.2017</c:v>
                </c:pt>
                <c:pt idx="66">
                  <c:v>10.12.2017</c:v>
                </c:pt>
                <c:pt idx="67">
                  <c:v>11.12.2017</c:v>
                </c:pt>
                <c:pt idx="68">
                  <c:v>12.12.2017</c:v>
                </c:pt>
                <c:pt idx="69">
                  <c:v>13.12.2017</c:v>
                </c:pt>
                <c:pt idx="70">
                  <c:v>14.12.2017</c:v>
                </c:pt>
                <c:pt idx="71">
                  <c:v>15.12.2017</c:v>
                </c:pt>
                <c:pt idx="72">
                  <c:v>16.12.2017</c:v>
                </c:pt>
                <c:pt idx="73">
                  <c:v>17.12.2017</c:v>
                </c:pt>
                <c:pt idx="74">
                  <c:v>18.12.2017</c:v>
                </c:pt>
                <c:pt idx="75">
                  <c:v>19.12.2017</c:v>
                </c:pt>
                <c:pt idx="76">
                  <c:v>20.12.2017</c:v>
                </c:pt>
                <c:pt idx="77">
                  <c:v>21.12.2017</c:v>
                </c:pt>
                <c:pt idx="78">
                  <c:v>22.12.2017</c:v>
                </c:pt>
                <c:pt idx="79">
                  <c:v>23.12.2017</c:v>
                </c:pt>
                <c:pt idx="80">
                  <c:v>24.12.2017</c:v>
                </c:pt>
                <c:pt idx="81">
                  <c:v>25.12.2017</c:v>
                </c:pt>
                <c:pt idx="82">
                  <c:v>26.12.2017</c:v>
                </c:pt>
                <c:pt idx="83">
                  <c:v>27.12.2017</c:v>
                </c:pt>
                <c:pt idx="84">
                  <c:v>28.12.2017</c:v>
                </c:pt>
                <c:pt idx="85">
                  <c:v>29.12.2017</c:v>
                </c:pt>
                <c:pt idx="86">
                  <c:v>30.12.2017</c:v>
                </c:pt>
                <c:pt idx="87">
                  <c:v>31.12.2017</c:v>
                </c:pt>
                <c:pt idx="88">
                  <c:v>01.01.2018</c:v>
                </c:pt>
                <c:pt idx="89">
                  <c:v>02.01.2018</c:v>
                </c:pt>
                <c:pt idx="90">
                  <c:v>03.01.2018</c:v>
                </c:pt>
                <c:pt idx="91">
                  <c:v>04.01.2018</c:v>
                </c:pt>
                <c:pt idx="92">
                  <c:v>05.01.2018</c:v>
                </c:pt>
                <c:pt idx="93">
                  <c:v>06.01.2018</c:v>
                </c:pt>
                <c:pt idx="94">
                  <c:v>07.01.2018</c:v>
                </c:pt>
                <c:pt idx="95">
                  <c:v>08.01.2018</c:v>
                </c:pt>
                <c:pt idx="96">
                  <c:v>09.01.2018</c:v>
                </c:pt>
                <c:pt idx="97">
                  <c:v>10.01.2018</c:v>
                </c:pt>
                <c:pt idx="98">
                  <c:v>11.01.2018</c:v>
                </c:pt>
                <c:pt idx="99">
                  <c:v>12.01.2018</c:v>
                </c:pt>
                <c:pt idx="100">
                  <c:v>13.01.2018</c:v>
                </c:pt>
                <c:pt idx="101">
                  <c:v>14.01.2018</c:v>
                </c:pt>
                <c:pt idx="102">
                  <c:v>15.01.2018</c:v>
                </c:pt>
                <c:pt idx="103">
                  <c:v>16.01.2018</c:v>
                </c:pt>
                <c:pt idx="104">
                  <c:v>17.01.2018</c:v>
                </c:pt>
                <c:pt idx="105">
                  <c:v>18.01.2018</c:v>
                </c:pt>
                <c:pt idx="106">
                  <c:v>19.01.2018</c:v>
                </c:pt>
                <c:pt idx="107">
                  <c:v>20.01.2018</c:v>
                </c:pt>
                <c:pt idx="108">
                  <c:v>21.01.2018</c:v>
                </c:pt>
                <c:pt idx="109">
                  <c:v>22.01.2018</c:v>
                </c:pt>
                <c:pt idx="110">
                  <c:v>23.01.2018</c:v>
                </c:pt>
                <c:pt idx="111">
                  <c:v>24.01.2018</c:v>
                </c:pt>
              </c:strCache>
            </c:strRef>
          </c:cat>
          <c:val>
            <c:numRef>
              <c:f>Sheet1!$B$2:$B$113</c:f>
              <c:numCache>
                <c:formatCode>General</c:formatCode>
                <c:ptCount val="112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  <c:pt idx="30">
                  <c:v>0</c:v>
                </c:pt>
                <c:pt idx="31">
                  <c:v>0</c:v>
                </c:pt>
                <c:pt idx="32">
                  <c:v>0</c:v>
                </c:pt>
                <c:pt idx="33">
                  <c:v>0</c:v>
                </c:pt>
                <c:pt idx="34">
                  <c:v>0</c:v>
                </c:pt>
                <c:pt idx="35">
                  <c:v>0</c:v>
                </c:pt>
                <c:pt idx="36">
                  <c:v>0</c:v>
                </c:pt>
                <c:pt idx="37">
                  <c:v>0</c:v>
                </c:pt>
                <c:pt idx="38">
                  <c:v>0</c:v>
                </c:pt>
                <c:pt idx="39">
                  <c:v>1</c:v>
                </c:pt>
                <c:pt idx="40">
                  <c:v>0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  <c:pt idx="46">
                  <c:v>0</c:v>
                </c:pt>
                <c:pt idx="47">
                  <c:v>0</c:v>
                </c:pt>
                <c:pt idx="48">
                  <c:v>0</c:v>
                </c:pt>
                <c:pt idx="49">
                  <c:v>0</c:v>
                </c:pt>
                <c:pt idx="50">
                  <c:v>0</c:v>
                </c:pt>
                <c:pt idx="51">
                  <c:v>0</c:v>
                </c:pt>
                <c:pt idx="52">
                  <c:v>0</c:v>
                </c:pt>
                <c:pt idx="53">
                  <c:v>0</c:v>
                </c:pt>
                <c:pt idx="54">
                  <c:v>0</c:v>
                </c:pt>
                <c:pt idx="55">
                  <c:v>0</c:v>
                </c:pt>
                <c:pt idx="56">
                  <c:v>0</c:v>
                </c:pt>
                <c:pt idx="57">
                  <c:v>1</c:v>
                </c:pt>
                <c:pt idx="58">
                  <c:v>0</c:v>
                </c:pt>
                <c:pt idx="59">
                  <c:v>0</c:v>
                </c:pt>
                <c:pt idx="60">
                  <c:v>0</c:v>
                </c:pt>
                <c:pt idx="61">
                  <c:v>0</c:v>
                </c:pt>
                <c:pt idx="62">
                  <c:v>0</c:v>
                </c:pt>
                <c:pt idx="63">
                  <c:v>0</c:v>
                </c:pt>
                <c:pt idx="64">
                  <c:v>0</c:v>
                </c:pt>
                <c:pt idx="65">
                  <c:v>0</c:v>
                </c:pt>
                <c:pt idx="66">
                  <c:v>0</c:v>
                </c:pt>
                <c:pt idx="67">
                  <c:v>0</c:v>
                </c:pt>
                <c:pt idx="68">
                  <c:v>1</c:v>
                </c:pt>
                <c:pt idx="69">
                  <c:v>0</c:v>
                </c:pt>
                <c:pt idx="70">
                  <c:v>0</c:v>
                </c:pt>
                <c:pt idx="71">
                  <c:v>0</c:v>
                </c:pt>
                <c:pt idx="72">
                  <c:v>0</c:v>
                </c:pt>
                <c:pt idx="73">
                  <c:v>0</c:v>
                </c:pt>
                <c:pt idx="74">
                  <c:v>0</c:v>
                </c:pt>
                <c:pt idx="75">
                  <c:v>0</c:v>
                </c:pt>
                <c:pt idx="76">
                  <c:v>0</c:v>
                </c:pt>
                <c:pt idx="77">
                  <c:v>0</c:v>
                </c:pt>
                <c:pt idx="78">
                  <c:v>0</c:v>
                </c:pt>
                <c:pt idx="79">
                  <c:v>1</c:v>
                </c:pt>
                <c:pt idx="80">
                  <c:v>0</c:v>
                </c:pt>
                <c:pt idx="81">
                  <c:v>0</c:v>
                </c:pt>
                <c:pt idx="82">
                  <c:v>0</c:v>
                </c:pt>
                <c:pt idx="83">
                  <c:v>0</c:v>
                </c:pt>
                <c:pt idx="84">
                  <c:v>0</c:v>
                </c:pt>
                <c:pt idx="85">
                  <c:v>0</c:v>
                </c:pt>
                <c:pt idx="86">
                  <c:v>0</c:v>
                </c:pt>
                <c:pt idx="87">
                  <c:v>1</c:v>
                </c:pt>
                <c:pt idx="88">
                  <c:v>0</c:v>
                </c:pt>
                <c:pt idx="89">
                  <c:v>1</c:v>
                </c:pt>
                <c:pt idx="90">
                  <c:v>0</c:v>
                </c:pt>
                <c:pt idx="91">
                  <c:v>1</c:v>
                </c:pt>
                <c:pt idx="92">
                  <c:v>0</c:v>
                </c:pt>
                <c:pt idx="93">
                  <c:v>0</c:v>
                </c:pt>
                <c:pt idx="94">
                  <c:v>0</c:v>
                </c:pt>
                <c:pt idx="95">
                  <c:v>0</c:v>
                </c:pt>
                <c:pt idx="96">
                  <c:v>0</c:v>
                </c:pt>
                <c:pt idx="97">
                  <c:v>0</c:v>
                </c:pt>
                <c:pt idx="98">
                  <c:v>0</c:v>
                </c:pt>
                <c:pt idx="99">
                  <c:v>0</c:v>
                </c:pt>
                <c:pt idx="100">
                  <c:v>0</c:v>
                </c:pt>
                <c:pt idx="101">
                  <c:v>0</c:v>
                </c:pt>
                <c:pt idx="102">
                  <c:v>0</c:v>
                </c:pt>
                <c:pt idx="103">
                  <c:v>0</c:v>
                </c:pt>
                <c:pt idx="104">
                  <c:v>0</c:v>
                </c:pt>
                <c:pt idx="105">
                  <c:v>0</c:v>
                </c:pt>
                <c:pt idx="106">
                  <c:v>0</c:v>
                </c:pt>
                <c:pt idx="107">
                  <c:v>0</c:v>
                </c:pt>
                <c:pt idx="108">
                  <c:v>0</c:v>
                </c:pt>
                <c:pt idx="109">
                  <c:v>0</c:v>
                </c:pt>
                <c:pt idx="110">
                  <c:v>0</c:v>
                </c:pt>
                <c:pt idx="111">
                  <c:v>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8E3D-4AFA-8E20-693962FFE3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12681824"/>
        <c:axId val="212684120"/>
      </c:lineChart>
      <c:catAx>
        <c:axId val="21268182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684120"/>
        <c:crosses val="autoZero"/>
        <c:auto val="1"/>
        <c:lblAlgn val="ctr"/>
        <c:lblOffset val="100"/>
        <c:noMultiLvlLbl val="0"/>
      </c:catAx>
      <c:valAx>
        <c:axId val="2126841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68182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Images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jennifersnwb (JenniferSNWB)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AC-4234-BEB7-5AFD3CB0DFA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212018608"/>
        <c:axId val="212014344"/>
      </c:barChart>
      <c:catAx>
        <c:axId val="212018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14344"/>
        <c:crosses val="autoZero"/>
        <c:auto val="1"/>
        <c:lblAlgn val="ctr"/>
        <c:lblOffset val="100"/>
        <c:noMultiLvlLbl val="0"/>
      </c:catAx>
      <c:valAx>
        <c:axId val="21201434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120186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jennifersnwb (JenniferSNWB)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strRef>
              <c:f>Sheet1!$A$2:$A$113</c:f>
              <c:strCache>
                <c:ptCount val="112"/>
                <c:pt idx="0">
                  <c:v>05.10.2017</c:v>
                </c:pt>
                <c:pt idx="1">
                  <c:v>06.10.2017</c:v>
                </c:pt>
                <c:pt idx="2">
                  <c:v>07.10.2017</c:v>
                </c:pt>
                <c:pt idx="3">
                  <c:v>08.10.2017</c:v>
                </c:pt>
                <c:pt idx="4">
                  <c:v>09.10.2017</c:v>
                </c:pt>
                <c:pt idx="5">
                  <c:v>10.10.2017</c:v>
                </c:pt>
                <c:pt idx="6">
                  <c:v>11.10.2017</c:v>
                </c:pt>
                <c:pt idx="7">
                  <c:v>12.10.2017</c:v>
                </c:pt>
                <c:pt idx="8">
                  <c:v>13.10.2017</c:v>
                </c:pt>
                <c:pt idx="9">
                  <c:v>14.10.2017</c:v>
                </c:pt>
                <c:pt idx="10">
                  <c:v>15.10.2017</c:v>
                </c:pt>
                <c:pt idx="11">
                  <c:v>16.10.2017</c:v>
                </c:pt>
                <c:pt idx="12">
                  <c:v>17.10.2017</c:v>
                </c:pt>
                <c:pt idx="13">
                  <c:v>18.10.2017</c:v>
                </c:pt>
                <c:pt idx="14">
                  <c:v>19.10.2017</c:v>
                </c:pt>
                <c:pt idx="15">
                  <c:v>20.10.2017</c:v>
                </c:pt>
                <c:pt idx="16">
                  <c:v>21.10.2017</c:v>
                </c:pt>
                <c:pt idx="17">
                  <c:v>22.10.2017</c:v>
                </c:pt>
                <c:pt idx="18">
                  <c:v>23.10.2017</c:v>
                </c:pt>
                <c:pt idx="19">
                  <c:v>24.10.2017</c:v>
                </c:pt>
                <c:pt idx="20">
                  <c:v>25.10.2017</c:v>
                </c:pt>
                <c:pt idx="21">
                  <c:v>26.10.2017</c:v>
                </c:pt>
                <c:pt idx="22">
                  <c:v>27.10.2017</c:v>
                </c:pt>
                <c:pt idx="23">
                  <c:v>28.10.2017</c:v>
                </c:pt>
                <c:pt idx="24">
                  <c:v>29.10.2017</c:v>
                </c:pt>
                <c:pt idx="25">
                  <c:v>30.10.2017</c:v>
                </c:pt>
                <c:pt idx="26">
                  <c:v>31.10.2017</c:v>
                </c:pt>
                <c:pt idx="27">
                  <c:v>01.11.2017</c:v>
                </c:pt>
                <c:pt idx="28">
                  <c:v>02.11.2017</c:v>
                </c:pt>
                <c:pt idx="29">
                  <c:v>03.11.2017</c:v>
                </c:pt>
                <c:pt idx="30">
                  <c:v>04.11.2017</c:v>
                </c:pt>
                <c:pt idx="31">
                  <c:v>05.11.2017</c:v>
                </c:pt>
                <c:pt idx="32">
                  <c:v>06.11.2017</c:v>
                </c:pt>
                <c:pt idx="33">
                  <c:v>07.11.2017</c:v>
                </c:pt>
                <c:pt idx="34">
                  <c:v>08.11.2017</c:v>
                </c:pt>
                <c:pt idx="35">
                  <c:v>09.11.2017</c:v>
                </c:pt>
                <c:pt idx="36">
                  <c:v>10.11.2017</c:v>
                </c:pt>
                <c:pt idx="37">
                  <c:v>11.11.2017</c:v>
                </c:pt>
                <c:pt idx="38">
                  <c:v>12.11.2017</c:v>
                </c:pt>
                <c:pt idx="39">
                  <c:v>13.11.2017</c:v>
                </c:pt>
                <c:pt idx="40">
                  <c:v>14.11.2017</c:v>
                </c:pt>
                <c:pt idx="41">
                  <c:v>15.11.2017</c:v>
                </c:pt>
                <c:pt idx="42">
                  <c:v>16.11.2017</c:v>
                </c:pt>
                <c:pt idx="43">
                  <c:v>17.11.2017</c:v>
                </c:pt>
                <c:pt idx="44">
                  <c:v>18.11.2017</c:v>
                </c:pt>
                <c:pt idx="45">
                  <c:v>19.11.2017</c:v>
                </c:pt>
                <c:pt idx="46">
                  <c:v>20.11.2017</c:v>
                </c:pt>
                <c:pt idx="47">
                  <c:v>21.11.2017</c:v>
                </c:pt>
                <c:pt idx="48">
                  <c:v>22.11.2017</c:v>
                </c:pt>
                <c:pt idx="49">
                  <c:v>23.11.2017</c:v>
                </c:pt>
                <c:pt idx="50">
                  <c:v>24.11.2017</c:v>
                </c:pt>
                <c:pt idx="51">
                  <c:v>25.11.2017</c:v>
                </c:pt>
                <c:pt idx="52">
                  <c:v>26.11.2017</c:v>
                </c:pt>
                <c:pt idx="53">
                  <c:v>27.11.2017</c:v>
                </c:pt>
                <c:pt idx="54">
                  <c:v>28.11.2017</c:v>
                </c:pt>
                <c:pt idx="55">
                  <c:v>29.11.2017</c:v>
                </c:pt>
                <c:pt idx="56">
                  <c:v>30.11.2017</c:v>
                </c:pt>
                <c:pt idx="57">
                  <c:v>01.12.2017</c:v>
                </c:pt>
                <c:pt idx="58">
                  <c:v>02.12.2017</c:v>
                </c:pt>
                <c:pt idx="59">
                  <c:v>03.12.2017</c:v>
                </c:pt>
                <c:pt idx="60">
                  <c:v>04.12.2017</c:v>
                </c:pt>
                <c:pt idx="61">
                  <c:v>05.12.2017</c:v>
                </c:pt>
                <c:pt idx="62">
                  <c:v>06.12.2017</c:v>
                </c:pt>
                <c:pt idx="63">
                  <c:v>07.12.2017</c:v>
                </c:pt>
                <c:pt idx="64">
                  <c:v>08.12.2017</c:v>
                </c:pt>
                <c:pt idx="65">
                  <c:v>09.12.2017</c:v>
                </c:pt>
                <c:pt idx="66">
                  <c:v>10.12.2017</c:v>
                </c:pt>
                <c:pt idx="67">
                  <c:v>11.12.2017</c:v>
                </c:pt>
                <c:pt idx="68">
                  <c:v>12.12.2017</c:v>
                </c:pt>
                <c:pt idx="69">
                  <c:v>13.12.2017</c:v>
                </c:pt>
                <c:pt idx="70">
                  <c:v>14.12.2017</c:v>
                </c:pt>
                <c:pt idx="71">
                  <c:v>15.12.2017</c:v>
                </c:pt>
                <c:pt idx="72">
                  <c:v>16.12.2017</c:v>
                </c:pt>
                <c:pt idx="73">
                  <c:v>17.12.2017</c:v>
                </c:pt>
                <c:pt idx="74">
                  <c:v>18.12.2017</c:v>
                </c:pt>
                <c:pt idx="75">
                  <c:v>19.12.2017</c:v>
                </c:pt>
                <c:pt idx="76">
                  <c:v>20.12.2017</c:v>
                </c:pt>
                <c:pt idx="77">
                  <c:v>21.12.2017</c:v>
                </c:pt>
                <c:pt idx="78">
                  <c:v>22.12.2017</c:v>
                </c:pt>
                <c:pt idx="79">
                  <c:v>23.12.2017</c:v>
                </c:pt>
                <c:pt idx="80">
                  <c:v>24.12.2017</c:v>
                </c:pt>
                <c:pt idx="81">
                  <c:v>25.12.2017</c:v>
                </c:pt>
                <c:pt idx="82">
                  <c:v>26.12.2017</c:v>
                </c:pt>
                <c:pt idx="83">
                  <c:v>27.12.2017</c:v>
                </c:pt>
                <c:pt idx="84">
                  <c:v>28.12.2017</c:v>
                </c:pt>
                <c:pt idx="85">
                  <c:v>29.12.2017</c:v>
                </c:pt>
                <c:pt idx="86">
                  <c:v>30.12.2017</c:v>
                </c:pt>
                <c:pt idx="87">
                  <c:v>31.12.2017</c:v>
                </c:pt>
                <c:pt idx="88">
                  <c:v>01.01.2018</c:v>
                </c:pt>
                <c:pt idx="89">
                  <c:v>02.01.2018</c:v>
                </c:pt>
                <c:pt idx="90">
                  <c:v>03.01.2018</c:v>
                </c:pt>
                <c:pt idx="91">
                  <c:v>04.01.2018</c:v>
                </c:pt>
                <c:pt idx="92">
                  <c:v>05.01.2018</c:v>
                </c:pt>
                <c:pt idx="93">
                  <c:v>06.01.2018</c:v>
                </c:pt>
                <c:pt idx="94">
                  <c:v>07.01.2018</c:v>
                </c:pt>
                <c:pt idx="95">
                  <c:v>08.01.2018</c:v>
                </c:pt>
                <c:pt idx="96">
                  <c:v>09.01.2018</c:v>
                </c:pt>
                <c:pt idx="97">
                  <c:v>10.01.2018</c:v>
                </c:pt>
                <c:pt idx="98">
                  <c:v>11.01.2018</c:v>
                </c:pt>
                <c:pt idx="99">
                  <c:v>12.01.2018</c:v>
                </c:pt>
                <c:pt idx="100">
                  <c:v>13.01.2018</c:v>
                </c:pt>
                <c:pt idx="101">
                  <c:v>14.01.2018</c:v>
                </c:pt>
                <c:pt idx="102">
                  <c:v>15.01.2018</c:v>
                </c:pt>
                <c:pt idx="103">
                  <c:v>16.01.2018</c:v>
                </c:pt>
                <c:pt idx="104">
                  <c:v>17.01.2018</c:v>
                </c:pt>
                <c:pt idx="105">
                  <c:v>18.01.2018</c:v>
                </c:pt>
                <c:pt idx="106">
                  <c:v>19.01.2018</c:v>
                </c:pt>
                <c:pt idx="107">
                  <c:v>20.01.2018</c:v>
                </c:pt>
                <c:pt idx="108">
                  <c:v>21.01.2018</c:v>
                </c:pt>
                <c:pt idx="109">
                  <c:v>22.01.2018</c:v>
                </c:pt>
                <c:pt idx="110">
                  <c:v>23.01.2018</c:v>
                </c:pt>
                <c:pt idx="111">
                  <c:v>24.01.2018</c:v>
                </c:pt>
              </c:strCache>
            </c:strRef>
          </c:cat>
          <c:val>
            <c:numRef>
              <c:f>Sheet1!$B$2:$B$113</c:f>
              <c:numCache>
                <c:formatCode>General</c:formatCode>
                <c:ptCount val="112"/>
                <c:pt idx="0">
                  <c:v>96</c:v>
                </c:pt>
                <c:pt idx="1">
                  <c:v>96</c:v>
                </c:pt>
                <c:pt idx="2">
                  <c:v>98</c:v>
                </c:pt>
                <c:pt idx="3">
                  <c:v>96</c:v>
                </c:pt>
                <c:pt idx="4">
                  <c:v>97</c:v>
                </c:pt>
                <c:pt idx="5">
                  <c:v>97</c:v>
                </c:pt>
                <c:pt idx="6">
                  <c:v>105</c:v>
                </c:pt>
                <c:pt idx="7">
                  <c:v>113</c:v>
                </c:pt>
                <c:pt idx="8">
                  <c:v>123</c:v>
                </c:pt>
                <c:pt idx="9">
                  <c:v>127</c:v>
                </c:pt>
                <c:pt idx="10">
                  <c:v>130</c:v>
                </c:pt>
                <c:pt idx="11">
                  <c:v>130</c:v>
                </c:pt>
                <c:pt idx="12">
                  <c:v>131</c:v>
                </c:pt>
                <c:pt idx="13">
                  <c:v>131</c:v>
                </c:pt>
                <c:pt idx="14">
                  <c:v>131</c:v>
                </c:pt>
                <c:pt idx="15">
                  <c:v>130</c:v>
                </c:pt>
                <c:pt idx="16">
                  <c:v>131</c:v>
                </c:pt>
                <c:pt idx="17">
                  <c:v>131</c:v>
                </c:pt>
                <c:pt idx="18">
                  <c:v>131</c:v>
                </c:pt>
                <c:pt idx="19">
                  <c:v>131</c:v>
                </c:pt>
                <c:pt idx="20">
                  <c:v>132</c:v>
                </c:pt>
                <c:pt idx="21">
                  <c:v>133</c:v>
                </c:pt>
                <c:pt idx="22">
                  <c:v>133</c:v>
                </c:pt>
                <c:pt idx="23">
                  <c:v>134</c:v>
                </c:pt>
                <c:pt idx="24">
                  <c:v>134</c:v>
                </c:pt>
                <c:pt idx="25">
                  <c:v>135</c:v>
                </c:pt>
                <c:pt idx="26">
                  <c:v>134</c:v>
                </c:pt>
                <c:pt idx="27">
                  <c:v>134</c:v>
                </c:pt>
                <c:pt idx="28">
                  <c:v>135</c:v>
                </c:pt>
                <c:pt idx="29">
                  <c:v>134</c:v>
                </c:pt>
                <c:pt idx="30">
                  <c:v>133</c:v>
                </c:pt>
                <c:pt idx="31">
                  <c:v>134</c:v>
                </c:pt>
                <c:pt idx="32">
                  <c:v>134</c:v>
                </c:pt>
                <c:pt idx="33">
                  <c:v>134</c:v>
                </c:pt>
                <c:pt idx="34">
                  <c:v>134</c:v>
                </c:pt>
                <c:pt idx="35">
                  <c:v>134</c:v>
                </c:pt>
                <c:pt idx="36">
                  <c:v>134</c:v>
                </c:pt>
                <c:pt idx="37">
                  <c:v>133</c:v>
                </c:pt>
                <c:pt idx="38">
                  <c:v>133</c:v>
                </c:pt>
                <c:pt idx="39">
                  <c:v>133</c:v>
                </c:pt>
                <c:pt idx="40">
                  <c:v>133</c:v>
                </c:pt>
                <c:pt idx="41">
                  <c:v>134</c:v>
                </c:pt>
                <c:pt idx="42">
                  <c:v>135</c:v>
                </c:pt>
                <c:pt idx="43">
                  <c:v>135</c:v>
                </c:pt>
                <c:pt idx="44">
                  <c:v>136</c:v>
                </c:pt>
                <c:pt idx="45">
                  <c:v>138</c:v>
                </c:pt>
                <c:pt idx="46">
                  <c:v>139</c:v>
                </c:pt>
                <c:pt idx="47">
                  <c:v>140</c:v>
                </c:pt>
                <c:pt idx="48">
                  <c:v>140</c:v>
                </c:pt>
                <c:pt idx="49">
                  <c:v>140</c:v>
                </c:pt>
                <c:pt idx="50">
                  <c:v>140</c:v>
                </c:pt>
                <c:pt idx="51">
                  <c:v>140</c:v>
                </c:pt>
                <c:pt idx="52">
                  <c:v>143</c:v>
                </c:pt>
                <c:pt idx="53">
                  <c:v>143</c:v>
                </c:pt>
                <c:pt idx="54">
                  <c:v>143</c:v>
                </c:pt>
                <c:pt idx="55">
                  <c:v>143</c:v>
                </c:pt>
                <c:pt idx="56">
                  <c:v>144</c:v>
                </c:pt>
                <c:pt idx="57">
                  <c:v>146</c:v>
                </c:pt>
                <c:pt idx="58">
                  <c:v>146</c:v>
                </c:pt>
                <c:pt idx="59">
                  <c:v>147</c:v>
                </c:pt>
                <c:pt idx="60">
                  <c:v>148</c:v>
                </c:pt>
                <c:pt idx="61">
                  <c:v>149</c:v>
                </c:pt>
                <c:pt idx="62">
                  <c:v>149</c:v>
                </c:pt>
                <c:pt idx="63">
                  <c:v>149</c:v>
                </c:pt>
                <c:pt idx="64">
                  <c:v>151</c:v>
                </c:pt>
                <c:pt idx="65">
                  <c:v>152</c:v>
                </c:pt>
                <c:pt idx="66">
                  <c:v>151</c:v>
                </c:pt>
                <c:pt idx="67">
                  <c:v>153</c:v>
                </c:pt>
                <c:pt idx="68">
                  <c:v>153</c:v>
                </c:pt>
                <c:pt idx="69">
                  <c:v>156</c:v>
                </c:pt>
                <c:pt idx="70">
                  <c:v>159</c:v>
                </c:pt>
                <c:pt idx="71">
                  <c:v>159</c:v>
                </c:pt>
                <c:pt idx="72">
                  <c:v>159</c:v>
                </c:pt>
                <c:pt idx="73">
                  <c:v>160</c:v>
                </c:pt>
                <c:pt idx="74">
                  <c:v>161</c:v>
                </c:pt>
                <c:pt idx="75">
                  <c:v>163</c:v>
                </c:pt>
                <c:pt idx="76">
                  <c:v>166</c:v>
                </c:pt>
                <c:pt idx="77">
                  <c:v>167</c:v>
                </c:pt>
                <c:pt idx="78">
                  <c:v>168</c:v>
                </c:pt>
                <c:pt idx="79">
                  <c:v>170</c:v>
                </c:pt>
                <c:pt idx="80">
                  <c:v>174</c:v>
                </c:pt>
                <c:pt idx="81">
                  <c:v>175</c:v>
                </c:pt>
                <c:pt idx="82">
                  <c:v>176</c:v>
                </c:pt>
                <c:pt idx="83">
                  <c:v>177</c:v>
                </c:pt>
                <c:pt idx="84">
                  <c:v>178</c:v>
                </c:pt>
                <c:pt idx="85">
                  <c:v>179</c:v>
                </c:pt>
                <c:pt idx="86">
                  <c:v>182</c:v>
                </c:pt>
                <c:pt idx="87">
                  <c:v>185</c:v>
                </c:pt>
                <c:pt idx="88">
                  <c:v>195</c:v>
                </c:pt>
                <c:pt idx="89">
                  <c:v>204</c:v>
                </c:pt>
                <c:pt idx="90">
                  <c:v>226</c:v>
                </c:pt>
                <c:pt idx="91">
                  <c:v>236</c:v>
                </c:pt>
                <c:pt idx="92">
                  <c:v>248</c:v>
                </c:pt>
                <c:pt idx="93">
                  <c:v>255</c:v>
                </c:pt>
                <c:pt idx="94">
                  <c:v>261</c:v>
                </c:pt>
                <c:pt idx="95">
                  <c:v>263</c:v>
                </c:pt>
                <c:pt idx="96">
                  <c:v>264</c:v>
                </c:pt>
                <c:pt idx="97">
                  <c:v>265</c:v>
                </c:pt>
                <c:pt idx="98">
                  <c:v>267</c:v>
                </c:pt>
                <c:pt idx="99">
                  <c:v>268</c:v>
                </c:pt>
                <c:pt idx="100">
                  <c:v>267</c:v>
                </c:pt>
                <c:pt idx="101">
                  <c:v>267</c:v>
                </c:pt>
                <c:pt idx="102">
                  <c:v>267</c:v>
                </c:pt>
                <c:pt idx="103">
                  <c:v>269</c:v>
                </c:pt>
                <c:pt idx="104">
                  <c:v>271</c:v>
                </c:pt>
                <c:pt idx="105">
                  <c:v>271</c:v>
                </c:pt>
                <c:pt idx="106">
                  <c:v>271</c:v>
                </c:pt>
                <c:pt idx="107">
                  <c:v>273</c:v>
                </c:pt>
                <c:pt idx="108">
                  <c:v>272</c:v>
                </c:pt>
                <c:pt idx="109">
                  <c:v>272</c:v>
                </c:pt>
                <c:pt idx="110">
                  <c:v>271</c:v>
                </c:pt>
                <c:pt idx="111">
                  <c:v>271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EE9B-43FF-9277-A1A9942945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82406936"/>
        <c:axId val="282408904"/>
      </c:lineChart>
      <c:catAx>
        <c:axId val="2824069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08904"/>
        <c:crosses val="autoZero"/>
        <c:auto val="1"/>
        <c:lblAlgn val="ctr"/>
        <c:lblOffset val="100"/>
        <c:noMultiLvlLbl val="0"/>
      </c:catAx>
      <c:valAx>
        <c:axId val="28240890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2406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Likes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jennifersnwb (JenniferSNWB)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533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118-434D-81CA-C214F5A6A61C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Comments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jennifersnwb (JenniferSNWB)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118-434D-81CA-C214F5A6A61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367800"/>
        <c:axId val="326371080"/>
      </c:barChart>
      <c:catAx>
        <c:axId val="32636780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71080"/>
        <c:crosses val="autoZero"/>
        <c:auto val="1"/>
        <c:lblAlgn val="ctr"/>
        <c:lblOffset val="100"/>
        <c:noMultiLvlLbl val="0"/>
      </c:catAx>
      <c:valAx>
        <c:axId val="3263710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6780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percent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Normal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jennifersnwb (JenniferSNWB)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C37-4250-BFA0-3A9EB99848F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326381248"/>
        <c:axId val="326380264"/>
      </c:barChart>
      <c:catAx>
        <c:axId val="3263812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80264"/>
        <c:crosses val="autoZero"/>
        <c:auto val="1"/>
        <c:lblAlgn val="ctr"/>
        <c:lblOffset val="100"/>
        <c:noMultiLvlLbl val="0"/>
      </c:catAx>
      <c:valAx>
        <c:axId val="32638026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263812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jennifersnwb (JenniferSNWB)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Sheet1!$A$2:$A$8</c:f>
              <c:strCache>
                <c:ptCount val="7"/>
                <c:pt idx="0">
                  <c:v>Mon</c:v>
                </c:pt>
                <c:pt idx="1">
                  <c:v>Tue</c:v>
                </c:pt>
                <c:pt idx="2">
                  <c:v>Wed</c:v>
                </c:pt>
                <c:pt idx="3">
                  <c:v>Thu</c:v>
                </c:pt>
                <c:pt idx="4">
                  <c:v>Fri</c:v>
                </c:pt>
                <c:pt idx="5">
                  <c:v>Sat</c:v>
                </c:pt>
                <c:pt idx="6">
                  <c:v>Sun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1</c:v>
                </c:pt>
                <c:pt idx="1">
                  <c:v>2</c:v>
                </c:pt>
                <c:pt idx="2">
                  <c:v>0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77-4D6B-8FF9-520F949DBB0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86297352"/>
        <c:axId val="286299320"/>
      </c:barChart>
      <c:catAx>
        <c:axId val="2862973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99320"/>
        <c:crosses val="autoZero"/>
        <c:auto val="1"/>
        <c:lblAlgn val="ctr"/>
        <c:lblOffset val="100"/>
        <c:noMultiLvlLbl val="0"/>
      </c:catAx>
      <c:valAx>
        <c:axId val="2862993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8629735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1/25/2018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BE2DCA6-B31C-4239-A421-35E61472D22F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Instagram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8CDC6F7-80B7-44EE-AE4F-2ACCC08BE99F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NDR</a:t>
            </a:r>
          </a:p>
        </p:txBody>
      </p:sp>
    </p:spTree>
    <p:extLst>
      <p:ext uri="{BB962C8B-B14F-4D97-AF65-F5344CB8AC3E}">
        <p14:creationId xmlns:p14="http://schemas.microsoft.com/office/powerpoint/2010/main" val="155387103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934BB76-1B54-491D-B1A9-6D4E2267851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Übersicht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18A4A58-6C6C-4513-AFA4-C65174F70718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3532737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75103">
                  <a:extLst>
                    <a:ext uri="{9D8B030D-6E8A-4147-A177-3AD203B41FA5}">
                      <a16:colId xmlns:a16="http://schemas.microsoft.com/office/drawing/2014/main" val="33890581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674461063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19771526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5907259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679785767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237167891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128797897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378838532"/>
                    </a:ext>
                  </a:extLst>
                </a:gridCol>
                <a:gridCol w="493776">
                  <a:extLst>
                    <a:ext uri="{9D8B030D-6E8A-4147-A177-3AD203B41FA5}">
                      <a16:colId xmlns:a16="http://schemas.microsoft.com/office/drawing/2014/main" val="200198625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1086296421"/>
                    </a:ext>
                  </a:extLst>
                </a:gridCol>
                <a:gridCol w="658368">
                  <a:extLst>
                    <a:ext uri="{9D8B030D-6E8A-4147-A177-3AD203B41FA5}">
                      <a16:colId xmlns:a16="http://schemas.microsoft.com/office/drawing/2014/main" val="325934408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Name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Followers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+/-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Images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Carousels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Videos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Interaktionen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I-Rate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44779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jennifersnwb (JenniferSNWB)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271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176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546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533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42.6230%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70076870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373151A-A971-4F92-934B-B8B9AB7CB318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318997049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4B20EC-C1C4-44CC-810A-8225AA39E2C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91C43C9-8930-4CA8-911A-3616B0CFB82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63686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DF410E9-CBEE-4A97-A55A-7F760875B6A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67B55F6-3D9B-4DE1-8F63-2D14C18E5C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322999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7E9E5E-FF80-4618-82AB-BCDD7CC5FC9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Type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B1F868E0-0DFD-43D8-820B-E3483EAFE7EB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8816170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18162E2-499E-40C5-9C8D-EE367BF0BE5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5D3C347-5392-4895-B3C7-48F2D886B1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228511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D5272C7-DBDF-4563-AF6A-6E9033FC64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Total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41AEBAB1-DF7E-418A-9A5A-902FF4BDB3D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383828786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8ED6DB5-D352-4C42-9DE8-08BF1BCE3A1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7C434-4839-4515-A527-B777520285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326123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4221B0F-9AF9-49DA-AB54-DACFAE06F6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D8C7D97-AB78-432A-B41B-D47B79D107B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961366366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112816761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6550531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466867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56537165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98870361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607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- 2017-12-31 10:27:35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183858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- 2017-12-23 13:39:11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man genau hinhört, wird bereits außerhalb von Neu Wulmstorf gemunkelt dass die neue Staffel von "Jennifer - Sehnsucht nach was Besseres" brandheißer wird, als die Feuerwehr erlaubt. Frohe Weihnachten all ihr Beteiligten! Man sieht sich am 2. und 4. Januar 2018 im #NDR! #jsnwb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423517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- 2018-01-04 16:57:57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verpassen! Folge 6 und die anschließende Backtage-Dokumentation von "Jennifer - Sehnsucht nach was Besseres" gibt es heute ab 22:30 Uhr im #NDR Alles einschalten! #jsnwb #klaasheuferumlauf @katrin_ingendoh_schauspielerin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36.4407%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331519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- 2018-01-02 14:19:58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Exakt heute geht das los! Zwei brandneue, frisch "geschnittene" Folgen "Jennifer - Sehnsucht nach was Besseres" stehen vor der Tür! Um 22:30 Uhr NDR Fernsehen einschalten! #jsnwb #ndr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03740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- 2017-12-01 09:48:55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Release Day! Ab sofort gibt es die exklusive Hitsingle "Journey to your Heart" von Container Ingo auf iTunes und in allen anderen Musikläden eures Vertrauens zu kaufen: https://itunes.apple.com/de/album/journey-to-your-heart/1311703390?i=1311703704 #jennifersehnsuchtnachwasbesseres #jsnwb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0587721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C7B68A8-63CD-4D68-B70C-A0830ECFF1F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217761545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82CF9D-7CCD-4C27-9363-6635D2C105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3E98171-02B0-4E6C-AB61-11EDCDE413C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14087255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464484344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60458198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193281268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91738936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3882928727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915063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- 2017-12-12 21:48:21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Richtig erkannt! Auf diesem Bild findet ihr alle beteiligten Teilnehmer von #jsnwb, die auch bei der heutigen Premiere brilliert haben. Die drei brandneuen Folgen sind am 2. und 4. Januar um 22:30 Uhr im NDR zu 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43.7908%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291675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- 2017-11-13 14:19:56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ACHTUNG, TERMINÄNDERUNG! Die zweite Staffel von „Jennifer – Sehnsucht nach was Besseres“ geht mit drei neuen, brandheißen Folgen auf Sendung. Am 2. (Folge 4+5) und 4. Januar 2018 (Folge 6 &amp; Dokumentation) um 22:30 Uhr im NDR!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42.1053%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3311451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A619932E-61ED-46FE-B884-E2ACC8254E8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299421071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416919-9139-40AE-A4A6-8261B030CD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- 1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A6CDC9E-111D-4029-8A1C-1EE5EF21AA5A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89780371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3689777350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167006928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20743755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2545933163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4591042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381555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- 2017-11-13 14:19:56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ACHTUNG, TERMINÄNDERUNG! Die zweite Staffel von „Jennifer – Sehnsucht nach was Besseres“ geht mit drei neuen, brandheißen Folgen auf Sendung. Am 2. (Folge 4+5) und 4. Januar 2018 (Folge 6 &amp; Dokumentation) um 22:30 Uhr im NDR!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42.1053%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224814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- 2017-12-12 21:48:21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Richtig erkannt! Auf diesem Bild findet ihr alle beteiligten Teilnehmer von #jsnwb, die auch bei der heutigen Premiere brilliert haben. Die drei brandneuen Folgen sind am 2. und 4. Januar um 22:30 Uhr im NDR zu sehen!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43.7908%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203487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- 2017-12-01 09:48:55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Happy Release Day! Ab sofort gibt es die exklusive Hitsingle "Journey to your Heart" von Container Ingo auf iTunes und in allen anderen Musikläden eures Vertrauens zu kaufen: https://itunes.apple.com/de/album/journey-to-your-heart/1311703390?i=1311703704 #jennifersehnsuchtnachwasbesseres #jsnwb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49.3151%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3496262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- 2018-01-02 14:19:58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Exakt heute geht das los! Zwei brandneue, frisch "geschnittene" Folgen "Jennifer - Sehnsucht nach was Besseres" stehen vor der Tür! Um 22:30 Uhr NDR Fernsehen einschalten! #jsnwb #ndr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41.6667%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8283649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- 2018-01-04 16:57:57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Nicht verpassen! Folge 6 und die anschließende Backtage-Dokumentation von "Jennifer - Sehnsucht nach was Besseres" gibt es heute ab 22:30 Uhr im #NDR Alles einschalten! #jsnwb #klaasheuferumlauf @katrin_ingendoh_schauspielerin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36.4407%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1549234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39D6052-42FD-4DA9-BF03-21F098D38A8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425018409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75FACBE-FFEE-461A-BC1C-ABE6A1A2A18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Table - 2 of 2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8B0A3174-1C05-4B31-8488-3D203F680F0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11238005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279392">
                  <a:extLst>
                    <a:ext uri="{9D8B030D-6E8A-4147-A177-3AD203B41FA5}">
                      <a16:colId xmlns:a16="http://schemas.microsoft.com/office/drawing/2014/main" val="936195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203804599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57861281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82363581"/>
                    </a:ext>
                  </a:extLst>
                </a:gridCol>
                <a:gridCol w="987552">
                  <a:extLst>
                    <a:ext uri="{9D8B030D-6E8A-4147-A177-3AD203B41FA5}">
                      <a16:colId xmlns:a16="http://schemas.microsoft.com/office/drawing/2014/main" val="40952505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Likes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Comments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I-Rate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Type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162728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- 2017-12-31 10:27:35</a:t>
                      </a: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47.5676%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086314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de-DE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jennifersnwb (JenniferSNWB) - 2017-12-23 13:39:11</a:t>
                      </a:r>
                      <a:r>
                        <a:rPr kumimoji="0" lang="de-DE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
Wenn man genau hinhört, wird bereits außerhalb von Neu Wulmstorf gemunkelt dass die neue Staffel von "Jennifer - Sehnsucht nach was Besseres" brandheißer wird, als die Feuerwehr erlaubt. Frohe Weihnachten all ihr Beteiligten! Man sieht sich am 2. und 4. Januar 2018 im #NDR! #jsnwb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54.1176%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Image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981423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901E7CC-4D86-4453-94D7-C2CAB1E259D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29693935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CDF972-806C-4002-A1DE-A2C093944F5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Interactions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DB5F7C09-07FB-43C8-B678-EA122AF2908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79015178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680A7C5-3A85-4A55-AD09-0FE2D85D96A0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186451-CC3B-4402-A685-EAC2D4278C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3252194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5C5D378-B3A2-4964-BE61-196AA76917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Image Filter Distribution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A95BD98A-2319-400D-8895-D48631CDD99F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961605714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43D017F-3EB4-491C-8A5A-D4829A8F584D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BD9CAF7-E220-4EBF-924B-DFEAE4AE0D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427932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6C42BFF-57F1-4B25-81A2-6C82E93E101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Hashtag Detection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D4469F1C-6427-4403-BD5A-801F89176D8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06746896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304288">
                  <a:extLst>
                    <a:ext uri="{9D8B030D-6E8A-4147-A177-3AD203B41FA5}">
                      <a16:colId xmlns:a16="http://schemas.microsoft.com/office/drawing/2014/main" val="22452084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8528881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3533052568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4047572463"/>
                    </a:ext>
                  </a:extLst>
                </a:gridCol>
                <a:gridCol w="1481328">
                  <a:extLst>
                    <a:ext uri="{9D8B030D-6E8A-4147-A177-3AD203B41FA5}">
                      <a16:colId xmlns:a16="http://schemas.microsoft.com/office/drawing/2014/main" val="293914401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Hashtag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Posts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Likes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Comments per Post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Total Interactions per Post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0293656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#jennifersehnsuchtnachwasbesseres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69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3429114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#jsnwb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77.8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80.4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068313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2.5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11615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#ndr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651378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r>
                        <a:rPr lang="en-US" sz="1000"/>
                        <a:t>#klaasheuferumlauf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r>
                        <a:rPr lang="en-US" sz="1000"/>
                        <a:t>86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1907598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1695E1-BD87-4CF2-B720-46CF1EB62D3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</p:spTree>
    <p:extLst>
      <p:ext uri="{BB962C8B-B14F-4D97-AF65-F5344CB8AC3E}">
        <p14:creationId xmlns:p14="http://schemas.microsoft.com/office/powerpoint/2010/main" val="12075376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7D7C064-7A06-4775-BD0B-EC7308165DC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Posts By Weekday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A132A0D-3247-449D-BEDC-DD448727B6D9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706667740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B7AF0F8B-5CFE-4D06-87DD-CC7637431C8C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05.10.2017 - 24.01.2018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C752840-F9C6-459D-A0C7-CBFB01EE7ED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82108273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365</Words>
  <Application>Microsoft Office PowerPoint</Application>
  <PresentationFormat>On-screen Show (4:3)</PresentationFormat>
  <Paragraphs>174</Paragraphs>
  <Slides>13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13</vt:i4>
      </vt:variant>
    </vt:vector>
  </HeadingPairs>
  <TitlesOfParts>
    <vt:vector size="16" baseType="lpstr">
      <vt:lpstr>Calibri</vt:lpstr>
      <vt:lpstr>Arial</vt:lpstr>
      <vt:lpstr>quintly_template</vt:lpstr>
      <vt:lpstr>Instagram</vt:lpstr>
      <vt:lpstr>Instagram Übersicht</vt:lpstr>
      <vt:lpstr>Instagram Posts</vt:lpstr>
      <vt:lpstr>Instagram Posts Type Distribution</vt:lpstr>
      <vt:lpstr>Instagram Followers Total</vt:lpstr>
      <vt:lpstr>Instagram Posts Table - 1 of 2</vt:lpstr>
      <vt:lpstr>Instagram Posts Table - 2 of 2</vt:lpstr>
      <vt:lpstr>Instagram Posts Table - 1 of 2</vt:lpstr>
      <vt:lpstr>Instagram Posts Table - 2 of 2</vt:lpstr>
      <vt:lpstr>Instagram Interactions Distribution</vt:lpstr>
      <vt:lpstr>Instagram Image Filter Distribution</vt:lpstr>
      <vt:lpstr>Instagram Hashtag Detection</vt:lpstr>
      <vt:lpstr>Instagram Posts By Weekday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Instagram</dc:title>
  <dc:creator>Administrator</dc:creator>
  <cp:lastModifiedBy>Administrator</cp:lastModifiedBy>
  <cp:revision>1</cp:revision>
  <dcterms:created xsi:type="dcterms:W3CDTF">2018-01-25T15:51:08Z</dcterms:created>
  <dcterms:modified xsi:type="dcterms:W3CDTF">2018-01-25T15:51:35Z</dcterms:modified>
</cp:coreProperties>
</file>