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9" r:id="rId13"/>
    <p:sldId id="270" r:id="rId14"/>
    <p:sldId id="272" r:id="rId15"/>
    <p:sldId id="273" r:id="rId16"/>
    <p:sldId id="274" r:id="rId17"/>
    <p:sldId id="276" r:id="rId18"/>
    <p:sldId id="277" r:id="rId19"/>
    <p:sldId id="279" r:id="rId20"/>
    <p:sldId id="280" r:id="rId21"/>
    <p:sldId id="282" r:id="rId22"/>
    <p:sldId id="283" r:id="rId23"/>
    <p:sldId id="285" r:id="rId24"/>
    <p:sldId id="286" r:id="rId25"/>
    <p:sldId id="287" r:id="rId26"/>
    <p:sldId id="289" r:id="rId27"/>
    <p:sldId id="290" r:id="rId28"/>
    <p:sldId id="292" r:id="rId29"/>
    <p:sldId id="293" r:id="rId30"/>
    <p:sldId id="295" r:id="rId31"/>
    <p:sldId id="296" r:id="rId32"/>
    <p:sldId id="297" r:id="rId33"/>
    <p:sldId id="299" r:id="rId34"/>
    <p:sldId id="300" r:id="rId35"/>
    <p:sldId id="301" r:id="rId36"/>
    <p:sldId id="302"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250</c:v>
                </c:pt>
                <c:pt idx="1">
                  <c:v>256</c:v>
                </c:pt>
                <c:pt idx="2">
                  <c:v>261</c:v>
                </c:pt>
                <c:pt idx="3">
                  <c:v>263</c:v>
                </c:pt>
                <c:pt idx="4">
                  <c:v>268</c:v>
                </c:pt>
                <c:pt idx="5">
                  <c:v>269</c:v>
                </c:pt>
                <c:pt idx="6">
                  <c:v>269</c:v>
                </c:pt>
                <c:pt idx="7">
                  <c:v>269</c:v>
                </c:pt>
                <c:pt idx="8">
                  <c:v>269</c:v>
                </c:pt>
                <c:pt idx="9">
                  <c:v>269</c:v>
                </c:pt>
                <c:pt idx="10">
                  <c:v>270</c:v>
                </c:pt>
                <c:pt idx="11">
                  <c:v>272</c:v>
                </c:pt>
                <c:pt idx="12">
                  <c:v>277</c:v>
                </c:pt>
                <c:pt idx="13">
                  <c:v>281</c:v>
                </c:pt>
                <c:pt idx="14">
                  <c:v>282</c:v>
                </c:pt>
                <c:pt idx="15">
                  <c:v>284</c:v>
                </c:pt>
                <c:pt idx="16">
                  <c:v>284</c:v>
                </c:pt>
                <c:pt idx="17">
                  <c:v>284</c:v>
                </c:pt>
                <c:pt idx="18">
                  <c:v>286</c:v>
                </c:pt>
                <c:pt idx="19">
                  <c:v>288</c:v>
                </c:pt>
                <c:pt idx="20">
                  <c:v>289</c:v>
                </c:pt>
                <c:pt idx="21">
                  <c:v>290</c:v>
                </c:pt>
                <c:pt idx="22">
                  <c:v>290</c:v>
                </c:pt>
                <c:pt idx="23">
                  <c:v>290</c:v>
                </c:pt>
                <c:pt idx="24">
                  <c:v>290</c:v>
                </c:pt>
                <c:pt idx="25">
                  <c:v>291</c:v>
                </c:pt>
                <c:pt idx="26">
                  <c:v>291</c:v>
                </c:pt>
                <c:pt idx="27">
                  <c:v>291</c:v>
                </c:pt>
                <c:pt idx="28">
                  <c:v>292</c:v>
                </c:pt>
                <c:pt idx="29">
                  <c:v>293</c:v>
                </c:pt>
                <c:pt idx="30">
                  <c:v>293</c:v>
                </c:pt>
                <c:pt idx="31">
                  <c:v>294</c:v>
                </c:pt>
                <c:pt idx="32">
                  <c:v>294</c:v>
                </c:pt>
                <c:pt idx="33">
                  <c:v>331</c:v>
                </c:pt>
                <c:pt idx="34">
                  <c:v>1384</c:v>
                </c:pt>
                <c:pt idx="35">
                  <c:v>1556</c:v>
                </c:pt>
                <c:pt idx="36">
                  <c:v>1608</c:v>
                </c:pt>
                <c:pt idx="37">
                  <c:v>1627</c:v>
                </c:pt>
                <c:pt idx="38">
                  <c:v>1635</c:v>
                </c:pt>
                <c:pt idx="39">
                  <c:v>1648</c:v>
                </c:pt>
                <c:pt idx="40">
                  <c:v>1655</c:v>
                </c:pt>
                <c:pt idx="41">
                  <c:v>1661</c:v>
                </c:pt>
                <c:pt idx="42">
                  <c:v>1660</c:v>
                </c:pt>
                <c:pt idx="43">
                  <c:v>1707</c:v>
                </c:pt>
                <c:pt idx="44">
                  <c:v>1747</c:v>
                </c:pt>
                <c:pt idx="45">
                  <c:v>1753</c:v>
                </c:pt>
                <c:pt idx="46">
                  <c:v>1755</c:v>
                </c:pt>
                <c:pt idx="47">
                  <c:v>1756</c:v>
                </c:pt>
                <c:pt idx="48">
                  <c:v>1757</c:v>
                </c:pt>
                <c:pt idx="49">
                  <c:v>1758</c:v>
                </c:pt>
                <c:pt idx="50">
                  <c:v>1759</c:v>
                </c:pt>
                <c:pt idx="51">
                  <c:v>1760</c:v>
                </c:pt>
                <c:pt idx="52">
                  <c:v>1760</c:v>
                </c:pt>
                <c:pt idx="53">
                  <c:v>1761</c:v>
                </c:pt>
                <c:pt idx="54">
                  <c:v>1762</c:v>
                </c:pt>
                <c:pt idx="55">
                  <c:v>1765</c:v>
                </c:pt>
                <c:pt idx="56">
                  <c:v>1766</c:v>
                </c:pt>
                <c:pt idx="57">
                  <c:v>1767</c:v>
                </c:pt>
                <c:pt idx="58">
                  <c:v>1766</c:v>
                </c:pt>
                <c:pt idx="59">
                  <c:v>1766</c:v>
                </c:pt>
                <c:pt idx="60">
                  <c:v>1767</c:v>
                </c:pt>
                <c:pt idx="61">
                  <c:v>1768</c:v>
                </c:pt>
                <c:pt idx="62">
                  <c:v>1769</c:v>
                </c:pt>
                <c:pt idx="63">
                  <c:v>1767</c:v>
                </c:pt>
                <c:pt idx="64">
                  <c:v>1770</c:v>
                </c:pt>
                <c:pt idx="65">
                  <c:v>1770</c:v>
                </c:pt>
                <c:pt idx="66">
                  <c:v>1774</c:v>
                </c:pt>
                <c:pt idx="67">
                  <c:v>1775</c:v>
                </c:pt>
                <c:pt idx="68">
                  <c:v>1778</c:v>
                </c:pt>
                <c:pt idx="69">
                  <c:v>1777</c:v>
                </c:pt>
                <c:pt idx="70">
                  <c:v>1784</c:v>
                </c:pt>
                <c:pt idx="71">
                  <c:v>1788</c:v>
                </c:pt>
                <c:pt idx="72">
                  <c:v>1813</c:v>
                </c:pt>
                <c:pt idx="73">
                  <c:v>1820</c:v>
                </c:pt>
                <c:pt idx="74">
                  <c:v>1822</c:v>
                </c:pt>
                <c:pt idx="75">
                  <c:v>1828</c:v>
                </c:pt>
                <c:pt idx="76">
                  <c:v>1829</c:v>
                </c:pt>
                <c:pt idx="77">
                  <c:v>1829</c:v>
                </c:pt>
                <c:pt idx="78">
                  <c:v>1830</c:v>
                </c:pt>
                <c:pt idx="79">
                  <c:v>1831</c:v>
                </c:pt>
                <c:pt idx="80">
                  <c:v>1832</c:v>
                </c:pt>
                <c:pt idx="81">
                  <c:v>1833</c:v>
                </c:pt>
                <c:pt idx="82">
                  <c:v>1837</c:v>
                </c:pt>
                <c:pt idx="83">
                  <c:v>1841</c:v>
                </c:pt>
                <c:pt idx="84">
                  <c:v>1854</c:v>
                </c:pt>
                <c:pt idx="85">
                  <c:v>1854</c:v>
                </c:pt>
                <c:pt idx="86">
                  <c:v>1856</c:v>
                </c:pt>
                <c:pt idx="87">
                  <c:v>1857</c:v>
                </c:pt>
                <c:pt idx="88">
                  <c:v>1859</c:v>
                </c:pt>
                <c:pt idx="89">
                  <c:v>1859</c:v>
                </c:pt>
                <c:pt idx="90">
                  <c:v>1862</c:v>
                </c:pt>
                <c:pt idx="91">
                  <c:v>1876</c:v>
                </c:pt>
                <c:pt idx="92">
                  <c:v>1882</c:v>
                </c:pt>
                <c:pt idx="93">
                  <c:v>1894</c:v>
                </c:pt>
                <c:pt idx="94">
                  <c:v>1899</c:v>
                </c:pt>
                <c:pt idx="95">
                  <c:v>1911</c:v>
                </c:pt>
                <c:pt idx="96">
                  <c:v>1914</c:v>
                </c:pt>
                <c:pt idx="97">
                  <c:v>2300</c:v>
                </c:pt>
                <c:pt idx="98">
                  <c:v>2457</c:v>
                </c:pt>
                <c:pt idx="99">
                  <c:v>2504</c:v>
                </c:pt>
                <c:pt idx="100">
                  <c:v>2540</c:v>
                </c:pt>
                <c:pt idx="101">
                  <c:v>2554</c:v>
                </c:pt>
                <c:pt idx="102">
                  <c:v>2582</c:v>
                </c:pt>
                <c:pt idx="103">
                  <c:v>2690</c:v>
                </c:pt>
                <c:pt idx="104">
                  <c:v>2819</c:v>
                </c:pt>
                <c:pt idx="105">
                  <c:v>2831</c:v>
                </c:pt>
                <c:pt idx="106">
                  <c:v>2843</c:v>
                </c:pt>
                <c:pt idx="107">
                  <c:v>2866</c:v>
                </c:pt>
                <c:pt idx="108">
                  <c:v>2868</c:v>
                </c:pt>
                <c:pt idx="109">
                  <c:v>2885</c:v>
                </c:pt>
                <c:pt idx="110">
                  <c:v>2904</c:v>
                </c:pt>
                <c:pt idx="111">
                  <c:v>2916</c:v>
                </c:pt>
                <c:pt idx="112">
                  <c:v>2919</c:v>
                </c:pt>
                <c:pt idx="113">
                  <c:v>2920</c:v>
                </c:pt>
                <c:pt idx="114">
                  <c:v>2927</c:v>
                </c:pt>
                <c:pt idx="115">
                  <c:v>2965</c:v>
                </c:pt>
                <c:pt idx="116">
                  <c:v>3226</c:v>
                </c:pt>
                <c:pt idx="117">
                  <c:v>3349</c:v>
                </c:pt>
                <c:pt idx="118">
                  <c:v>3483</c:v>
                </c:pt>
                <c:pt idx="119">
                  <c:v>3550</c:v>
                </c:pt>
                <c:pt idx="120">
                  <c:v>3573</c:v>
                </c:pt>
                <c:pt idx="121">
                  <c:v>3592</c:v>
                </c:pt>
                <c:pt idx="122">
                  <c:v>3607</c:v>
                </c:pt>
                <c:pt idx="123">
                  <c:v>3623</c:v>
                </c:pt>
                <c:pt idx="124">
                  <c:v>3631</c:v>
                </c:pt>
                <c:pt idx="125">
                  <c:v>3632</c:v>
                </c:pt>
                <c:pt idx="126">
                  <c:v>3637</c:v>
                </c:pt>
                <c:pt idx="127">
                  <c:v>3637</c:v>
                </c:pt>
                <c:pt idx="128">
                  <c:v>3645</c:v>
                </c:pt>
                <c:pt idx="129">
                  <c:v>3652</c:v>
                </c:pt>
                <c:pt idx="130">
                  <c:v>3656</c:v>
                </c:pt>
                <c:pt idx="131">
                  <c:v>3658</c:v>
                </c:pt>
                <c:pt idx="132">
                  <c:v>3661</c:v>
                </c:pt>
                <c:pt idx="133">
                  <c:v>3662</c:v>
                </c:pt>
                <c:pt idx="134">
                  <c:v>3665</c:v>
                </c:pt>
                <c:pt idx="135">
                  <c:v>3667</c:v>
                </c:pt>
                <c:pt idx="136">
                  <c:v>3667</c:v>
                </c:pt>
                <c:pt idx="137">
                  <c:v>3667</c:v>
                </c:pt>
                <c:pt idx="138">
                  <c:v>3669</c:v>
                </c:pt>
              </c:numCache>
            </c:numRef>
          </c:val>
          <c:smooth val="0"/>
          <c:extLst>
            <c:ext xmlns:c16="http://schemas.microsoft.com/office/drawing/2014/chart" uri="{C3380CC4-5D6E-409C-BE32-E72D297353CC}">
              <c16:uniqueId val="{00000000-014D-4FD8-9F24-A17EEC7D55DB}"/>
            </c:ext>
          </c:extLst>
        </c:ser>
        <c:dLbls>
          <c:showLegendKey val="0"/>
          <c:showVal val="0"/>
          <c:showCatName val="0"/>
          <c:showSerName val="0"/>
          <c:showPercent val="0"/>
          <c:showBubbleSize val="0"/>
        </c:dLbls>
        <c:smooth val="0"/>
        <c:axId val="284514552"/>
        <c:axId val="284510944"/>
      </c:lineChart>
      <c:catAx>
        <c:axId val="284514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10944"/>
        <c:crosses val="autoZero"/>
        <c:auto val="1"/>
        <c:lblAlgn val="ctr"/>
        <c:lblOffset val="100"/>
        <c:noMultiLvlLbl val="0"/>
      </c:catAx>
      <c:valAx>
        <c:axId val="28451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1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1552</c:v>
                </c:pt>
                <c:pt idx="1">
                  <c:v>1253</c:v>
                </c:pt>
                <c:pt idx="2">
                  <c:v>511</c:v>
                </c:pt>
                <c:pt idx="3">
                  <c:v>1253</c:v>
                </c:pt>
                <c:pt idx="4">
                  <c:v>1236</c:v>
                </c:pt>
                <c:pt idx="5">
                  <c:v>481</c:v>
                </c:pt>
                <c:pt idx="6">
                  <c:v>184</c:v>
                </c:pt>
                <c:pt idx="7">
                  <c:v>81</c:v>
                </c:pt>
                <c:pt idx="8">
                  <c:v>37</c:v>
                </c:pt>
                <c:pt idx="9">
                  <c:v>66</c:v>
                </c:pt>
                <c:pt idx="10">
                  <c:v>37</c:v>
                </c:pt>
                <c:pt idx="11">
                  <c:v>44</c:v>
                </c:pt>
                <c:pt idx="12">
                  <c:v>890</c:v>
                </c:pt>
                <c:pt idx="13">
                  <c:v>511</c:v>
                </c:pt>
                <c:pt idx="14">
                  <c:v>804</c:v>
                </c:pt>
                <c:pt idx="15">
                  <c:v>183</c:v>
                </c:pt>
                <c:pt idx="16">
                  <c:v>47</c:v>
                </c:pt>
                <c:pt idx="17">
                  <c:v>12</c:v>
                </c:pt>
                <c:pt idx="18">
                  <c:v>1058</c:v>
                </c:pt>
                <c:pt idx="19">
                  <c:v>373</c:v>
                </c:pt>
                <c:pt idx="20">
                  <c:v>372</c:v>
                </c:pt>
                <c:pt idx="21">
                  <c:v>196</c:v>
                </c:pt>
                <c:pt idx="22">
                  <c:v>70</c:v>
                </c:pt>
                <c:pt idx="23">
                  <c:v>42</c:v>
                </c:pt>
                <c:pt idx="24">
                  <c:v>12</c:v>
                </c:pt>
                <c:pt idx="25">
                  <c:v>8</c:v>
                </c:pt>
                <c:pt idx="26">
                  <c:v>9</c:v>
                </c:pt>
                <c:pt idx="27">
                  <c:v>3</c:v>
                </c:pt>
                <c:pt idx="28">
                  <c:v>24</c:v>
                </c:pt>
                <c:pt idx="29">
                  <c:v>4</c:v>
                </c:pt>
                <c:pt idx="30">
                  <c:v>50</c:v>
                </c:pt>
                <c:pt idx="31">
                  <c:v>252</c:v>
                </c:pt>
                <c:pt idx="32">
                  <c:v>108</c:v>
                </c:pt>
                <c:pt idx="33">
                  <c:v>2366</c:v>
                </c:pt>
                <c:pt idx="34">
                  <c:v>4180</c:v>
                </c:pt>
                <c:pt idx="35">
                  <c:v>10633</c:v>
                </c:pt>
                <c:pt idx="36">
                  <c:v>6605</c:v>
                </c:pt>
                <c:pt idx="37">
                  <c:v>5313</c:v>
                </c:pt>
                <c:pt idx="38">
                  <c:v>2768</c:v>
                </c:pt>
                <c:pt idx="39">
                  <c:v>9899</c:v>
                </c:pt>
                <c:pt idx="40">
                  <c:v>4795</c:v>
                </c:pt>
                <c:pt idx="41">
                  <c:v>2528</c:v>
                </c:pt>
                <c:pt idx="42">
                  <c:v>2745</c:v>
                </c:pt>
                <c:pt idx="43">
                  <c:v>17643</c:v>
                </c:pt>
                <c:pt idx="44">
                  <c:v>19196</c:v>
                </c:pt>
                <c:pt idx="45">
                  <c:v>3854</c:v>
                </c:pt>
                <c:pt idx="46">
                  <c:v>1216</c:v>
                </c:pt>
                <c:pt idx="47">
                  <c:v>2130</c:v>
                </c:pt>
                <c:pt idx="48">
                  <c:v>870</c:v>
                </c:pt>
                <c:pt idx="49">
                  <c:v>489</c:v>
                </c:pt>
                <c:pt idx="50">
                  <c:v>402</c:v>
                </c:pt>
                <c:pt idx="51">
                  <c:v>117</c:v>
                </c:pt>
                <c:pt idx="52">
                  <c:v>65</c:v>
                </c:pt>
                <c:pt idx="53">
                  <c:v>204</c:v>
                </c:pt>
                <c:pt idx="54">
                  <c:v>2925</c:v>
                </c:pt>
                <c:pt idx="55">
                  <c:v>3329</c:v>
                </c:pt>
                <c:pt idx="56">
                  <c:v>2734</c:v>
                </c:pt>
                <c:pt idx="57">
                  <c:v>1787</c:v>
                </c:pt>
                <c:pt idx="58">
                  <c:v>814</c:v>
                </c:pt>
                <c:pt idx="59">
                  <c:v>686</c:v>
                </c:pt>
                <c:pt idx="60">
                  <c:v>543</c:v>
                </c:pt>
                <c:pt idx="61">
                  <c:v>262</c:v>
                </c:pt>
                <c:pt idx="62">
                  <c:v>335</c:v>
                </c:pt>
                <c:pt idx="63">
                  <c:v>2055</c:v>
                </c:pt>
                <c:pt idx="64">
                  <c:v>1124</c:v>
                </c:pt>
                <c:pt idx="65">
                  <c:v>599</c:v>
                </c:pt>
                <c:pt idx="66">
                  <c:v>3235</c:v>
                </c:pt>
                <c:pt idx="67">
                  <c:v>1245</c:v>
                </c:pt>
                <c:pt idx="68">
                  <c:v>2851</c:v>
                </c:pt>
                <c:pt idx="69">
                  <c:v>1086</c:v>
                </c:pt>
                <c:pt idx="70">
                  <c:v>7677</c:v>
                </c:pt>
                <c:pt idx="71">
                  <c:v>3708</c:v>
                </c:pt>
                <c:pt idx="72">
                  <c:v>11492</c:v>
                </c:pt>
                <c:pt idx="73">
                  <c:v>10766</c:v>
                </c:pt>
                <c:pt idx="74">
                  <c:v>2104</c:v>
                </c:pt>
                <c:pt idx="75">
                  <c:v>2219</c:v>
                </c:pt>
                <c:pt idx="76">
                  <c:v>918</c:v>
                </c:pt>
                <c:pt idx="77">
                  <c:v>520</c:v>
                </c:pt>
                <c:pt idx="78">
                  <c:v>291</c:v>
                </c:pt>
                <c:pt idx="79">
                  <c:v>197</c:v>
                </c:pt>
                <c:pt idx="80">
                  <c:v>75</c:v>
                </c:pt>
                <c:pt idx="81">
                  <c:v>32</c:v>
                </c:pt>
                <c:pt idx="82">
                  <c:v>113</c:v>
                </c:pt>
                <c:pt idx="83">
                  <c:v>202</c:v>
                </c:pt>
                <c:pt idx="84">
                  <c:v>2667</c:v>
                </c:pt>
                <c:pt idx="85">
                  <c:v>969</c:v>
                </c:pt>
                <c:pt idx="86">
                  <c:v>340</c:v>
                </c:pt>
                <c:pt idx="87">
                  <c:v>1360</c:v>
                </c:pt>
                <c:pt idx="88">
                  <c:v>321</c:v>
                </c:pt>
                <c:pt idx="89">
                  <c:v>1728</c:v>
                </c:pt>
                <c:pt idx="90">
                  <c:v>2379</c:v>
                </c:pt>
                <c:pt idx="91">
                  <c:v>5595</c:v>
                </c:pt>
                <c:pt idx="92">
                  <c:v>2726</c:v>
                </c:pt>
                <c:pt idx="93">
                  <c:v>9868</c:v>
                </c:pt>
                <c:pt idx="94">
                  <c:v>3702</c:v>
                </c:pt>
                <c:pt idx="95">
                  <c:v>3370</c:v>
                </c:pt>
                <c:pt idx="96">
                  <c:v>4120</c:v>
                </c:pt>
                <c:pt idx="97">
                  <c:v>2674</c:v>
                </c:pt>
                <c:pt idx="98">
                  <c:v>3309</c:v>
                </c:pt>
                <c:pt idx="99">
                  <c:v>1446</c:v>
                </c:pt>
                <c:pt idx="100">
                  <c:v>817</c:v>
                </c:pt>
                <c:pt idx="101">
                  <c:v>375</c:v>
                </c:pt>
                <c:pt idx="102">
                  <c:v>2839</c:v>
                </c:pt>
                <c:pt idx="103">
                  <c:v>19474</c:v>
                </c:pt>
                <c:pt idx="104">
                  <c:v>9876</c:v>
                </c:pt>
                <c:pt idx="105">
                  <c:v>2373</c:v>
                </c:pt>
                <c:pt idx="106">
                  <c:v>3168</c:v>
                </c:pt>
                <c:pt idx="107">
                  <c:v>1632</c:v>
                </c:pt>
                <c:pt idx="108">
                  <c:v>3572</c:v>
                </c:pt>
                <c:pt idx="109">
                  <c:v>4635</c:v>
                </c:pt>
                <c:pt idx="110">
                  <c:v>2184</c:v>
                </c:pt>
                <c:pt idx="111">
                  <c:v>3815</c:v>
                </c:pt>
                <c:pt idx="112">
                  <c:v>1666</c:v>
                </c:pt>
                <c:pt idx="113">
                  <c:v>12215</c:v>
                </c:pt>
                <c:pt idx="114">
                  <c:v>20773</c:v>
                </c:pt>
                <c:pt idx="115">
                  <c:v>52192</c:v>
                </c:pt>
                <c:pt idx="116">
                  <c:v>78442</c:v>
                </c:pt>
                <c:pt idx="117">
                  <c:v>54529</c:v>
                </c:pt>
                <c:pt idx="118">
                  <c:v>25138</c:v>
                </c:pt>
                <c:pt idx="119">
                  <c:v>4785</c:v>
                </c:pt>
                <c:pt idx="120">
                  <c:v>1711</c:v>
                </c:pt>
                <c:pt idx="121">
                  <c:v>1031</c:v>
                </c:pt>
                <c:pt idx="122">
                  <c:v>3589</c:v>
                </c:pt>
                <c:pt idx="123">
                  <c:v>3370</c:v>
                </c:pt>
                <c:pt idx="124">
                  <c:v>904</c:v>
                </c:pt>
                <c:pt idx="125">
                  <c:v>2753</c:v>
                </c:pt>
                <c:pt idx="126">
                  <c:v>1014</c:v>
                </c:pt>
                <c:pt idx="127">
                  <c:v>544</c:v>
                </c:pt>
                <c:pt idx="128">
                  <c:v>226</c:v>
                </c:pt>
                <c:pt idx="129">
                  <c:v>4053</c:v>
                </c:pt>
                <c:pt idx="130">
                  <c:v>1147</c:v>
                </c:pt>
                <c:pt idx="131">
                  <c:v>2954</c:v>
                </c:pt>
                <c:pt idx="132">
                  <c:v>1041</c:v>
                </c:pt>
                <c:pt idx="133">
                  <c:v>402</c:v>
                </c:pt>
                <c:pt idx="134">
                  <c:v>237</c:v>
                </c:pt>
                <c:pt idx="135">
                  <c:v>161</c:v>
                </c:pt>
                <c:pt idx="136">
                  <c:v>31</c:v>
                </c:pt>
                <c:pt idx="137">
                  <c:v>19</c:v>
                </c:pt>
                <c:pt idx="138">
                  <c:v>78</c:v>
                </c:pt>
              </c:numCache>
            </c:numRef>
          </c:val>
          <c:smooth val="0"/>
          <c:extLst>
            <c:ext xmlns:c16="http://schemas.microsoft.com/office/drawing/2014/chart" uri="{C3380CC4-5D6E-409C-BE32-E72D297353CC}">
              <c16:uniqueId val="{00000000-3532-43C6-AF83-9E3F92F6E9FC}"/>
            </c:ext>
          </c:extLst>
        </c:ser>
        <c:dLbls>
          <c:showLegendKey val="0"/>
          <c:showVal val="0"/>
          <c:showCatName val="0"/>
          <c:showSerName val="0"/>
          <c:showPercent val="0"/>
          <c:showBubbleSize val="0"/>
        </c:dLbls>
        <c:smooth val="0"/>
        <c:axId val="224669352"/>
        <c:axId val="224666072"/>
      </c:lineChart>
      <c:catAx>
        <c:axId val="224669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666072"/>
        <c:crosses val="autoZero"/>
        <c:auto val="1"/>
        <c:lblAlgn val="ctr"/>
        <c:lblOffset val="100"/>
        <c:noMultiLvlLbl val="0"/>
      </c:catAx>
      <c:valAx>
        <c:axId val="22466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66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38</c:v>
                </c:pt>
                <c:pt idx="1">
                  <c:v>33</c:v>
                </c:pt>
                <c:pt idx="2">
                  <c:v>23</c:v>
                </c:pt>
                <c:pt idx="3">
                  <c:v>103</c:v>
                </c:pt>
                <c:pt idx="4">
                  <c:v>95</c:v>
                </c:pt>
                <c:pt idx="5">
                  <c:v>25</c:v>
                </c:pt>
                <c:pt idx="6">
                  <c:v>7</c:v>
                </c:pt>
                <c:pt idx="7">
                  <c:v>4</c:v>
                </c:pt>
                <c:pt idx="8">
                  <c:v>3</c:v>
                </c:pt>
                <c:pt idx="9">
                  <c:v>5</c:v>
                </c:pt>
                <c:pt idx="10">
                  <c:v>3</c:v>
                </c:pt>
                <c:pt idx="11">
                  <c:v>3</c:v>
                </c:pt>
                <c:pt idx="12">
                  <c:v>89</c:v>
                </c:pt>
                <c:pt idx="13">
                  <c:v>43</c:v>
                </c:pt>
                <c:pt idx="14">
                  <c:v>7</c:v>
                </c:pt>
                <c:pt idx="15">
                  <c:v>8</c:v>
                </c:pt>
                <c:pt idx="16">
                  <c:v>2</c:v>
                </c:pt>
                <c:pt idx="17">
                  <c:v>1</c:v>
                </c:pt>
                <c:pt idx="18">
                  <c:v>90</c:v>
                </c:pt>
                <c:pt idx="19">
                  <c:v>15</c:v>
                </c:pt>
                <c:pt idx="20">
                  <c:v>12</c:v>
                </c:pt>
                <c:pt idx="21">
                  <c:v>6</c:v>
                </c:pt>
                <c:pt idx="22">
                  <c:v>2</c:v>
                </c:pt>
                <c:pt idx="23">
                  <c:v>3</c:v>
                </c:pt>
                <c:pt idx="24">
                  <c:v>0</c:v>
                </c:pt>
                <c:pt idx="25">
                  <c:v>2</c:v>
                </c:pt>
                <c:pt idx="26">
                  <c:v>2</c:v>
                </c:pt>
                <c:pt idx="27">
                  <c:v>3</c:v>
                </c:pt>
                <c:pt idx="28">
                  <c:v>2</c:v>
                </c:pt>
                <c:pt idx="29">
                  <c:v>3</c:v>
                </c:pt>
                <c:pt idx="30">
                  <c:v>6</c:v>
                </c:pt>
                <c:pt idx="31">
                  <c:v>13</c:v>
                </c:pt>
                <c:pt idx="32">
                  <c:v>7</c:v>
                </c:pt>
                <c:pt idx="33">
                  <c:v>277</c:v>
                </c:pt>
                <c:pt idx="34">
                  <c:v>455</c:v>
                </c:pt>
                <c:pt idx="35">
                  <c:v>936</c:v>
                </c:pt>
                <c:pt idx="36">
                  <c:v>312</c:v>
                </c:pt>
                <c:pt idx="37">
                  <c:v>162</c:v>
                </c:pt>
                <c:pt idx="38">
                  <c:v>84</c:v>
                </c:pt>
                <c:pt idx="39">
                  <c:v>797</c:v>
                </c:pt>
                <c:pt idx="40">
                  <c:v>188</c:v>
                </c:pt>
                <c:pt idx="41">
                  <c:v>112</c:v>
                </c:pt>
                <c:pt idx="42">
                  <c:v>206</c:v>
                </c:pt>
                <c:pt idx="43">
                  <c:v>716</c:v>
                </c:pt>
                <c:pt idx="44">
                  <c:v>860</c:v>
                </c:pt>
                <c:pt idx="45">
                  <c:v>112</c:v>
                </c:pt>
                <c:pt idx="46">
                  <c:v>39</c:v>
                </c:pt>
                <c:pt idx="47">
                  <c:v>222</c:v>
                </c:pt>
                <c:pt idx="48">
                  <c:v>84</c:v>
                </c:pt>
                <c:pt idx="49">
                  <c:v>74</c:v>
                </c:pt>
                <c:pt idx="50">
                  <c:v>50</c:v>
                </c:pt>
                <c:pt idx="51">
                  <c:v>8</c:v>
                </c:pt>
                <c:pt idx="52">
                  <c:v>7</c:v>
                </c:pt>
                <c:pt idx="53">
                  <c:v>29</c:v>
                </c:pt>
                <c:pt idx="54">
                  <c:v>343</c:v>
                </c:pt>
                <c:pt idx="55">
                  <c:v>259</c:v>
                </c:pt>
                <c:pt idx="56">
                  <c:v>281</c:v>
                </c:pt>
                <c:pt idx="57">
                  <c:v>93</c:v>
                </c:pt>
                <c:pt idx="58">
                  <c:v>35</c:v>
                </c:pt>
                <c:pt idx="59">
                  <c:v>95</c:v>
                </c:pt>
                <c:pt idx="60">
                  <c:v>70</c:v>
                </c:pt>
                <c:pt idx="61">
                  <c:v>25</c:v>
                </c:pt>
                <c:pt idx="62">
                  <c:v>28</c:v>
                </c:pt>
                <c:pt idx="63">
                  <c:v>241</c:v>
                </c:pt>
                <c:pt idx="64">
                  <c:v>106</c:v>
                </c:pt>
                <c:pt idx="65">
                  <c:v>54</c:v>
                </c:pt>
                <c:pt idx="66">
                  <c:v>330</c:v>
                </c:pt>
                <c:pt idx="67">
                  <c:v>77</c:v>
                </c:pt>
                <c:pt idx="68">
                  <c:v>295</c:v>
                </c:pt>
                <c:pt idx="69">
                  <c:v>100</c:v>
                </c:pt>
                <c:pt idx="70">
                  <c:v>379</c:v>
                </c:pt>
                <c:pt idx="71">
                  <c:v>142</c:v>
                </c:pt>
                <c:pt idx="72">
                  <c:v>469</c:v>
                </c:pt>
                <c:pt idx="73">
                  <c:v>420</c:v>
                </c:pt>
                <c:pt idx="74">
                  <c:v>72</c:v>
                </c:pt>
                <c:pt idx="75">
                  <c:v>166</c:v>
                </c:pt>
                <c:pt idx="76">
                  <c:v>55</c:v>
                </c:pt>
                <c:pt idx="77">
                  <c:v>37</c:v>
                </c:pt>
                <c:pt idx="78">
                  <c:v>39</c:v>
                </c:pt>
                <c:pt idx="79">
                  <c:v>27</c:v>
                </c:pt>
                <c:pt idx="80">
                  <c:v>9</c:v>
                </c:pt>
                <c:pt idx="81">
                  <c:v>15</c:v>
                </c:pt>
                <c:pt idx="82">
                  <c:v>19</c:v>
                </c:pt>
                <c:pt idx="83">
                  <c:v>18</c:v>
                </c:pt>
                <c:pt idx="84">
                  <c:v>286</c:v>
                </c:pt>
                <c:pt idx="85">
                  <c:v>61</c:v>
                </c:pt>
                <c:pt idx="86">
                  <c:v>29</c:v>
                </c:pt>
                <c:pt idx="87">
                  <c:v>157</c:v>
                </c:pt>
                <c:pt idx="88">
                  <c:v>37</c:v>
                </c:pt>
                <c:pt idx="89">
                  <c:v>181</c:v>
                </c:pt>
                <c:pt idx="90">
                  <c:v>262</c:v>
                </c:pt>
                <c:pt idx="91">
                  <c:v>565</c:v>
                </c:pt>
                <c:pt idx="92">
                  <c:v>236</c:v>
                </c:pt>
                <c:pt idx="93">
                  <c:v>484</c:v>
                </c:pt>
                <c:pt idx="94">
                  <c:v>164</c:v>
                </c:pt>
                <c:pt idx="95">
                  <c:v>384</c:v>
                </c:pt>
                <c:pt idx="96">
                  <c:v>488</c:v>
                </c:pt>
                <c:pt idx="97">
                  <c:v>649</c:v>
                </c:pt>
                <c:pt idx="98">
                  <c:v>493</c:v>
                </c:pt>
                <c:pt idx="99">
                  <c:v>157</c:v>
                </c:pt>
                <c:pt idx="100">
                  <c:v>108</c:v>
                </c:pt>
                <c:pt idx="101">
                  <c:v>47</c:v>
                </c:pt>
                <c:pt idx="102">
                  <c:v>371</c:v>
                </c:pt>
                <c:pt idx="103">
                  <c:v>1054</c:v>
                </c:pt>
                <c:pt idx="104">
                  <c:v>713</c:v>
                </c:pt>
                <c:pt idx="105">
                  <c:v>129</c:v>
                </c:pt>
                <c:pt idx="106">
                  <c:v>207</c:v>
                </c:pt>
                <c:pt idx="107">
                  <c:v>105</c:v>
                </c:pt>
                <c:pt idx="108">
                  <c:v>404</c:v>
                </c:pt>
                <c:pt idx="109">
                  <c:v>433</c:v>
                </c:pt>
                <c:pt idx="110">
                  <c:v>216</c:v>
                </c:pt>
                <c:pt idx="111">
                  <c:v>438</c:v>
                </c:pt>
                <c:pt idx="112">
                  <c:v>147</c:v>
                </c:pt>
                <c:pt idx="113">
                  <c:v>404</c:v>
                </c:pt>
                <c:pt idx="114">
                  <c:v>464</c:v>
                </c:pt>
                <c:pt idx="115">
                  <c:v>1093</c:v>
                </c:pt>
                <c:pt idx="116">
                  <c:v>4157</c:v>
                </c:pt>
                <c:pt idx="117">
                  <c:v>2282</c:v>
                </c:pt>
                <c:pt idx="118">
                  <c:v>1331</c:v>
                </c:pt>
                <c:pt idx="119">
                  <c:v>522</c:v>
                </c:pt>
                <c:pt idx="120">
                  <c:v>150</c:v>
                </c:pt>
                <c:pt idx="121">
                  <c:v>92</c:v>
                </c:pt>
                <c:pt idx="122">
                  <c:v>539</c:v>
                </c:pt>
                <c:pt idx="123">
                  <c:v>547</c:v>
                </c:pt>
                <c:pt idx="124">
                  <c:v>110</c:v>
                </c:pt>
                <c:pt idx="125">
                  <c:v>375</c:v>
                </c:pt>
                <c:pt idx="126">
                  <c:v>107</c:v>
                </c:pt>
                <c:pt idx="127">
                  <c:v>42</c:v>
                </c:pt>
                <c:pt idx="128">
                  <c:v>27</c:v>
                </c:pt>
                <c:pt idx="129">
                  <c:v>418</c:v>
                </c:pt>
                <c:pt idx="130">
                  <c:v>95</c:v>
                </c:pt>
                <c:pt idx="131">
                  <c:v>250</c:v>
                </c:pt>
                <c:pt idx="132">
                  <c:v>57</c:v>
                </c:pt>
                <c:pt idx="133">
                  <c:v>31</c:v>
                </c:pt>
                <c:pt idx="134">
                  <c:v>22</c:v>
                </c:pt>
                <c:pt idx="135">
                  <c:v>18</c:v>
                </c:pt>
                <c:pt idx="136">
                  <c:v>7</c:v>
                </c:pt>
                <c:pt idx="137">
                  <c:v>8</c:v>
                </c:pt>
                <c:pt idx="138">
                  <c:v>15</c:v>
                </c:pt>
              </c:numCache>
            </c:numRef>
          </c:val>
          <c:smooth val="0"/>
          <c:extLst>
            <c:ext xmlns:c16="http://schemas.microsoft.com/office/drawing/2014/chart" uri="{C3380CC4-5D6E-409C-BE32-E72D297353CC}">
              <c16:uniqueId val="{00000000-28E1-4C3D-8DB5-1BCA0F762F42}"/>
            </c:ext>
          </c:extLst>
        </c:ser>
        <c:dLbls>
          <c:showLegendKey val="0"/>
          <c:showVal val="0"/>
          <c:showCatName val="0"/>
          <c:showSerName val="0"/>
          <c:showPercent val="0"/>
          <c:showBubbleSize val="0"/>
        </c:dLbls>
        <c:smooth val="0"/>
        <c:axId val="286252992"/>
        <c:axId val="286253320"/>
      </c:lineChart>
      <c:catAx>
        <c:axId val="28625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53320"/>
        <c:crosses val="autoZero"/>
        <c:auto val="1"/>
        <c:lblAlgn val="ctr"/>
        <c:lblOffset val="100"/>
        <c:noMultiLvlLbl val="0"/>
      </c:catAx>
      <c:valAx>
        <c:axId val="28625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5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34</c:v>
                </c:pt>
                <c:pt idx="1">
                  <c:v>27</c:v>
                </c:pt>
                <c:pt idx="2">
                  <c:v>22</c:v>
                </c:pt>
                <c:pt idx="3">
                  <c:v>17</c:v>
                </c:pt>
                <c:pt idx="4">
                  <c:v>19</c:v>
                </c:pt>
                <c:pt idx="5">
                  <c:v>10</c:v>
                </c:pt>
                <c:pt idx="6">
                  <c:v>4</c:v>
                </c:pt>
                <c:pt idx="7">
                  <c:v>6</c:v>
                </c:pt>
                <c:pt idx="8">
                  <c:v>3</c:v>
                </c:pt>
                <c:pt idx="9">
                  <c:v>5</c:v>
                </c:pt>
                <c:pt idx="10">
                  <c:v>3</c:v>
                </c:pt>
                <c:pt idx="11">
                  <c:v>1</c:v>
                </c:pt>
                <c:pt idx="12">
                  <c:v>7</c:v>
                </c:pt>
                <c:pt idx="13">
                  <c:v>1</c:v>
                </c:pt>
                <c:pt idx="14">
                  <c:v>0</c:v>
                </c:pt>
                <c:pt idx="15">
                  <c:v>2</c:v>
                </c:pt>
                <c:pt idx="16">
                  <c:v>0</c:v>
                </c:pt>
                <c:pt idx="17">
                  <c:v>1</c:v>
                </c:pt>
                <c:pt idx="18">
                  <c:v>3</c:v>
                </c:pt>
                <c:pt idx="19">
                  <c:v>3</c:v>
                </c:pt>
                <c:pt idx="20">
                  <c:v>4</c:v>
                </c:pt>
                <c:pt idx="21">
                  <c:v>2</c:v>
                </c:pt>
                <c:pt idx="22">
                  <c:v>2</c:v>
                </c:pt>
                <c:pt idx="23">
                  <c:v>0</c:v>
                </c:pt>
                <c:pt idx="24">
                  <c:v>2</c:v>
                </c:pt>
                <c:pt idx="25">
                  <c:v>0</c:v>
                </c:pt>
                <c:pt idx="26">
                  <c:v>1</c:v>
                </c:pt>
                <c:pt idx="27">
                  <c:v>1</c:v>
                </c:pt>
                <c:pt idx="28">
                  <c:v>2</c:v>
                </c:pt>
                <c:pt idx="29">
                  <c:v>2</c:v>
                </c:pt>
                <c:pt idx="30">
                  <c:v>12</c:v>
                </c:pt>
                <c:pt idx="31">
                  <c:v>36</c:v>
                </c:pt>
                <c:pt idx="32">
                  <c:v>15</c:v>
                </c:pt>
                <c:pt idx="33">
                  <c:v>502</c:v>
                </c:pt>
                <c:pt idx="34">
                  <c:v>748</c:v>
                </c:pt>
                <c:pt idx="35">
                  <c:v>2452</c:v>
                </c:pt>
                <c:pt idx="36">
                  <c:v>825</c:v>
                </c:pt>
                <c:pt idx="37">
                  <c:v>343</c:v>
                </c:pt>
                <c:pt idx="38">
                  <c:v>183</c:v>
                </c:pt>
                <c:pt idx="39">
                  <c:v>63</c:v>
                </c:pt>
                <c:pt idx="40">
                  <c:v>34</c:v>
                </c:pt>
                <c:pt idx="41">
                  <c:v>28</c:v>
                </c:pt>
                <c:pt idx="42">
                  <c:v>20</c:v>
                </c:pt>
                <c:pt idx="43">
                  <c:v>1176</c:v>
                </c:pt>
                <c:pt idx="44">
                  <c:v>2219</c:v>
                </c:pt>
                <c:pt idx="45">
                  <c:v>299</c:v>
                </c:pt>
                <c:pt idx="46">
                  <c:v>69</c:v>
                </c:pt>
                <c:pt idx="47">
                  <c:v>58</c:v>
                </c:pt>
                <c:pt idx="48">
                  <c:v>14</c:v>
                </c:pt>
                <c:pt idx="49">
                  <c:v>5</c:v>
                </c:pt>
                <c:pt idx="50">
                  <c:v>6</c:v>
                </c:pt>
                <c:pt idx="51">
                  <c:v>2</c:v>
                </c:pt>
                <c:pt idx="52">
                  <c:v>2</c:v>
                </c:pt>
                <c:pt idx="53">
                  <c:v>12</c:v>
                </c:pt>
                <c:pt idx="54">
                  <c:v>636</c:v>
                </c:pt>
                <c:pt idx="55">
                  <c:v>673</c:v>
                </c:pt>
                <c:pt idx="56">
                  <c:v>575</c:v>
                </c:pt>
                <c:pt idx="57">
                  <c:v>180</c:v>
                </c:pt>
                <c:pt idx="58">
                  <c:v>98</c:v>
                </c:pt>
                <c:pt idx="59">
                  <c:v>156</c:v>
                </c:pt>
                <c:pt idx="60">
                  <c:v>137</c:v>
                </c:pt>
                <c:pt idx="61">
                  <c:v>44</c:v>
                </c:pt>
                <c:pt idx="62">
                  <c:v>58</c:v>
                </c:pt>
                <c:pt idx="63">
                  <c:v>78</c:v>
                </c:pt>
                <c:pt idx="64">
                  <c:v>42</c:v>
                </c:pt>
                <c:pt idx="65">
                  <c:v>56</c:v>
                </c:pt>
                <c:pt idx="66">
                  <c:v>42</c:v>
                </c:pt>
                <c:pt idx="67">
                  <c:v>16</c:v>
                </c:pt>
                <c:pt idx="68">
                  <c:v>606</c:v>
                </c:pt>
                <c:pt idx="69">
                  <c:v>184</c:v>
                </c:pt>
                <c:pt idx="70">
                  <c:v>1066</c:v>
                </c:pt>
                <c:pt idx="71">
                  <c:v>398</c:v>
                </c:pt>
                <c:pt idx="72">
                  <c:v>1768</c:v>
                </c:pt>
                <c:pt idx="73">
                  <c:v>1710</c:v>
                </c:pt>
                <c:pt idx="74">
                  <c:v>291</c:v>
                </c:pt>
                <c:pt idx="75">
                  <c:v>403</c:v>
                </c:pt>
                <c:pt idx="76">
                  <c:v>134</c:v>
                </c:pt>
                <c:pt idx="77">
                  <c:v>105</c:v>
                </c:pt>
                <c:pt idx="78">
                  <c:v>87</c:v>
                </c:pt>
                <c:pt idx="79">
                  <c:v>75</c:v>
                </c:pt>
                <c:pt idx="80">
                  <c:v>33</c:v>
                </c:pt>
                <c:pt idx="81">
                  <c:v>15</c:v>
                </c:pt>
                <c:pt idx="82">
                  <c:v>49</c:v>
                </c:pt>
                <c:pt idx="83">
                  <c:v>46</c:v>
                </c:pt>
                <c:pt idx="84">
                  <c:v>234</c:v>
                </c:pt>
                <c:pt idx="85">
                  <c:v>41</c:v>
                </c:pt>
                <c:pt idx="86">
                  <c:v>54</c:v>
                </c:pt>
                <c:pt idx="87">
                  <c:v>55</c:v>
                </c:pt>
                <c:pt idx="88">
                  <c:v>31</c:v>
                </c:pt>
                <c:pt idx="89">
                  <c:v>17</c:v>
                </c:pt>
                <c:pt idx="90">
                  <c:v>458</c:v>
                </c:pt>
                <c:pt idx="91">
                  <c:v>1116</c:v>
                </c:pt>
                <c:pt idx="92">
                  <c:v>501</c:v>
                </c:pt>
                <c:pt idx="93">
                  <c:v>1419</c:v>
                </c:pt>
                <c:pt idx="94">
                  <c:v>571</c:v>
                </c:pt>
                <c:pt idx="95">
                  <c:v>297</c:v>
                </c:pt>
                <c:pt idx="96">
                  <c:v>686</c:v>
                </c:pt>
                <c:pt idx="97">
                  <c:v>828</c:v>
                </c:pt>
                <c:pt idx="98">
                  <c:v>829</c:v>
                </c:pt>
                <c:pt idx="99">
                  <c:v>271</c:v>
                </c:pt>
                <c:pt idx="100">
                  <c:v>281</c:v>
                </c:pt>
                <c:pt idx="101">
                  <c:v>89</c:v>
                </c:pt>
                <c:pt idx="102">
                  <c:v>741</c:v>
                </c:pt>
                <c:pt idx="103">
                  <c:v>1276</c:v>
                </c:pt>
                <c:pt idx="104">
                  <c:v>1209</c:v>
                </c:pt>
                <c:pt idx="105">
                  <c:v>302</c:v>
                </c:pt>
                <c:pt idx="106">
                  <c:v>172</c:v>
                </c:pt>
                <c:pt idx="107">
                  <c:v>144</c:v>
                </c:pt>
                <c:pt idx="108">
                  <c:v>555</c:v>
                </c:pt>
                <c:pt idx="109">
                  <c:v>881</c:v>
                </c:pt>
                <c:pt idx="110">
                  <c:v>405</c:v>
                </c:pt>
                <c:pt idx="111">
                  <c:v>838</c:v>
                </c:pt>
                <c:pt idx="112">
                  <c:v>327</c:v>
                </c:pt>
                <c:pt idx="113">
                  <c:v>2310</c:v>
                </c:pt>
                <c:pt idx="114">
                  <c:v>4349</c:v>
                </c:pt>
                <c:pt idx="115">
                  <c:v>9966</c:v>
                </c:pt>
                <c:pt idx="116">
                  <c:v>14728</c:v>
                </c:pt>
                <c:pt idx="117">
                  <c:v>11853</c:v>
                </c:pt>
                <c:pt idx="118">
                  <c:v>4621</c:v>
                </c:pt>
                <c:pt idx="119">
                  <c:v>637</c:v>
                </c:pt>
                <c:pt idx="120">
                  <c:v>244</c:v>
                </c:pt>
                <c:pt idx="121">
                  <c:v>126</c:v>
                </c:pt>
                <c:pt idx="122">
                  <c:v>1012</c:v>
                </c:pt>
                <c:pt idx="123">
                  <c:v>1196</c:v>
                </c:pt>
                <c:pt idx="124">
                  <c:v>266</c:v>
                </c:pt>
                <c:pt idx="125">
                  <c:v>745</c:v>
                </c:pt>
                <c:pt idx="126">
                  <c:v>185</c:v>
                </c:pt>
                <c:pt idx="127">
                  <c:v>79</c:v>
                </c:pt>
                <c:pt idx="128">
                  <c:v>100</c:v>
                </c:pt>
                <c:pt idx="129">
                  <c:v>904</c:v>
                </c:pt>
                <c:pt idx="130">
                  <c:v>200</c:v>
                </c:pt>
                <c:pt idx="131">
                  <c:v>526</c:v>
                </c:pt>
                <c:pt idx="132">
                  <c:v>150</c:v>
                </c:pt>
                <c:pt idx="133">
                  <c:v>69</c:v>
                </c:pt>
                <c:pt idx="134">
                  <c:v>62</c:v>
                </c:pt>
                <c:pt idx="135">
                  <c:v>38</c:v>
                </c:pt>
                <c:pt idx="136">
                  <c:v>32</c:v>
                </c:pt>
                <c:pt idx="137">
                  <c:v>8</c:v>
                </c:pt>
                <c:pt idx="138">
                  <c:v>32</c:v>
                </c:pt>
              </c:numCache>
            </c:numRef>
          </c:val>
          <c:smooth val="0"/>
          <c:extLst>
            <c:ext xmlns:c16="http://schemas.microsoft.com/office/drawing/2014/chart" uri="{C3380CC4-5D6E-409C-BE32-E72D297353CC}">
              <c16:uniqueId val="{00000000-708D-4F88-9FA3-E418A915FD6F}"/>
            </c:ext>
          </c:extLst>
        </c:ser>
        <c:dLbls>
          <c:showLegendKey val="0"/>
          <c:showVal val="0"/>
          <c:showCatName val="0"/>
          <c:showSerName val="0"/>
          <c:showPercent val="0"/>
          <c:showBubbleSize val="0"/>
        </c:dLbls>
        <c:smooth val="0"/>
        <c:axId val="287470904"/>
        <c:axId val="287471560"/>
      </c:lineChart>
      <c:catAx>
        <c:axId val="28747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71560"/>
        <c:crosses val="autoZero"/>
        <c:auto val="1"/>
        <c:lblAlgn val="ctr"/>
        <c:lblOffset val="100"/>
        <c:noMultiLvlLbl val="0"/>
      </c:catAx>
      <c:valAx>
        <c:axId val="28747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7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Jennifer - Sehnsucht nach was Besseres</c:v>
                </c:pt>
              </c:strCache>
            </c:strRef>
          </c:cat>
          <c:val>
            <c:numRef>
              <c:f>Sheet1!$B$2</c:f>
              <c:numCache>
                <c:formatCode>General</c:formatCode>
                <c:ptCount val="1"/>
                <c:pt idx="0">
                  <c:v>5</c:v>
                </c:pt>
              </c:numCache>
            </c:numRef>
          </c:val>
          <c:extLst>
            <c:ext xmlns:c16="http://schemas.microsoft.com/office/drawing/2014/chart" uri="{C3380CC4-5D6E-409C-BE32-E72D297353CC}">
              <c16:uniqueId val="{00000000-D2BE-4572-A33A-4404D8F3E04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Jennifer - Sehnsucht nach was Besseres</c:v>
                </c:pt>
              </c:strCache>
            </c:strRef>
          </c:cat>
          <c:val>
            <c:numRef>
              <c:f>Sheet1!$C$2</c:f>
              <c:numCache>
                <c:formatCode>General</c:formatCode>
                <c:ptCount val="1"/>
                <c:pt idx="0">
                  <c:v>17</c:v>
                </c:pt>
              </c:numCache>
            </c:numRef>
          </c:val>
          <c:extLst>
            <c:ext xmlns:c16="http://schemas.microsoft.com/office/drawing/2014/chart" uri="{C3380CC4-5D6E-409C-BE32-E72D297353CC}">
              <c16:uniqueId val="{00000001-D2BE-4572-A33A-4404D8F3E04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Jennifer - Sehnsucht nach was Besseres</c:v>
                </c:pt>
              </c:strCache>
            </c:strRef>
          </c:cat>
          <c:val>
            <c:numRef>
              <c:f>Sheet1!$D$2</c:f>
              <c:numCache>
                <c:formatCode>General</c:formatCode>
                <c:ptCount val="1"/>
                <c:pt idx="0">
                  <c:v>26</c:v>
                </c:pt>
              </c:numCache>
            </c:numRef>
          </c:val>
          <c:extLst>
            <c:ext xmlns:c16="http://schemas.microsoft.com/office/drawing/2014/chart" uri="{C3380CC4-5D6E-409C-BE32-E72D297353CC}">
              <c16:uniqueId val="{00000002-D2BE-4572-A33A-4404D8F3E04B}"/>
            </c:ext>
          </c:extLst>
        </c:ser>
        <c:dLbls>
          <c:showLegendKey val="0"/>
          <c:showVal val="0"/>
          <c:showCatName val="0"/>
          <c:showSerName val="0"/>
          <c:showPercent val="0"/>
          <c:showBubbleSize val="0"/>
        </c:dLbls>
        <c:gapWidth val="150"/>
        <c:overlap val="100"/>
        <c:axId val="224684616"/>
        <c:axId val="224685272"/>
      </c:barChart>
      <c:catAx>
        <c:axId val="22468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685272"/>
        <c:crosses val="autoZero"/>
        <c:auto val="1"/>
        <c:lblAlgn val="ctr"/>
        <c:lblOffset val="100"/>
        <c:noMultiLvlLbl val="0"/>
      </c:catAx>
      <c:valAx>
        <c:axId val="224685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68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D430E-9A0B-4A67-A801-5E7B90D94741}"/>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547A6112-835B-4472-8960-97B58A4DB93B}"/>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995265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5F626-1236-427F-A679-EBBD43FC8450}"/>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EFE06795-5F15-4984-A535-2941AB5041C4}"/>
              </a:ext>
            </a:extLst>
          </p:cNvPr>
          <p:cNvGraphicFramePr>
            <a:graphicFrameLocks noGrp="1"/>
          </p:cNvGraphicFramePr>
          <p:nvPr>
            <p:ph type="tbl" sz="quarter" idx="13"/>
            <p:extLst>
              <p:ext uri="{D42A27DB-BD31-4B8C-83A1-F6EECF244321}">
                <p14:modId xmlns:p14="http://schemas.microsoft.com/office/powerpoint/2010/main" val="181719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06471854"/>
                    </a:ext>
                  </a:extLst>
                </a:gridCol>
                <a:gridCol w="1645920">
                  <a:extLst>
                    <a:ext uri="{9D8B030D-6E8A-4147-A177-3AD203B41FA5}">
                      <a16:colId xmlns:a16="http://schemas.microsoft.com/office/drawing/2014/main" val="192113519"/>
                    </a:ext>
                  </a:extLst>
                </a:gridCol>
                <a:gridCol w="1645920">
                  <a:extLst>
                    <a:ext uri="{9D8B030D-6E8A-4147-A177-3AD203B41FA5}">
                      <a16:colId xmlns:a16="http://schemas.microsoft.com/office/drawing/2014/main" val="624236003"/>
                    </a:ext>
                  </a:extLst>
                </a:gridCol>
                <a:gridCol w="1234440">
                  <a:extLst>
                    <a:ext uri="{9D8B030D-6E8A-4147-A177-3AD203B41FA5}">
                      <a16:colId xmlns:a16="http://schemas.microsoft.com/office/drawing/2014/main" val="1569783626"/>
                    </a:ext>
                  </a:extLst>
                </a:gridCol>
                <a:gridCol w="1234440">
                  <a:extLst>
                    <a:ext uri="{9D8B030D-6E8A-4147-A177-3AD203B41FA5}">
                      <a16:colId xmlns:a16="http://schemas.microsoft.com/office/drawing/2014/main" val="1884439261"/>
                    </a:ext>
                  </a:extLst>
                </a:gridCol>
                <a:gridCol w="822960">
                  <a:extLst>
                    <a:ext uri="{9D8B030D-6E8A-4147-A177-3AD203B41FA5}">
                      <a16:colId xmlns:a16="http://schemas.microsoft.com/office/drawing/2014/main" val="1004772271"/>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344517019"/>
                  </a:ext>
                </a:extLst>
              </a:tr>
              <a:tr h="370840">
                <a:tc>
                  <a:txBody>
                    <a:bodyPr/>
                    <a:lstStyle/>
                    <a:p>
                      <a:r>
                        <a:rPr lang="de-DE" sz="1000"/>
                        <a:t>Jennifer - Sehnsucht nach was Besseres</a:t>
                      </a:r>
                      <a:endParaRPr lang="en-US" sz="1000"/>
                    </a:p>
                  </a:txBody>
                  <a:tcPr/>
                </a:tc>
                <a:tc>
                  <a:txBody>
                    <a:bodyPr/>
                    <a:lstStyle/>
                    <a:p>
                      <a:r>
                        <a:rPr lang="en-US" sz="1000"/>
                        <a:t>3972</a:t>
                      </a:r>
                    </a:p>
                  </a:txBody>
                  <a:tcPr/>
                </a:tc>
                <a:tc>
                  <a:txBody>
                    <a:bodyPr/>
                    <a:lstStyle/>
                    <a:p>
                      <a:r>
                        <a:rPr lang="en-US" sz="1000"/>
                        <a:t>1251</a:t>
                      </a:r>
                    </a:p>
                  </a:txBody>
                  <a:tcPr/>
                </a:tc>
                <a:tc>
                  <a:txBody>
                    <a:bodyPr/>
                    <a:lstStyle/>
                    <a:p>
                      <a:r>
                        <a:rPr lang="en-US" sz="1000"/>
                        <a:t>236</a:t>
                      </a:r>
                    </a:p>
                  </a:txBody>
                  <a:tcPr/>
                </a:tc>
                <a:tc>
                  <a:txBody>
                    <a:bodyPr/>
                    <a:lstStyle/>
                    <a:p>
                      <a:r>
                        <a:rPr lang="en-US" sz="1000"/>
                        <a:t>10.3%</a:t>
                      </a:r>
                    </a:p>
                  </a:txBody>
                  <a:tcPr/>
                </a:tc>
                <a:tc>
                  <a:txBody>
                    <a:bodyPr/>
                    <a:lstStyle/>
                    <a:p>
                      <a:r>
                        <a:rPr lang="en-US" sz="1000"/>
                        <a:t>3669</a:t>
                      </a:r>
                    </a:p>
                  </a:txBody>
                  <a:tcPr/>
                </a:tc>
                <a:extLst>
                  <a:ext uri="{0D108BD9-81ED-4DB2-BD59-A6C34878D82A}">
                    <a16:rowId xmlns:a16="http://schemas.microsoft.com/office/drawing/2014/main" val="3748073981"/>
                  </a:ext>
                </a:extLst>
              </a:tr>
            </a:tbl>
          </a:graphicData>
        </a:graphic>
      </p:graphicFrame>
      <p:sp>
        <p:nvSpPr>
          <p:cNvPr id="4" name="Text Placeholder 3">
            <a:extLst>
              <a:ext uri="{FF2B5EF4-FFF2-40B4-BE49-F238E27FC236}">
                <a16:creationId xmlns:a16="http://schemas.microsoft.com/office/drawing/2014/main" id="{336D6823-446E-4D69-8A21-20FD0BDAD0A8}"/>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876214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24ACA-73BE-4A12-A045-83DEC13B8394}"/>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585C50AB-C711-4E7D-B8BE-8A47FB68E09A}"/>
              </a:ext>
            </a:extLst>
          </p:cNvPr>
          <p:cNvGraphicFramePr>
            <a:graphicFrameLocks noGrp="1"/>
          </p:cNvGraphicFramePr>
          <p:nvPr>
            <p:ph type="chart" sz="quarter" idx="13"/>
            <p:extLst>
              <p:ext uri="{D42A27DB-BD31-4B8C-83A1-F6EECF244321}">
                <p14:modId xmlns:p14="http://schemas.microsoft.com/office/powerpoint/2010/main" val="3141553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627868-1F56-49CD-A35E-ECCA0130CD96}"/>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C30234C9-52EE-41A4-8669-50D4974E9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6808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85802-1F65-47E9-A613-D8EBA6FE287D}"/>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4854A74B-62E2-4ED3-B49F-39BEC55C4B4A}"/>
              </a:ext>
            </a:extLst>
          </p:cNvPr>
          <p:cNvGraphicFramePr>
            <a:graphicFrameLocks noGrp="1"/>
          </p:cNvGraphicFramePr>
          <p:nvPr>
            <p:ph type="chart" sz="quarter" idx="13"/>
            <p:extLst>
              <p:ext uri="{D42A27DB-BD31-4B8C-83A1-F6EECF244321}">
                <p14:modId xmlns:p14="http://schemas.microsoft.com/office/powerpoint/2010/main" val="49160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19B926-6C26-4D4F-9F1A-4E9F4A9E4DB6}"/>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1059FB70-567E-44D7-AD91-3D39E7463C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3240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2398C-EC9E-439E-B7BA-CB9C84CB6DE2}"/>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56627744-B46C-4D73-9939-AA65933A0276}"/>
              </a:ext>
            </a:extLst>
          </p:cNvPr>
          <p:cNvGraphicFramePr>
            <a:graphicFrameLocks noGrp="1"/>
          </p:cNvGraphicFramePr>
          <p:nvPr>
            <p:ph type="chart" sz="quarter" idx="13"/>
            <p:extLst>
              <p:ext uri="{D42A27DB-BD31-4B8C-83A1-F6EECF244321}">
                <p14:modId xmlns:p14="http://schemas.microsoft.com/office/powerpoint/2010/main" val="2230895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725508-97D1-472B-9801-D0A494775A2D}"/>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87D5F68E-FCD6-4416-8A18-076A2481FE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332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6BB80-B172-4092-9589-C6C70654934C}"/>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A1FDFB6F-3C4B-47F4-8C1C-EB6C60ED9E7B}"/>
              </a:ext>
            </a:extLst>
          </p:cNvPr>
          <p:cNvGraphicFramePr>
            <a:graphicFrameLocks noGrp="1"/>
          </p:cNvGraphicFramePr>
          <p:nvPr>
            <p:ph type="chart" sz="quarter" idx="13"/>
            <p:extLst>
              <p:ext uri="{D42A27DB-BD31-4B8C-83A1-F6EECF244321}">
                <p14:modId xmlns:p14="http://schemas.microsoft.com/office/powerpoint/2010/main" val="1121644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EFF2AB-B8A4-421D-9666-2841048A683F}"/>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7BDE06D4-7F47-4819-9CA2-30B3BDF402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4099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00220-5C6B-47EE-9540-B901DD11D30E}"/>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ACC6A641-E265-4863-A91F-59B09FDB2597}"/>
              </a:ext>
            </a:extLst>
          </p:cNvPr>
          <p:cNvGraphicFramePr>
            <a:graphicFrameLocks noGrp="1"/>
          </p:cNvGraphicFramePr>
          <p:nvPr>
            <p:ph type="tbl" sz="quarter" idx="13"/>
            <p:extLst>
              <p:ext uri="{D42A27DB-BD31-4B8C-83A1-F6EECF244321}">
                <p14:modId xmlns:p14="http://schemas.microsoft.com/office/powerpoint/2010/main" val="153865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04528111"/>
                    </a:ext>
                  </a:extLst>
                </a:gridCol>
                <a:gridCol w="1645920">
                  <a:extLst>
                    <a:ext uri="{9D8B030D-6E8A-4147-A177-3AD203B41FA5}">
                      <a16:colId xmlns:a16="http://schemas.microsoft.com/office/drawing/2014/main" val="2983780444"/>
                    </a:ext>
                  </a:extLst>
                </a:gridCol>
                <a:gridCol w="1234440">
                  <a:extLst>
                    <a:ext uri="{9D8B030D-6E8A-4147-A177-3AD203B41FA5}">
                      <a16:colId xmlns:a16="http://schemas.microsoft.com/office/drawing/2014/main" val="3325418988"/>
                    </a:ext>
                  </a:extLst>
                </a:gridCol>
                <a:gridCol w="1234440">
                  <a:extLst>
                    <a:ext uri="{9D8B030D-6E8A-4147-A177-3AD203B41FA5}">
                      <a16:colId xmlns:a16="http://schemas.microsoft.com/office/drawing/2014/main" val="343668375"/>
                    </a:ext>
                  </a:extLst>
                </a:gridCol>
                <a:gridCol w="1234440">
                  <a:extLst>
                    <a:ext uri="{9D8B030D-6E8A-4147-A177-3AD203B41FA5}">
                      <a16:colId xmlns:a16="http://schemas.microsoft.com/office/drawing/2014/main" val="2276219946"/>
                    </a:ext>
                  </a:extLst>
                </a:gridCol>
                <a:gridCol w="1234440">
                  <a:extLst>
                    <a:ext uri="{9D8B030D-6E8A-4147-A177-3AD203B41FA5}">
                      <a16:colId xmlns:a16="http://schemas.microsoft.com/office/drawing/2014/main" val="2723949231"/>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621042478"/>
                  </a:ext>
                </a:extLst>
              </a:tr>
              <a:tr h="370840">
                <a:tc>
                  <a:txBody>
                    <a:bodyPr/>
                    <a:lstStyle/>
                    <a:p>
                      <a:r>
                        <a:rPr lang="de-DE" sz="1000"/>
                        <a:t>Jennifer - Sehnsucht nach was Besseres</a:t>
                      </a:r>
                      <a:endParaRPr lang="en-US" sz="1000"/>
                    </a:p>
                  </a:txBody>
                  <a:tcPr/>
                </a:tc>
                <a:tc>
                  <a:txBody>
                    <a:bodyPr/>
                    <a:lstStyle/>
                    <a:p>
                      <a:r>
                        <a:rPr lang="en-US" sz="1000"/>
                        <a:t>3972</a:t>
                      </a:r>
                    </a:p>
                  </a:txBody>
                  <a:tcPr/>
                </a:tc>
                <a:tc>
                  <a:txBody>
                    <a:bodyPr/>
                    <a:lstStyle/>
                    <a:p>
                      <a:r>
                        <a:rPr lang="en-US" sz="1000"/>
                        <a:t>2124</a:t>
                      </a:r>
                    </a:p>
                  </a:txBody>
                  <a:tcPr/>
                </a:tc>
                <a:tc>
                  <a:txBody>
                    <a:bodyPr/>
                    <a:lstStyle/>
                    <a:p>
                      <a:r>
                        <a:rPr lang="en-US" sz="1000"/>
                        <a:t>1251</a:t>
                      </a:r>
                    </a:p>
                  </a:txBody>
                  <a:tcPr/>
                </a:tc>
                <a:tc>
                  <a:txBody>
                    <a:bodyPr/>
                    <a:lstStyle/>
                    <a:p>
                      <a:r>
                        <a:rPr lang="en-US" sz="1000"/>
                        <a:t>680</a:t>
                      </a:r>
                    </a:p>
                  </a:txBody>
                  <a:tcPr/>
                </a:tc>
                <a:tc>
                  <a:txBody>
                    <a:bodyPr/>
                    <a:lstStyle/>
                    <a:p>
                      <a:r>
                        <a:rPr lang="en-US" sz="1000"/>
                        <a:t>2720</a:t>
                      </a:r>
                    </a:p>
                  </a:txBody>
                  <a:tcPr/>
                </a:tc>
                <a:extLst>
                  <a:ext uri="{0D108BD9-81ED-4DB2-BD59-A6C34878D82A}">
                    <a16:rowId xmlns:a16="http://schemas.microsoft.com/office/drawing/2014/main" val="2305068609"/>
                  </a:ext>
                </a:extLst>
              </a:tr>
            </a:tbl>
          </a:graphicData>
        </a:graphic>
      </p:graphicFrame>
      <p:sp>
        <p:nvSpPr>
          <p:cNvPr id="4" name="Text Placeholder 3">
            <a:extLst>
              <a:ext uri="{FF2B5EF4-FFF2-40B4-BE49-F238E27FC236}">
                <a16:creationId xmlns:a16="http://schemas.microsoft.com/office/drawing/2014/main" id="{E386F462-0D23-468E-989B-1096CB5B1889}"/>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42191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1F066-70B1-4D05-9F24-EF899F403DF5}"/>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658D3381-EAAC-41F1-8F58-3F233014FF0F}"/>
              </a:ext>
            </a:extLst>
          </p:cNvPr>
          <p:cNvGraphicFramePr>
            <a:graphicFrameLocks noGrp="1"/>
          </p:cNvGraphicFramePr>
          <p:nvPr>
            <p:ph type="chart" sz="quarter" idx="13"/>
            <p:extLst>
              <p:ext uri="{D42A27DB-BD31-4B8C-83A1-F6EECF244321}">
                <p14:modId xmlns:p14="http://schemas.microsoft.com/office/powerpoint/2010/main" val="3135079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33EAFD-2773-4D10-8374-68C1C1B22E8F}"/>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859E42BA-9BE3-42AB-9E22-2E0822334A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6189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CEB5C-267E-4FFC-9377-564A083ABAB0}"/>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9C131008-FE54-4A03-868B-E7DC2BFB2F8F}"/>
              </a:ext>
            </a:extLst>
          </p:cNvPr>
          <p:cNvGraphicFramePr>
            <a:graphicFrameLocks noGrp="1"/>
          </p:cNvGraphicFramePr>
          <p:nvPr>
            <p:ph type="tbl" sz="quarter" idx="13"/>
            <p:extLst>
              <p:ext uri="{D42A27DB-BD31-4B8C-83A1-F6EECF244321}">
                <p14:modId xmlns:p14="http://schemas.microsoft.com/office/powerpoint/2010/main" val="3115055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8983524"/>
                    </a:ext>
                  </a:extLst>
                </a:gridCol>
                <a:gridCol w="1234440">
                  <a:extLst>
                    <a:ext uri="{9D8B030D-6E8A-4147-A177-3AD203B41FA5}">
                      <a16:colId xmlns:a16="http://schemas.microsoft.com/office/drawing/2014/main" val="2135591633"/>
                    </a:ext>
                  </a:extLst>
                </a:gridCol>
                <a:gridCol w="822960">
                  <a:extLst>
                    <a:ext uri="{9D8B030D-6E8A-4147-A177-3AD203B41FA5}">
                      <a16:colId xmlns:a16="http://schemas.microsoft.com/office/drawing/2014/main" val="3621047122"/>
                    </a:ext>
                  </a:extLst>
                </a:gridCol>
                <a:gridCol w="822960">
                  <a:extLst>
                    <a:ext uri="{9D8B030D-6E8A-4147-A177-3AD203B41FA5}">
                      <a16:colId xmlns:a16="http://schemas.microsoft.com/office/drawing/2014/main" val="183619678"/>
                    </a:ext>
                  </a:extLst>
                </a:gridCol>
                <a:gridCol w="822960">
                  <a:extLst>
                    <a:ext uri="{9D8B030D-6E8A-4147-A177-3AD203B41FA5}">
                      <a16:colId xmlns:a16="http://schemas.microsoft.com/office/drawing/2014/main" val="4175692416"/>
                    </a:ext>
                  </a:extLst>
                </a:gridCol>
                <a:gridCol w="822960">
                  <a:extLst>
                    <a:ext uri="{9D8B030D-6E8A-4147-A177-3AD203B41FA5}">
                      <a16:colId xmlns:a16="http://schemas.microsoft.com/office/drawing/2014/main" val="600620954"/>
                    </a:ext>
                  </a:extLst>
                </a:gridCol>
                <a:gridCol w="822960">
                  <a:extLst>
                    <a:ext uri="{9D8B030D-6E8A-4147-A177-3AD203B41FA5}">
                      <a16:colId xmlns:a16="http://schemas.microsoft.com/office/drawing/2014/main" val="3632811738"/>
                    </a:ext>
                  </a:extLst>
                </a:gridCol>
                <a:gridCol w="822960">
                  <a:extLst>
                    <a:ext uri="{9D8B030D-6E8A-4147-A177-3AD203B41FA5}">
                      <a16:colId xmlns:a16="http://schemas.microsoft.com/office/drawing/2014/main" val="1752568654"/>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414672458"/>
                  </a:ext>
                </a:extLst>
              </a:tr>
              <a:tr h="370840">
                <a:tc>
                  <a:txBody>
                    <a:bodyPr/>
                    <a:lstStyle/>
                    <a:p>
                      <a:r>
                        <a:rPr lang="de-DE" sz="1000"/>
                        <a:t>Jennifer - Sehnsucht nach was Besseres</a:t>
                      </a:r>
                      <a:endParaRPr lang="en-US" sz="1000"/>
                    </a:p>
                  </a:txBody>
                  <a:tcPr/>
                </a:tc>
                <a:tc>
                  <a:txBody>
                    <a:bodyPr/>
                    <a:lstStyle/>
                    <a:p>
                      <a:r>
                        <a:rPr lang="en-US" sz="1000"/>
                        <a:t>48</a:t>
                      </a:r>
                    </a:p>
                  </a:txBody>
                  <a:tcPr/>
                </a:tc>
                <a:tc>
                  <a:txBody>
                    <a:bodyPr/>
                    <a:lstStyle/>
                    <a:p>
                      <a:r>
                        <a:rPr lang="en-US" sz="1000"/>
                        <a:t>17</a:t>
                      </a:r>
                    </a:p>
                  </a:txBody>
                  <a:tcPr/>
                </a:tc>
                <a:tc>
                  <a:txBody>
                    <a:bodyPr/>
                    <a:lstStyle/>
                    <a:p>
                      <a:r>
                        <a:rPr lang="en-US" sz="1000"/>
                        <a:t>26</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279512805"/>
                  </a:ext>
                </a:extLst>
              </a:tr>
            </a:tbl>
          </a:graphicData>
        </a:graphic>
      </p:graphicFrame>
      <p:sp>
        <p:nvSpPr>
          <p:cNvPr id="4" name="Text Placeholder 3">
            <a:extLst>
              <a:ext uri="{FF2B5EF4-FFF2-40B4-BE49-F238E27FC236}">
                <a16:creationId xmlns:a16="http://schemas.microsoft.com/office/drawing/2014/main" id="{AD44CF3E-59EB-42D8-B6A1-17C564D76320}"/>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440763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D1869-748F-45A7-9B16-F2A7E3EC49D1}"/>
              </a:ext>
            </a:extLst>
          </p:cNvPr>
          <p:cNvSpPr>
            <a:spLocks noGrp="1"/>
          </p:cNvSpPr>
          <p:nvPr>
            <p:ph type="title"/>
          </p:nvPr>
        </p:nvSpPr>
        <p:spPr/>
        <p:txBody>
          <a:bodyPr/>
          <a:lstStyle/>
          <a:p>
            <a:r>
              <a:rPr lang="en-US"/>
              <a:t>Eigene Posts - Shares - Export - 1 of 2</a:t>
            </a:r>
          </a:p>
        </p:txBody>
      </p:sp>
      <p:graphicFrame>
        <p:nvGraphicFramePr>
          <p:cNvPr id="5" name="Table Placeholder 4">
            <a:extLst>
              <a:ext uri="{FF2B5EF4-FFF2-40B4-BE49-F238E27FC236}">
                <a16:creationId xmlns:a16="http://schemas.microsoft.com/office/drawing/2014/main" id="{05F8BE89-489D-4974-9C3B-9B54E9616128}"/>
              </a:ext>
            </a:extLst>
          </p:cNvPr>
          <p:cNvGraphicFramePr>
            <a:graphicFrameLocks noGrp="1"/>
          </p:cNvGraphicFramePr>
          <p:nvPr>
            <p:ph type="tbl" sz="quarter" idx="13"/>
            <p:extLst>
              <p:ext uri="{D42A27DB-BD31-4B8C-83A1-F6EECF244321}">
                <p14:modId xmlns:p14="http://schemas.microsoft.com/office/powerpoint/2010/main" val="4277164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6542760"/>
                    </a:ext>
                  </a:extLst>
                </a:gridCol>
                <a:gridCol w="822960">
                  <a:extLst>
                    <a:ext uri="{9D8B030D-6E8A-4147-A177-3AD203B41FA5}">
                      <a16:colId xmlns:a16="http://schemas.microsoft.com/office/drawing/2014/main" val="279971177"/>
                    </a:ext>
                  </a:extLst>
                </a:gridCol>
                <a:gridCol w="822960">
                  <a:extLst>
                    <a:ext uri="{9D8B030D-6E8A-4147-A177-3AD203B41FA5}">
                      <a16:colId xmlns:a16="http://schemas.microsoft.com/office/drawing/2014/main" val="2114964833"/>
                    </a:ext>
                  </a:extLst>
                </a:gridCol>
                <a:gridCol w="822960">
                  <a:extLst>
                    <a:ext uri="{9D8B030D-6E8A-4147-A177-3AD203B41FA5}">
                      <a16:colId xmlns:a16="http://schemas.microsoft.com/office/drawing/2014/main" val="4254216489"/>
                    </a:ext>
                  </a:extLst>
                </a:gridCol>
                <a:gridCol w="822960">
                  <a:extLst>
                    <a:ext uri="{9D8B030D-6E8A-4147-A177-3AD203B41FA5}">
                      <a16:colId xmlns:a16="http://schemas.microsoft.com/office/drawing/2014/main" val="719533617"/>
                    </a:ext>
                  </a:extLst>
                </a:gridCol>
                <a:gridCol w="822960">
                  <a:extLst>
                    <a:ext uri="{9D8B030D-6E8A-4147-A177-3AD203B41FA5}">
                      <a16:colId xmlns:a16="http://schemas.microsoft.com/office/drawing/2014/main" val="1916152216"/>
                    </a:ext>
                  </a:extLst>
                </a:gridCol>
                <a:gridCol w="822960">
                  <a:extLst>
                    <a:ext uri="{9D8B030D-6E8A-4147-A177-3AD203B41FA5}">
                      <a16:colId xmlns:a16="http://schemas.microsoft.com/office/drawing/2014/main" val="3983547967"/>
                    </a:ext>
                  </a:extLst>
                </a:gridCol>
                <a:gridCol w="822960">
                  <a:extLst>
                    <a:ext uri="{9D8B030D-6E8A-4147-A177-3AD203B41FA5}">
                      <a16:colId xmlns:a16="http://schemas.microsoft.com/office/drawing/2014/main" val="1888196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3399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0199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839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457015"/>
                  </a:ext>
                </a:extLst>
              </a:tr>
            </a:tbl>
          </a:graphicData>
        </a:graphic>
      </p:graphicFrame>
      <p:sp>
        <p:nvSpPr>
          <p:cNvPr id="4" name="Text Placeholder 3">
            <a:extLst>
              <a:ext uri="{FF2B5EF4-FFF2-40B4-BE49-F238E27FC236}">
                <a16:creationId xmlns:a16="http://schemas.microsoft.com/office/drawing/2014/main" id="{2B78B280-90D1-4ADC-B9E6-88BA979445CE}"/>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196578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71637-F53C-472B-BA87-09F148166D76}"/>
              </a:ext>
            </a:extLst>
          </p:cNvPr>
          <p:cNvSpPr>
            <a:spLocks noGrp="1"/>
          </p:cNvSpPr>
          <p:nvPr>
            <p:ph type="title"/>
          </p:nvPr>
        </p:nvSpPr>
        <p:spPr/>
        <p:txBody>
          <a:bodyPr/>
          <a:lstStyle/>
          <a:p>
            <a:r>
              <a:rPr lang="en-US"/>
              <a:t>Eigene Posts - Shares - Export - 2 of 2</a:t>
            </a:r>
          </a:p>
        </p:txBody>
      </p:sp>
      <p:graphicFrame>
        <p:nvGraphicFramePr>
          <p:cNvPr id="5" name="Table Placeholder 4">
            <a:extLst>
              <a:ext uri="{FF2B5EF4-FFF2-40B4-BE49-F238E27FC236}">
                <a16:creationId xmlns:a16="http://schemas.microsoft.com/office/drawing/2014/main" id="{5FA4BAFD-02E1-4C6E-B03F-B5271F59375F}"/>
              </a:ext>
            </a:extLst>
          </p:cNvPr>
          <p:cNvGraphicFramePr>
            <a:graphicFrameLocks noGrp="1"/>
          </p:cNvGraphicFramePr>
          <p:nvPr>
            <p:ph type="tbl" sz="quarter" idx="13"/>
            <p:extLst>
              <p:ext uri="{D42A27DB-BD31-4B8C-83A1-F6EECF244321}">
                <p14:modId xmlns:p14="http://schemas.microsoft.com/office/powerpoint/2010/main" val="3897970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30257935"/>
                    </a:ext>
                  </a:extLst>
                </a:gridCol>
                <a:gridCol w="822960">
                  <a:extLst>
                    <a:ext uri="{9D8B030D-6E8A-4147-A177-3AD203B41FA5}">
                      <a16:colId xmlns:a16="http://schemas.microsoft.com/office/drawing/2014/main" val="3955486632"/>
                    </a:ext>
                  </a:extLst>
                </a:gridCol>
                <a:gridCol w="822960">
                  <a:extLst>
                    <a:ext uri="{9D8B030D-6E8A-4147-A177-3AD203B41FA5}">
                      <a16:colId xmlns:a16="http://schemas.microsoft.com/office/drawing/2014/main" val="3349456210"/>
                    </a:ext>
                  </a:extLst>
                </a:gridCol>
                <a:gridCol w="822960">
                  <a:extLst>
                    <a:ext uri="{9D8B030D-6E8A-4147-A177-3AD203B41FA5}">
                      <a16:colId xmlns:a16="http://schemas.microsoft.com/office/drawing/2014/main" val="1999458196"/>
                    </a:ext>
                  </a:extLst>
                </a:gridCol>
                <a:gridCol w="822960">
                  <a:extLst>
                    <a:ext uri="{9D8B030D-6E8A-4147-A177-3AD203B41FA5}">
                      <a16:colId xmlns:a16="http://schemas.microsoft.com/office/drawing/2014/main" val="4170560994"/>
                    </a:ext>
                  </a:extLst>
                </a:gridCol>
                <a:gridCol w="822960">
                  <a:extLst>
                    <a:ext uri="{9D8B030D-6E8A-4147-A177-3AD203B41FA5}">
                      <a16:colId xmlns:a16="http://schemas.microsoft.com/office/drawing/2014/main" val="1159575518"/>
                    </a:ext>
                  </a:extLst>
                </a:gridCol>
                <a:gridCol w="822960">
                  <a:extLst>
                    <a:ext uri="{9D8B030D-6E8A-4147-A177-3AD203B41FA5}">
                      <a16:colId xmlns:a16="http://schemas.microsoft.com/office/drawing/2014/main" val="1022097926"/>
                    </a:ext>
                  </a:extLst>
                </a:gridCol>
                <a:gridCol w="822960">
                  <a:extLst>
                    <a:ext uri="{9D8B030D-6E8A-4147-A177-3AD203B41FA5}">
                      <a16:colId xmlns:a16="http://schemas.microsoft.com/office/drawing/2014/main" val="2505409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707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480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2586933"/>
                  </a:ext>
                </a:extLst>
              </a:tr>
            </a:tbl>
          </a:graphicData>
        </a:graphic>
      </p:graphicFrame>
      <p:sp>
        <p:nvSpPr>
          <p:cNvPr id="4" name="Text Placeholder 3">
            <a:extLst>
              <a:ext uri="{FF2B5EF4-FFF2-40B4-BE49-F238E27FC236}">
                <a16:creationId xmlns:a16="http://schemas.microsoft.com/office/drawing/2014/main" id="{A4734551-15EB-4B24-A01B-09341F55E37F}"/>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846527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0E2D4-B691-4DA0-B090-935CB18E0F8A}"/>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4694C4B1-32A8-448A-8C76-E5D758E4B53D}"/>
              </a:ext>
            </a:extLst>
          </p:cNvPr>
          <p:cNvGraphicFramePr>
            <a:graphicFrameLocks noGrp="1"/>
          </p:cNvGraphicFramePr>
          <p:nvPr>
            <p:ph type="tbl" sz="quarter" idx="13"/>
            <p:extLst>
              <p:ext uri="{D42A27DB-BD31-4B8C-83A1-F6EECF244321}">
                <p14:modId xmlns:p14="http://schemas.microsoft.com/office/powerpoint/2010/main" val="1744306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81634922"/>
                    </a:ext>
                  </a:extLst>
                </a:gridCol>
                <a:gridCol w="822960">
                  <a:extLst>
                    <a:ext uri="{9D8B030D-6E8A-4147-A177-3AD203B41FA5}">
                      <a16:colId xmlns:a16="http://schemas.microsoft.com/office/drawing/2014/main" val="236787560"/>
                    </a:ext>
                  </a:extLst>
                </a:gridCol>
                <a:gridCol w="822960">
                  <a:extLst>
                    <a:ext uri="{9D8B030D-6E8A-4147-A177-3AD203B41FA5}">
                      <a16:colId xmlns:a16="http://schemas.microsoft.com/office/drawing/2014/main" val="1050531260"/>
                    </a:ext>
                  </a:extLst>
                </a:gridCol>
                <a:gridCol w="822960">
                  <a:extLst>
                    <a:ext uri="{9D8B030D-6E8A-4147-A177-3AD203B41FA5}">
                      <a16:colId xmlns:a16="http://schemas.microsoft.com/office/drawing/2014/main" val="3365043684"/>
                    </a:ext>
                  </a:extLst>
                </a:gridCol>
                <a:gridCol w="822960">
                  <a:extLst>
                    <a:ext uri="{9D8B030D-6E8A-4147-A177-3AD203B41FA5}">
                      <a16:colId xmlns:a16="http://schemas.microsoft.com/office/drawing/2014/main" val="1289125633"/>
                    </a:ext>
                  </a:extLst>
                </a:gridCol>
                <a:gridCol w="822960">
                  <a:extLst>
                    <a:ext uri="{9D8B030D-6E8A-4147-A177-3AD203B41FA5}">
                      <a16:colId xmlns:a16="http://schemas.microsoft.com/office/drawing/2014/main" val="452477270"/>
                    </a:ext>
                  </a:extLst>
                </a:gridCol>
                <a:gridCol w="822960">
                  <a:extLst>
                    <a:ext uri="{9D8B030D-6E8A-4147-A177-3AD203B41FA5}">
                      <a16:colId xmlns:a16="http://schemas.microsoft.com/office/drawing/2014/main" val="3663179114"/>
                    </a:ext>
                  </a:extLst>
                </a:gridCol>
                <a:gridCol w="822960">
                  <a:extLst>
                    <a:ext uri="{9D8B030D-6E8A-4147-A177-3AD203B41FA5}">
                      <a16:colId xmlns:a16="http://schemas.microsoft.com/office/drawing/2014/main" val="2737547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1611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868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321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9295981"/>
                  </a:ext>
                </a:extLst>
              </a:tr>
            </a:tbl>
          </a:graphicData>
        </a:graphic>
      </p:graphicFrame>
      <p:sp>
        <p:nvSpPr>
          <p:cNvPr id="4" name="Text Placeholder 3">
            <a:extLst>
              <a:ext uri="{FF2B5EF4-FFF2-40B4-BE49-F238E27FC236}">
                <a16:creationId xmlns:a16="http://schemas.microsoft.com/office/drawing/2014/main" id="{8D56B757-082B-4A21-B7FA-E6416B6144D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887933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85BB-3DE6-426A-ABFA-0EDCF1D5150D}"/>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B7668A83-7BCD-4C8F-B803-6159F51AF71F}"/>
              </a:ext>
            </a:extLst>
          </p:cNvPr>
          <p:cNvGraphicFramePr>
            <a:graphicFrameLocks noGrp="1"/>
          </p:cNvGraphicFramePr>
          <p:nvPr>
            <p:ph type="tbl" sz="quarter" idx="13"/>
            <p:extLst>
              <p:ext uri="{D42A27DB-BD31-4B8C-83A1-F6EECF244321}">
                <p14:modId xmlns:p14="http://schemas.microsoft.com/office/powerpoint/2010/main" val="2958496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21114945"/>
                    </a:ext>
                  </a:extLst>
                </a:gridCol>
                <a:gridCol w="822960">
                  <a:extLst>
                    <a:ext uri="{9D8B030D-6E8A-4147-A177-3AD203B41FA5}">
                      <a16:colId xmlns:a16="http://schemas.microsoft.com/office/drawing/2014/main" val="2985558142"/>
                    </a:ext>
                  </a:extLst>
                </a:gridCol>
                <a:gridCol w="822960">
                  <a:extLst>
                    <a:ext uri="{9D8B030D-6E8A-4147-A177-3AD203B41FA5}">
                      <a16:colId xmlns:a16="http://schemas.microsoft.com/office/drawing/2014/main" val="636144706"/>
                    </a:ext>
                  </a:extLst>
                </a:gridCol>
                <a:gridCol w="822960">
                  <a:extLst>
                    <a:ext uri="{9D8B030D-6E8A-4147-A177-3AD203B41FA5}">
                      <a16:colId xmlns:a16="http://schemas.microsoft.com/office/drawing/2014/main" val="4191519298"/>
                    </a:ext>
                  </a:extLst>
                </a:gridCol>
                <a:gridCol w="822960">
                  <a:extLst>
                    <a:ext uri="{9D8B030D-6E8A-4147-A177-3AD203B41FA5}">
                      <a16:colId xmlns:a16="http://schemas.microsoft.com/office/drawing/2014/main" val="2374259772"/>
                    </a:ext>
                  </a:extLst>
                </a:gridCol>
                <a:gridCol w="822960">
                  <a:extLst>
                    <a:ext uri="{9D8B030D-6E8A-4147-A177-3AD203B41FA5}">
                      <a16:colId xmlns:a16="http://schemas.microsoft.com/office/drawing/2014/main" val="2328859145"/>
                    </a:ext>
                  </a:extLst>
                </a:gridCol>
                <a:gridCol w="822960">
                  <a:extLst>
                    <a:ext uri="{9D8B030D-6E8A-4147-A177-3AD203B41FA5}">
                      <a16:colId xmlns:a16="http://schemas.microsoft.com/office/drawing/2014/main" val="1045910402"/>
                    </a:ext>
                  </a:extLst>
                </a:gridCol>
                <a:gridCol w="822960">
                  <a:extLst>
                    <a:ext uri="{9D8B030D-6E8A-4147-A177-3AD203B41FA5}">
                      <a16:colId xmlns:a16="http://schemas.microsoft.com/office/drawing/2014/main" val="4007039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3927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98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2572550"/>
                  </a:ext>
                </a:extLst>
              </a:tr>
            </a:tbl>
          </a:graphicData>
        </a:graphic>
      </p:graphicFrame>
      <p:sp>
        <p:nvSpPr>
          <p:cNvPr id="4" name="Text Placeholder 3">
            <a:extLst>
              <a:ext uri="{FF2B5EF4-FFF2-40B4-BE49-F238E27FC236}">
                <a16:creationId xmlns:a16="http://schemas.microsoft.com/office/drawing/2014/main" id="{F9BA3F08-6A3E-4AF8-9F5C-40AF7AE63175}"/>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985362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32CE7-60C2-4F2C-B895-BF40FB6FC65E}"/>
              </a:ext>
            </a:extLst>
          </p:cNvPr>
          <p:cNvSpPr>
            <a:spLocks noGrp="1"/>
          </p:cNvSpPr>
          <p:nvPr>
            <p:ph type="title"/>
          </p:nvPr>
        </p:nvSpPr>
        <p:spPr/>
        <p:txBody>
          <a:bodyPr/>
          <a:lstStyle/>
          <a:p>
            <a:r>
              <a:rPr lang="en-US"/>
              <a:t>Eigene Posts - Links - Export - 1 of 3</a:t>
            </a:r>
          </a:p>
        </p:txBody>
      </p:sp>
      <p:graphicFrame>
        <p:nvGraphicFramePr>
          <p:cNvPr id="5" name="Table Placeholder 4">
            <a:extLst>
              <a:ext uri="{FF2B5EF4-FFF2-40B4-BE49-F238E27FC236}">
                <a16:creationId xmlns:a16="http://schemas.microsoft.com/office/drawing/2014/main" id="{291124F7-659E-4888-8BAF-4BF25C7CBBCB}"/>
              </a:ext>
            </a:extLst>
          </p:cNvPr>
          <p:cNvGraphicFramePr>
            <a:graphicFrameLocks noGrp="1"/>
          </p:cNvGraphicFramePr>
          <p:nvPr>
            <p:ph type="tbl" sz="quarter" idx="13"/>
            <p:extLst>
              <p:ext uri="{D42A27DB-BD31-4B8C-83A1-F6EECF244321}">
                <p14:modId xmlns:p14="http://schemas.microsoft.com/office/powerpoint/2010/main" val="3282564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54333414"/>
                    </a:ext>
                  </a:extLst>
                </a:gridCol>
                <a:gridCol w="822960">
                  <a:extLst>
                    <a:ext uri="{9D8B030D-6E8A-4147-A177-3AD203B41FA5}">
                      <a16:colId xmlns:a16="http://schemas.microsoft.com/office/drawing/2014/main" val="639886097"/>
                    </a:ext>
                  </a:extLst>
                </a:gridCol>
                <a:gridCol w="822960">
                  <a:extLst>
                    <a:ext uri="{9D8B030D-6E8A-4147-A177-3AD203B41FA5}">
                      <a16:colId xmlns:a16="http://schemas.microsoft.com/office/drawing/2014/main" val="309668082"/>
                    </a:ext>
                  </a:extLst>
                </a:gridCol>
                <a:gridCol w="822960">
                  <a:extLst>
                    <a:ext uri="{9D8B030D-6E8A-4147-A177-3AD203B41FA5}">
                      <a16:colId xmlns:a16="http://schemas.microsoft.com/office/drawing/2014/main" val="2171367997"/>
                    </a:ext>
                  </a:extLst>
                </a:gridCol>
                <a:gridCol w="822960">
                  <a:extLst>
                    <a:ext uri="{9D8B030D-6E8A-4147-A177-3AD203B41FA5}">
                      <a16:colId xmlns:a16="http://schemas.microsoft.com/office/drawing/2014/main" val="3723719802"/>
                    </a:ext>
                  </a:extLst>
                </a:gridCol>
                <a:gridCol w="822960">
                  <a:extLst>
                    <a:ext uri="{9D8B030D-6E8A-4147-A177-3AD203B41FA5}">
                      <a16:colId xmlns:a16="http://schemas.microsoft.com/office/drawing/2014/main" val="3492151537"/>
                    </a:ext>
                  </a:extLst>
                </a:gridCol>
                <a:gridCol w="822960">
                  <a:extLst>
                    <a:ext uri="{9D8B030D-6E8A-4147-A177-3AD203B41FA5}">
                      <a16:colId xmlns:a16="http://schemas.microsoft.com/office/drawing/2014/main" val="3862170239"/>
                    </a:ext>
                  </a:extLst>
                </a:gridCol>
                <a:gridCol w="822960">
                  <a:extLst>
                    <a:ext uri="{9D8B030D-6E8A-4147-A177-3AD203B41FA5}">
                      <a16:colId xmlns:a16="http://schemas.microsoft.com/office/drawing/2014/main" val="2342155296"/>
                    </a:ext>
                  </a:extLst>
                </a:gridCol>
                <a:gridCol w="822960">
                  <a:extLst>
                    <a:ext uri="{9D8B030D-6E8A-4147-A177-3AD203B41FA5}">
                      <a16:colId xmlns:a16="http://schemas.microsoft.com/office/drawing/2014/main" val="2899243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04153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- 2017-12-06 11:08:44</a:t>
                      </a:r>
                      <a:r>
                        <a:rPr kumimoji="0" lang="de-DE" sz="1000" b="0" i="0" u="none" strike="noStrike" kern="1200" cap="none" spc="0" normalizeH="0" baseline="0" noProof="0">
                          <a:ln>
                            <a:noFill/>
                          </a:ln>
                          <a:solidFill>
                            <a:prstClr val="black"/>
                          </a:solidFill>
                          <a:effectLst/>
                          <a:uLnTx/>
                          <a:uFillTx/>
                          <a:latin typeface="+mn-lt"/>
                          <a:ea typeface="+mn-ea"/>
                          <a:cs typeface="+mn-cs"/>
                        </a:rPr>
                        <a:t>
Aktiviert eure grauen Zellen und gewinnt mit gut Glück und Wissen Tickets für die exklusive Preview der neuen Staffel von "Jennifer-Sehnsucht nach was Besseres" in 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7673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09:55:13</a:t>
                      </a:r>
                      <a:r>
                        <a:rPr kumimoji="0" lang="de-DE" sz="1000" b="0" i="0" u="none" strike="noStrike" kern="1200" cap="none" spc="0" normalizeH="0" baseline="0" noProof="0">
                          <a:ln>
                            <a:noFill/>
                          </a:ln>
                          <a:solidFill>
                            <a:prstClr val="black"/>
                          </a:solidFill>
                          <a:effectLst/>
                          <a:uLnTx/>
                          <a:uFillTx/>
                          <a:latin typeface="+mn-lt"/>
                          <a:ea typeface="+mn-ea"/>
                          <a:cs typeface="+mn-cs"/>
                        </a:rPr>
                        <a:t>
Heute ist es soweit! Um 22:30 Uhr startet die zweite Staffel von "Jennifer - Sehnsucht nach was Besseres" im NDR Fernsehen! Zum Einlesen gibt's hier was feines: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3633111"/>
                  </a:ext>
                </a:extLst>
              </a:tr>
            </a:tbl>
          </a:graphicData>
        </a:graphic>
      </p:graphicFrame>
      <p:sp>
        <p:nvSpPr>
          <p:cNvPr id="4" name="Text Placeholder 3">
            <a:extLst>
              <a:ext uri="{FF2B5EF4-FFF2-40B4-BE49-F238E27FC236}">
                <a16:creationId xmlns:a16="http://schemas.microsoft.com/office/drawing/2014/main" id="{C8B76B84-A8C6-4165-B1AF-5389ECE97929}"/>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290078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D9C60-0FCD-4B37-9D0C-304E3BF057CC}"/>
              </a:ext>
            </a:extLst>
          </p:cNvPr>
          <p:cNvSpPr>
            <a:spLocks noGrp="1"/>
          </p:cNvSpPr>
          <p:nvPr>
            <p:ph type="title"/>
          </p:nvPr>
        </p:nvSpPr>
        <p:spPr/>
        <p:txBody>
          <a:bodyPr/>
          <a:lstStyle/>
          <a:p>
            <a:r>
              <a:rPr lang="en-US"/>
              <a:t>Eigene Posts - Links - Export - 2 of 3</a:t>
            </a:r>
          </a:p>
        </p:txBody>
      </p:sp>
      <p:graphicFrame>
        <p:nvGraphicFramePr>
          <p:cNvPr id="5" name="Table Placeholder 4">
            <a:extLst>
              <a:ext uri="{FF2B5EF4-FFF2-40B4-BE49-F238E27FC236}">
                <a16:creationId xmlns:a16="http://schemas.microsoft.com/office/drawing/2014/main" id="{6B9B33D5-F085-42CB-9A62-8E8A545B36C0}"/>
              </a:ext>
            </a:extLst>
          </p:cNvPr>
          <p:cNvGraphicFramePr>
            <a:graphicFrameLocks noGrp="1"/>
          </p:cNvGraphicFramePr>
          <p:nvPr>
            <p:ph type="tbl" sz="quarter" idx="13"/>
            <p:extLst>
              <p:ext uri="{D42A27DB-BD31-4B8C-83A1-F6EECF244321}">
                <p14:modId xmlns:p14="http://schemas.microsoft.com/office/powerpoint/2010/main" val="3314171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80875398"/>
                    </a:ext>
                  </a:extLst>
                </a:gridCol>
                <a:gridCol w="822960">
                  <a:extLst>
                    <a:ext uri="{9D8B030D-6E8A-4147-A177-3AD203B41FA5}">
                      <a16:colId xmlns:a16="http://schemas.microsoft.com/office/drawing/2014/main" val="4144443547"/>
                    </a:ext>
                  </a:extLst>
                </a:gridCol>
                <a:gridCol w="822960">
                  <a:extLst>
                    <a:ext uri="{9D8B030D-6E8A-4147-A177-3AD203B41FA5}">
                      <a16:colId xmlns:a16="http://schemas.microsoft.com/office/drawing/2014/main" val="2148230156"/>
                    </a:ext>
                  </a:extLst>
                </a:gridCol>
                <a:gridCol w="822960">
                  <a:extLst>
                    <a:ext uri="{9D8B030D-6E8A-4147-A177-3AD203B41FA5}">
                      <a16:colId xmlns:a16="http://schemas.microsoft.com/office/drawing/2014/main" val="2615824605"/>
                    </a:ext>
                  </a:extLst>
                </a:gridCol>
                <a:gridCol w="822960">
                  <a:extLst>
                    <a:ext uri="{9D8B030D-6E8A-4147-A177-3AD203B41FA5}">
                      <a16:colId xmlns:a16="http://schemas.microsoft.com/office/drawing/2014/main" val="1208558404"/>
                    </a:ext>
                  </a:extLst>
                </a:gridCol>
                <a:gridCol w="822960">
                  <a:extLst>
                    <a:ext uri="{9D8B030D-6E8A-4147-A177-3AD203B41FA5}">
                      <a16:colId xmlns:a16="http://schemas.microsoft.com/office/drawing/2014/main" val="3947949759"/>
                    </a:ext>
                  </a:extLst>
                </a:gridCol>
                <a:gridCol w="822960">
                  <a:extLst>
                    <a:ext uri="{9D8B030D-6E8A-4147-A177-3AD203B41FA5}">
                      <a16:colId xmlns:a16="http://schemas.microsoft.com/office/drawing/2014/main" val="2225435159"/>
                    </a:ext>
                  </a:extLst>
                </a:gridCol>
                <a:gridCol w="822960">
                  <a:extLst>
                    <a:ext uri="{9D8B030D-6E8A-4147-A177-3AD203B41FA5}">
                      <a16:colId xmlns:a16="http://schemas.microsoft.com/office/drawing/2014/main" val="1606523608"/>
                    </a:ext>
                  </a:extLst>
                </a:gridCol>
                <a:gridCol w="822960">
                  <a:extLst>
                    <a:ext uri="{9D8B030D-6E8A-4147-A177-3AD203B41FA5}">
                      <a16:colId xmlns:a16="http://schemas.microsoft.com/office/drawing/2014/main" val="191079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9755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- 2018-01-04 13:02:30</a:t>
                      </a:r>
                      <a:r>
                        <a:rPr kumimoji="0" lang="de-DE" sz="1000" b="0" i="0" u="none" strike="noStrike" kern="1200" cap="none" spc="0" normalizeH="0" baseline="0" noProof="0">
                          <a:ln>
                            <a:noFill/>
                          </a:ln>
                          <a:solidFill>
                            <a:prstClr val="black"/>
                          </a:solidFill>
                          <a:effectLst/>
                          <a:uLnTx/>
                          <a:uFillTx/>
                          <a:latin typeface="+mn-lt"/>
                          <a:ea typeface="+mn-ea"/>
                          <a:cs typeface="+mn-cs"/>
                        </a:rPr>
                        <a:t>
Wer die ersten beiden Folgen von "Jennifer - Sehnsucht nach was Besseres" verpasst hat, oder sie sich nochmal ansehen will, der klicke jetzt hier und dann geht das los! Folge 3 folgt heute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413791"/>
                  </a:ext>
                </a:extLst>
              </a:tr>
            </a:tbl>
          </a:graphicData>
        </a:graphic>
      </p:graphicFrame>
      <p:sp>
        <p:nvSpPr>
          <p:cNvPr id="4" name="Text Placeholder 3">
            <a:extLst>
              <a:ext uri="{FF2B5EF4-FFF2-40B4-BE49-F238E27FC236}">
                <a16:creationId xmlns:a16="http://schemas.microsoft.com/office/drawing/2014/main" id="{818A2496-73B5-4518-A9E5-1EEA896E56A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080852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50122-EDA3-46FC-B898-D7D5C50D1581}"/>
              </a:ext>
            </a:extLst>
          </p:cNvPr>
          <p:cNvSpPr>
            <a:spLocks noGrp="1"/>
          </p:cNvSpPr>
          <p:nvPr>
            <p:ph type="title"/>
          </p:nvPr>
        </p:nvSpPr>
        <p:spPr/>
        <p:txBody>
          <a:bodyPr/>
          <a:lstStyle/>
          <a:p>
            <a:r>
              <a:rPr lang="en-US"/>
              <a:t>Eigene Posts - Links - Export - 3 of 3</a:t>
            </a:r>
          </a:p>
        </p:txBody>
      </p:sp>
      <p:graphicFrame>
        <p:nvGraphicFramePr>
          <p:cNvPr id="5" name="Table Placeholder 4">
            <a:extLst>
              <a:ext uri="{FF2B5EF4-FFF2-40B4-BE49-F238E27FC236}">
                <a16:creationId xmlns:a16="http://schemas.microsoft.com/office/drawing/2014/main" id="{EA14CA86-B0B5-42BE-8AAE-6FCA0704EB65}"/>
              </a:ext>
            </a:extLst>
          </p:cNvPr>
          <p:cNvGraphicFramePr>
            <a:graphicFrameLocks noGrp="1"/>
          </p:cNvGraphicFramePr>
          <p:nvPr>
            <p:ph type="tbl" sz="quarter" idx="13"/>
            <p:extLst>
              <p:ext uri="{D42A27DB-BD31-4B8C-83A1-F6EECF244321}">
                <p14:modId xmlns:p14="http://schemas.microsoft.com/office/powerpoint/2010/main" val="1912828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35411293"/>
                    </a:ext>
                  </a:extLst>
                </a:gridCol>
                <a:gridCol w="822960">
                  <a:extLst>
                    <a:ext uri="{9D8B030D-6E8A-4147-A177-3AD203B41FA5}">
                      <a16:colId xmlns:a16="http://schemas.microsoft.com/office/drawing/2014/main" val="2761088585"/>
                    </a:ext>
                  </a:extLst>
                </a:gridCol>
                <a:gridCol w="822960">
                  <a:extLst>
                    <a:ext uri="{9D8B030D-6E8A-4147-A177-3AD203B41FA5}">
                      <a16:colId xmlns:a16="http://schemas.microsoft.com/office/drawing/2014/main" val="4191460281"/>
                    </a:ext>
                  </a:extLst>
                </a:gridCol>
                <a:gridCol w="822960">
                  <a:extLst>
                    <a:ext uri="{9D8B030D-6E8A-4147-A177-3AD203B41FA5}">
                      <a16:colId xmlns:a16="http://schemas.microsoft.com/office/drawing/2014/main" val="3663476451"/>
                    </a:ext>
                  </a:extLst>
                </a:gridCol>
                <a:gridCol w="822960">
                  <a:extLst>
                    <a:ext uri="{9D8B030D-6E8A-4147-A177-3AD203B41FA5}">
                      <a16:colId xmlns:a16="http://schemas.microsoft.com/office/drawing/2014/main" val="3747936144"/>
                    </a:ext>
                  </a:extLst>
                </a:gridCol>
                <a:gridCol w="822960">
                  <a:extLst>
                    <a:ext uri="{9D8B030D-6E8A-4147-A177-3AD203B41FA5}">
                      <a16:colId xmlns:a16="http://schemas.microsoft.com/office/drawing/2014/main" val="3374981288"/>
                    </a:ext>
                  </a:extLst>
                </a:gridCol>
                <a:gridCol w="822960">
                  <a:extLst>
                    <a:ext uri="{9D8B030D-6E8A-4147-A177-3AD203B41FA5}">
                      <a16:colId xmlns:a16="http://schemas.microsoft.com/office/drawing/2014/main" val="3169903672"/>
                    </a:ext>
                  </a:extLst>
                </a:gridCol>
                <a:gridCol w="822960">
                  <a:extLst>
                    <a:ext uri="{9D8B030D-6E8A-4147-A177-3AD203B41FA5}">
                      <a16:colId xmlns:a16="http://schemas.microsoft.com/office/drawing/2014/main" val="1919344159"/>
                    </a:ext>
                  </a:extLst>
                </a:gridCol>
                <a:gridCol w="822960">
                  <a:extLst>
                    <a:ext uri="{9D8B030D-6E8A-4147-A177-3AD203B41FA5}">
                      <a16:colId xmlns:a16="http://schemas.microsoft.com/office/drawing/2014/main" val="1409068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2928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- 2017-12-25 09:27:45</a:t>
                      </a:r>
                      <a:r>
                        <a:rPr kumimoji="0" lang="de-DE" sz="1000" b="0" i="0" u="none" strike="noStrike" kern="1200" cap="none" spc="0" normalizeH="0" baseline="0" noProof="0">
                          <a:ln>
                            <a:noFill/>
                          </a:ln>
                          <a:solidFill>
                            <a:prstClr val="black"/>
                          </a:solidFill>
                          <a:effectLst/>
                          <a:uLnTx/>
                          <a:uFillTx/>
                          <a:latin typeface="+mn-lt"/>
                          <a:ea typeface="+mn-ea"/>
                          <a:cs typeface="+mn-cs"/>
                        </a:rPr>
                        <a:t>
Vom Friseur zum anerkannten Schauspieler. Klaas Heufer-Umlauf erzählt wie's geht. Die neuen Folgen von "Jennifer - Sehnsucht nach was Besseres" gibt's am 2. und 4. Januar 2018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8754157"/>
                  </a:ext>
                </a:extLst>
              </a:tr>
            </a:tbl>
          </a:graphicData>
        </a:graphic>
      </p:graphicFrame>
      <p:sp>
        <p:nvSpPr>
          <p:cNvPr id="4" name="Text Placeholder 3">
            <a:extLst>
              <a:ext uri="{FF2B5EF4-FFF2-40B4-BE49-F238E27FC236}">
                <a16:creationId xmlns:a16="http://schemas.microsoft.com/office/drawing/2014/main" id="{31AED470-32FA-4513-81D7-CE90D54591D6}"/>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900034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0FA60-3FAD-4AB4-890F-28BFBD5CF0CE}"/>
              </a:ext>
            </a:extLst>
          </p:cNvPr>
          <p:cNvSpPr>
            <a:spLocks noGrp="1"/>
          </p:cNvSpPr>
          <p:nvPr>
            <p:ph type="title"/>
          </p:nvPr>
        </p:nvSpPr>
        <p:spPr/>
        <p:txBody>
          <a:bodyPr/>
          <a:lstStyle/>
          <a:p>
            <a:r>
              <a:rPr lang="en-US"/>
              <a:t>Facebook - Videostarts - Export - 1 of 2</a:t>
            </a:r>
          </a:p>
        </p:txBody>
      </p:sp>
      <p:graphicFrame>
        <p:nvGraphicFramePr>
          <p:cNvPr id="5" name="Table Placeholder 4">
            <a:extLst>
              <a:ext uri="{FF2B5EF4-FFF2-40B4-BE49-F238E27FC236}">
                <a16:creationId xmlns:a16="http://schemas.microsoft.com/office/drawing/2014/main" id="{7F8F4F8E-CF97-4F04-B538-FF3DF74D9456}"/>
              </a:ext>
            </a:extLst>
          </p:cNvPr>
          <p:cNvGraphicFramePr>
            <a:graphicFrameLocks noGrp="1"/>
          </p:cNvGraphicFramePr>
          <p:nvPr>
            <p:ph type="tbl" sz="quarter" idx="13"/>
            <p:extLst>
              <p:ext uri="{D42A27DB-BD31-4B8C-83A1-F6EECF244321}">
                <p14:modId xmlns:p14="http://schemas.microsoft.com/office/powerpoint/2010/main" val="2921070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6015647"/>
                    </a:ext>
                  </a:extLst>
                </a:gridCol>
                <a:gridCol w="822960">
                  <a:extLst>
                    <a:ext uri="{9D8B030D-6E8A-4147-A177-3AD203B41FA5}">
                      <a16:colId xmlns:a16="http://schemas.microsoft.com/office/drawing/2014/main" val="2684109399"/>
                    </a:ext>
                  </a:extLst>
                </a:gridCol>
                <a:gridCol w="822960">
                  <a:extLst>
                    <a:ext uri="{9D8B030D-6E8A-4147-A177-3AD203B41FA5}">
                      <a16:colId xmlns:a16="http://schemas.microsoft.com/office/drawing/2014/main" val="1725483741"/>
                    </a:ext>
                  </a:extLst>
                </a:gridCol>
                <a:gridCol w="822960">
                  <a:extLst>
                    <a:ext uri="{9D8B030D-6E8A-4147-A177-3AD203B41FA5}">
                      <a16:colId xmlns:a16="http://schemas.microsoft.com/office/drawing/2014/main" val="120738205"/>
                    </a:ext>
                  </a:extLst>
                </a:gridCol>
                <a:gridCol w="822960">
                  <a:extLst>
                    <a:ext uri="{9D8B030D-6E8A-4147-A177-3AD203B41FA5}">
                      <a16:colId xmlns:a16="http://schemas.microsoft.com/office/drawing/2014/main" val="902308495"/>
                    </a:ext>
                  </a:extLst>
                </a:gridCol>
                <a:gridCol w="822960">
                  <a:extLst>
                    <a:ext uri="{9D8B030D-6E8A-4147-A177-3AD203B41FA5}">
                      <a16:colId xmlns:a16="http://schemas.microsoft.com/office/drawing/2014/main" val="1281016516"/>
                    </a:ext>
                  </a:extLst>
                </a:gridCol>
                <a:gridCol w="822960">
                  <a:extLst>
                    <a:ext uri="{9D8B030D-6E8A-4147-A177-3AD203B41FA5}">
                      <a16:colId xmlns:a16="http://schemas.microsoft.com/office/drawing/2014/main" val="197768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5272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4860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324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8044154"/>
                  </a:ext>
                </a:extLst>
              </a:tr>
            </a:tbl>
          </a:graphicData>
        </a:graphic>
      </p:graphicFrame>
      <p:sp>
        <p:nvSpPr>
          <p:cNvPr id="4" name="Text Placeholder 3">
            <a:extLst>
              <a:ext uri="{FF2B5EF4-FFF2-40B4-BE49-F238E27FC236}">
                <a16:creationId xmlns:a16="http://schemas.microsoft.com/office/drawing/2014/main" id="{AAE9D903-E991-4677-A136-B19EED50857F}"/>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694494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432DF-6D0B-4CC4-9017-42993D6408BA}"/>
              </a:ext>
            </a:extLst>
          </p:cNvPr>
          <p:cNvSpPr>
            <a:spLocks noGrp="1"/>
          </p:cNvSpPr>
          <p:nvPr>
            <p:ph type="title"/>
          </p:nvPr>
        </p:nvSpPr>
        <p:spPr/>
        <p:txBody>
          <a:bodyPr/>
          <a:lstStyle/>
          <a:p>
            <a:r>
              <a:rPr lang="en-US"/>
              <a:t>Facebook - Videostarts - Export - 2 of 2</a:t>
            </a:r>
          </a:p>
        </p:txBody>
      </p:sp>
      <p:graphicFrame>
        <p:nvGraphicFramePr>
          <p:cNvPr id="5" name="Table Placeholder 4">
            <a:extLst>
              <a:ext uri="{FF2B5EF4-FFF2-40B4-BE49-F238E27FC236}">
                <a16:creationId xmlns:a16="http://schemas.microsoft.com/office/drawing/2014/main" id="{A7D9602D-E52B-43AA-9D5A-D15BEF04D78F}"/>
              </a:ext>
            </a:extLst>
          </p:cNvPr>
          <p:cNvGraphicFramePr>
            <a:graphicFrameLocks noGrp="1"/>
          </p:cNvGraphicFramePr>
          <p:nvPr>
            <p:ph type="tbl" sz="quarter" idx="13"/>
            <p:extLst>
              <p:ext uri="{D42A27DB-BD31-4B8C-83A1-F6EECF244321}">
                <p14:modId xmlns:p14="http://schemas.microsoft.com/office/powerpoint/2010/main" val="478890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1250041"/>
                    </a:ext>
                  </a:extLst>
                </a:gridCol>
                <a:gridCol w="822960">
                  <a:extLst>
                    <a:ext uri="{9D8B030D-6E8A-4147-A177-3AD203B41FA5}">
                      <a16:colId xmlns:a16="http://schemas.microsoft.com/office/drawing/2014/main" val="165348350"/>
                    </a:ext>
                  </a:extLst>
                </a:gridCol>
                <a:gridCol w="822960">
                  <a:extLst>
                    <a:ext uri="{9D8B030D-6E8A-4147-A177-3AD203B41FA5}">
                      <a16:colId xmlns:a16="http://schemas.microsoft.com/office/drawing/2014/main" val="2030260051"/>
                    </a:ext>
                  </a:extLst>
                </a:gridCol>
                <a:gridCol w="822960">
                  <a:extLst>
                    <a:ext uri="{9D8B030D-6E8A-4147-A177-3AD203B41FA5}">
                      <a16:colId xmlns:a16="http://schemas.microsoft.com/office/drawing/2014/main" val="2847243769"/>
                    </a:ext>
                  </a:extLst>
                </a:gridCol>
                <a:gridCol w="822960">
                  <a:extLst>
                    <a:ext uri="{9D8B030D-6E8A-4147-A177-3AD203B41FA5}">
                      <a16:colId xmlns:a16="http://schemas.microsoft.com/office/drawing/2014/main" val="508200976"/>
                    </a:ext>
                  </a:extLst>
                </a:gridCol>
                <a:gridCol w="822960">
                  <a:extLst>
                    <a:ext uri="{9D8B030D-6E8A-4147-A177-3AD203B41FA5}">
                      <a16:colId xmlns:a16="http://schemas.microsoft.com/office/drawing/2014/main" val="3238685437"/>
                    </a:ext>
                  </a:extLst>
                </a:gridCol>
                <a:gridCol w="822960">
                  <a:extLst>
                    <a:ext uri="{9D8B030D-6E8A-4147-A177-3AD203B41FA5}">
                      <a16:colId xmlns:a16="http://schemas.microsoft.com/office/drawing/2014/main" val="293550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5918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9638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- 2017-12-28 15:04:00</a:t>
                      </a:r>
                      <a:r>
                        <a:rPr kumimoji="0" lang="de-DE" sz="1000" b="0" i="0" u="none" strike="noStrike" kern="1200" cap="none" spc="0" normalizeH="0" baseline="0" noProof="0">
                          <a:ln>
                            <a:noFill/>
                          </a:ln>
                          <a:solidFill>
                            <a:prstClr val="black"/>
                          </a:solidFill>
                          <a:effectLst/>
                          <a:uLnTx/>
                          <a:uFillTx/>
                          <a:latin typeface="+mn-lt"/>
                          <a:ea typeface="+mn-ea"/>
                          <a:cs typeface="+mn-cs"/>
                        </a:rPr>
                        <a:t>
Ingo, bitte hör auf den Herrn Brehme, er ist ein Mann von Welt und Schnitterfahrung. Wie das "Hair &amp; Care" jetzt unter der Leitung von Container Ingo läuft könnt ihr in den drei neuen Folgen von "Jennifer - Sehnsucht nach was Besseres" sehen. Am 2. und 4. Januar 2018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4745652"/>
                  </a:ext>
                </a:extLst>
              </a:tr>
            </a:tbl>
          </a:graphicData>
        </a:graphic>
      </p:graphicFrame>
      <p:sp>
        <p:nvSpPr>
          <p:cNvPr id="4" name="Text Placeholder 3">
            <a:extLst>
              <a:ext uri="{FF2B5EF4-FFF2-40B4-BE49-F238E27FC236}">
                <a16:creationId xmlns:a16="http://schemas.microsoft.com/office/drawing/2014/main" id="{49FA596A-8C19-456D-A9CB-A5733D9BBA24}"/>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94198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298B9-66C7-418B-83AF-2F90BE27611A}"/>
              </a:ext>
            </a:extLst>
          </p:cNvPr>
          <p:cNvSpPr>
            <a:spLocks noGrp="1"/>
          </p:cNvSpPr>
          <p:nvPr>
            <p:ph type="title"/>
          </p:nvPr>
        </p:nvSpPr>
        <p:spPr/>
        <p:txBody>
          <a:bodyPr/>
          <a:lstStyle/>
          <a:p>
            <a:r>
              <a:rPr lang="en-US"/>
              <a:t>Eigene Posts - Videostartrate - Export - 1 of 2</a:t>
            </a:r>
          </a:p>
        </p:txBody>
      </p:sp>
      <p:graphicFrame>
        <p:nvGraphicFramePr>
          <p:cNvPr id="5" name="Table Placeholder 4">
            <a:extLst>
              <a:ext uri="{FF2B5EF4-FFF2-40B4-BE49-F238E27FC236}">
                <a16:creationId xmlns:a16="http://schemas.microsoft.com/office/drawing/2014/main" id="{9C744B06-C955-411A-ADD3-9F56443C2686}"/>
              </a:ext>
            </a:extLst>
          </p:cNvPr>
          <p:cNvGraphicFramePr>
            <a:graphicFrameLocks noGrp="1"/>
          </p:cNvGraphicFramePr>
          <p:nvPr>
            <p:ph type="tbl" sz="quarter" idx="13"/>
            <p:extLst>
              <p:ext uri="{D42A27DB-BD31-4B8C-83A1-F6EECF244321}">
                <p14:modId xmlns:p14="http://schemas.microsoft.com/office/powerpoint/2010/main" val="3535692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83388118"/>
                    </a:ext>
                  </a:extLst>
                </a:gridCol>
                <a:gridCol w="822960">
                  <a:extLst>
                    <a:ext uri="{9D8B030D-6E8A-4147-A177-3AD203B41FA5}">
                      <a16:colId xmlns:a16="http://schemas.microsoft.com/office/drawing/2014/main" val="307900326"/>
                    </a:ext>
                  </a:extLst>
                </a:gridCol>
                <a:gridCol w="822960">
                  <a:extLst>
                    <a:ext uri="{9D8B030D-6E8A-4147-A177-3AD203B41FA5}">
                      <a16:colId xmlns:a16="http://schemas.microsoft.com/office/drawing/2014/main" val="1980642916"/>
                    </a:ext>
                  </a:extLst>
                </a:gridCol>
                <a:gridCol w="822960">
                  <a:extLst>
                    <a:ext uri="{9D8B030D-6E8A-4147-A177-3AD203B41FA5}">
                      <a16:colId xmlns:a16="http://schemas.microsoft.com/office/drawing/2014/main" val="769872187"/>
                    </a:ext>
                  </a:extLst>
                </a:gridCol>
                <a:gridCol w="822960">
                  <a:extLst>
                    <a:ext uri="{9D8B030D-6E8A-4147-A177-3AD203B41FA5}">
                      <a16:colId xmlns:a16="http://schemas.microsoft.com/office/drawing/2014/main" val="2566546690"/>
                    </a:ext>
                  </a:extLst>
                </a:gridCol>
                <a:gridCol w="822960">
                  <a:extLst>
                    <a:ext uri="{9D8B030D-6E8A-4147-A177-3AD203B41FA5}">
                      <a16:colId xmlns:a16="http://schemas.microsoft.com/office/drawing/2014/main" val="232213976"/>
                    </a:ext>
                  </a:extLst>
                </a:gridCol>
                <a:gridCol w="822960">
                  <a:extLst>
                    <a:ext uri="{9D8B030D-6E8A-4147-A177-3AD203B41FA5}">
                      <a16:colId xmlns:a16="http://schemas.microsoft.com/office/drawing/2014/main" val="1536973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5850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- 2017-11-24 14:13:01</a:t>
                      </a:r>
                      <a:r>
                        <a:rPr kumimoji="0" lang="de-DE" sz="1000" b="0" i="0" u="none" strike="noStrike" kern="1200" cap="none" spc="0" normalizeH="0" baseline="0" noProof="0">
                          <a:ln>
                            <a:noFill/>
                          </a:ln>
                          <a:solidFill>
                            <a:prstClr val="black"/>
                          </a:solidFill>
                          <a:effectLst/>
                          <a:uLnTx/>
                          <a:uFillTx/>
                          <a:latin typeface="+mn-lt"/>
                          <a:ea typeface="+mn-ea"/>
                          <a:cs typeface="+mn-cs"/>
                        </a:rPr>
                        <a:t>
Lange habt ihr drauf gewartet und wir freuen uns total, dass ihr wieder eingeschaltet habt! Denn heute gibt es den mega riesigen zweiten Teil der Social Media-Kampagne "BeautyBeauty" mit Ingo A. und Jennifer. Like 4 like!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182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- 2017-12-13 11:23:18</a:t>
                      </a:r>
                      <a:r>
                        <a:rPr kumimoji="0" lang="de-DE" sz="1000" b="0" i="0" u="none" strike="noStrike" kern="1200" cap="none" spc="0" normalizeH="0" baseline="0" noProof="0">
                          <a:ln>
                            <a:noFill/>
                          </a:ln>
                          <a:solidFill>
                            <a:prstClr val="black"/>
                          </a:solidFill>
                          <a:effectLst/>
                          <a:uLnTx/>
                          <a:uFillTx/>
                          <a:latin typeface="+mn-lt"/>
                          <a:ea typeface="+mn-ea"/>
                          <a:cs typeface="+mn-cs"/>
                        </a:rPr>
                        <a:t>
In Neu Wulmstorf Downtown ist ausnahmsweise noch mehr los als sonst, denn es hat sich rumgesprochen: Das Jennifer-Team ist in der Stadt! Was Dessous mit einem Trauerspiel zu tun haben, kann man in den drei neuen Folgen von "Jennifer - Sehnsucht nach was Besseres" am 2. und 4. Januar um 22:30 Uhr im NDR Fernsehen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6604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- 2017-12-10 10:21:58</a:t>
                      </a:r>
                      <a:r>
                        <a:rPr kumimoji="0" lang="de-DE" sz="1000" b="0" i="0" u="none" strike="noStrike" kern="1200" cap="none" spc="0" normalizeH="0" baseline="0" noProof="0">
                          <a:ln>
                            <a:noFill/>
                          </a:ln>
                          <a:solidFill>
                            <a:prstClr val="black"/>
                          </a:solidFill>
                          <a:effectLst/>
                          <a:uLnTx/>
                          <a:uFillTx/>
                          <a:latin typeface="+mn-lt"/>
                          <a:ea typeface="+mn-ea"/>
                          <a:cs typeface="+mn-cs"/>
                        </a:rPr>
                        <a:t>
Um Ruhm und (T)adel zu erreichen, muss man auch mal über Leichen gehen, weiß Klaas, und macht den Friedhof auch tagsüber zu einem gruseligen Ort für aufdringliche Bewerbungsgespräche. Ob es tatsächlich geklappt hat und mit welchem perfiden Plan er die Hauptrolle ergattern konnte, sieht man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2296180"/>
                  </a:ext>
                </a:extLst>
              </a:tr>
            </a:tbl>
          </a:graphicData>
        </a:graphic>
      </p:graphicFrame>
      <p:sp>
        <p:nvSpPr>
          <p:cNvPr id="4" name="Text Placeholder 3">
            <a:extLst>
              <a:ext uri="{FF2B5EF4-FFF2-40B4-BE49-F238E27FC236}">
                <a16:creationId xmlns:a16="http://schemas.microsoft.com/office/drawing/2014/main" id="{E1948595-13C9-4CDC-ACD2-C499ECFE7017}"/>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173348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61B39-1976-42B1-824A-A63F72C04551}"/>
              </a:ext>
            </a:extLst>
          </p:cNvPr>
          <p:cNvSpPr>
            <a:spLocks noGrp="1"/>
          </p:cNvSpPr>
          <p:nvPr>
            <p:ph type="title"/>
          </p:nvPr>
        </p:nvSpPr>
        <p:spPr/>
        <p:txBody>
          <a:bodyPr/>
          <a:lstStyle/>
          <a:p>
            <a:r>
              <a:rPr lang="en-US"/>
              <a:t>Eigene Posts - Videostartrate - Export - 2 of 2</a:t>
            </a:r>
          </a:p>
        </p:txBody>
      </p:sp>
      <p:graphicFrame>
        <p:nvGraphicFramePr>
          <p:cNvPr id="5" name="Table Placeholder 4">
            <a:extLst>
              <a:ext uri="{FF2B5EF4-FFF2-40B4-BE49-F238E27FC236}">
                <a16:creationId xmlns:a16="http://schemas.microsoft.com/office/drawing/2014/main" id="{E29F3FEE-6E58-4FF3-A4A9-657E7D556045}"/>
              </a:ext>
            </a:extLst>
          </p:cNvPr>
          <p:cNvGraphicFramePr>
            <a:graphicFrameLocks noGrp="1"/>
          </p:cNvGraphicFramePr>
          <p:nvPr>
            <p:ph type="tbl" sz="quarter" idx="13"/>
            <p:extLst>
              <p:ext uri="{D42A27DB-BD31-4B8C-83A1-F6EECF244321}">
                <p14:modId xmlns:p14="http://schemas.microsoft.com/office/powerpoint/2010/main" val="41632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48674354"/>
                    </a:ext>
                  </a:extLst>
                </a:gridCol>
                <a:gridCol w="822960">
                  <a:extLst>
                    <a:ext uri="{9D8B030D-6E8A-4147-A177-3AD203B41FA5}">
                      <a16:colId xmlns:a16="http://schemas.microsoft.com/office/drawing/2014/main" val="2505662038"/>
                    </a:ext>
                  </a:extLst>
                </a:gridCol>
                <a:gridCol w="822960">
                  <a:extLst>
                    <a:ext uri="{9D8B030D-6E8A-4147-A177-3AD203B41FA5}">
                      <a16:colId xmlns:a16="http://schemas.microsoft.com/office/drawing/2014/main" val="3524159128"/>
                    </a:ext>
                  </a:extLst>
                </a:gridCol>
                <a:gridCol w="822960">
                  <a:extLst>
                    <a:ext uri="{9D8B030D-6E8A-4147-A177-3AD203B41FA5}">
                      <a16:colId xmlns:a16="http://schemas.microsoft.com/office/drawing/2014/main" val="310725157"/>
                    </a:ext>
                  </a:extLst>
                </a:gridCol>
                <a:gridCol w="822960">
                  <a:extLst>
                    <a:ext uri="{9D8B030D-6E8A-4147-A177-3AD203B41FA5}">
                      <a16:colId xmlns:a16="http://schemas.microsoft.com/office/drawing/2014/main" val="3420196550"/>
                    </a:ext>
                  </a:extLst>
                </a:gridCol>
                <a:gridCol w="822960">
                  <a:extLst>
                    <a:ext uri="{9D8B030D-6E8A-4147-A177-3AD203B41FA5}">
                      <a16:colId xmlns:a16="http://schemas.microsoft.com/office/drawing/2014/main" val="49905579"/>
                    </a:ext>
                  </a:extLst>
                </a:gridCol>
                <a:gridCol w="822960">
                  <a:extLst>
                    <a:ext uri="{9D8B030D-6E8A-4147-A177-3AD203B41FA5}">
                      <a16:colId xmlns:a16="http://schemas.microsoft.com/office/drawing/2014/main" val="3133047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76257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- 2017-11-17 10:18:00</a:t>
                      </a:r>
                      <a:r>
                        <a:rPr kumimoji="0" lang="de-DE" sz="1000" b="0" i="0" u="none" strike="noStrike" kern="1200" cap="none" spc="0" normalizeH="0" baseline="0" noProof="0">
                          <a:ln>
                            <a:noFill/>
                          </a:ln>
                          <a:solidFill>
                            <a:prstClr val="black"/>
                          </a:solidFill>
                          <a:effectLst/>
                          <a:uLnTx/>
                          <a:uFillTx/>
                          <a:latin typeface="+mn-lt"/>
                          <a:ea typeface="+mn-ea"/>
                          <a:cs typeface="+mn-cs"/>
                        </a:rPr>
                        <a:t>
Party like a Ex-Big Brother Star! Am Set von "Jennifer" fallen eventuell nicht nur Haare sondern auch Hüllen, wenn Klaas Heufer-Umlauf mit frecher Frisur und Schampus sein Schauspieltalent neu entdeckt. Neue Folgen gibt es am 2. und 4. Januar 2018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99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- 2018-01-03 16:43:00</a:t>
                      </a:r>
                      <a:r>
                        <a:rPr kumimoji="0" lang="de-DE" sz="1000" b="0" i="0" u="none" strike="noStrike" kern="1200" cap="none" spc="0" normalizeH="0" baseline="0" noProof="0">
                          <a:ln>
                            <a:noFill/>
                          </a:ln>
                          <a:solidFill>
                            <a:prstClr val="black"/>
                          </a:solidFill>
                          <a:effectLst/>
                          <a:uLnTx/>
                          <a:uFillTx/>
                          <a:latin typeface="+mn-lt"/>
                          <a:ea typeface="+mn-ea"/>
                          <a:cs typeface="+mn-cs"/>
                        </a:rPr>
                        <a:t>
Schon morgen geht das Epos weiter! Um 22:30 Uhr läuft Folge 6 von "Jennifer - Sehnsucht nach was Besseres" und direkt danach wird in der Making Of - Doku den Friseuren im "Hair &amp; Care" mal unter die Trockenhaube geschaut. Seid dabei, morgen Abend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3644833"/>
                  </a:ext>
                </a:extLst>
              </a:tr>
            </a:tbl>
          </a:graphicData>
        </a:graphic>
      </p:graphicFrame>
      <p:sp>
        <p:nvSpPr>
          <p:cNvPr id="4" name="Text Placeholder 3">
            <a:extLst>
              <a:ext uri="{FF2B5EF4-FFF2-40B4-BE49-F238E27FC236}">
                <a16:creationId xmlns:a16="http://schemas.microsoft.com/office/drawing/2014/main" id="{9DC40621-17A4-40B8-93B9-3FD9B8E46CFD}"/>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928086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F6677-8A77-4839-BF26-E81F7BA8A917}"/>
              </a:ext>
            </a:extLst>
          </p:cNvPr>
          <p:cNvSpPr>
            <a:spLocks noGrp="1"/>
          </p:cNvSpPr>
          <p:nvPr>
            <p:ph type="title"/>
          </p:nvPr>
        </p:nvSpPr>
        <p:spPr/>
        <p:txBody>
          <a:bodyPr/>
          <a:lstStyle/>
          <a:p>
            <a:r>
              <a:rPr lang="en-US"/>
              <a:t>Eigene Posts - Videostartrate - Flop - Export - 1 of 2</a:t>
            </a:r>
          </a:p>
        </p:txBody>
      </p:sp>
      <p:graphicFrame>
        <p:nvGraphicFramePr>
          <p:cNvPr id="5" name="Table Placeholder 4">
            <a:extLst>
              <a:ext uri="{FF2B5EF4-FFF2-40B4-BE49-F238E27FC236}">
                <a16:creationId xmlns:a16="http://schemas.microsoft.com/office/drawing/2014/main" id="{0C46F700-61B1-4E26-AAF6-70AD474FC054}"/>
              </a:ext>
            </a:extLst>
          </p:cNvPr>
          <p:cNvGraphicFramePr>
            <a:graphicFrameLocks noGrp="1"/>
          </p:cNvGraphicFramePr>
          <p:nvPr>
            <p:ph type="tbl" sz="quarter" idx="13"/>
            <p:extLst>
              <p:ext uri="{D42A27DB-BD31-4B8C-83A1-F6EECF244321}">
                <p14:modId xmlns:p14="http://schemas.microsoft.com/office/powerpoint/2010/main" val="2854503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72133211"/>
                    </a:ext>
                  </a:extLst>
                </a:gridCol>
                <a:gridCol w="822960">
                  <a:extLst>
                    <a:ext uri="{9D8B030D-6E8A-4147-A177-3AD203B41FA5}">
                      <a16:colId xmlns:a16="http://schemas.microsoft.com/office/drawing/2014/main" val="1064131136"/>
                    </a:ext>
                  </a:extLst>
                </a:gridCol>
                <a:gridCol w="822960">
                  <a:extLst>
                    <a:ext uri="{9D8B030D-6E8A-4147-A177-3AD203B41FA5}">
                      <a16:colId xmlns:a16="http://schemas.microsoft.com/office/drawing/2014/main" val="4188384137"/>
                    </a:ext>
                  </a:extLst>
                </a:gridCol>
                <a:gridCol w="822960">
                  <a:extLst>
                    <a:ext uri="{9D8B030D-6E8A-4147-A177-3AD203B41FA5}">
                      <a16:colId xmlns:a16="http://schemas.microsoft.com/office/drawing/2014/main" val="1273858512"/>
                    </a:ext>
                  </a:extLst>
                </a:gridCol>
                <a:gridCol w="822960">
                  <a:extLst>
                    <a:ext uri="{9D8B030D-6E8A-4147-A177-3AD203B41FA5}">
                      <a16:colId xmlns:a16="http://schemas.microsoft.com/office/drawing/2014/main" val="4193071076"/>
                    </a:ext>
                  </a:extLst>
                </a:gridCol>
                <a:gridCol w="822960">
                  <a:extLst>
                    <a:ext uri="{9D8B030D-6E8A-4147-A177-3AD203B41FA5}">
                      <a16:colId xmlns:a16="http://schemas.microsoft.com/office/drawing/2014/main" val="1494385129"/>
                    </a:ext>
                  </a:extLst>
                </a:gridCol>
                <a:gridCol w="822960">
                  <a:extLst>
                    <a:ext uri="{9D8B030D-6E8A-4147-A177-3AD203B41FA5}">
                      <a16:colId xmlns:a16="http://schemas.microsoft.com/office/drawing/2014/main" val="807384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52554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- 2017-12-15 15:18:17</a:t>
                      </a:r>
                      <a:r>
                        <a:rPr kumimoji="0" lang="de-DE" sz="1000" b="0" i="0" u="none" strike="noStrike" kern="1200" cap="none" spc="0" normalizeH="0" baseline="0" noProof="0">
                          <a:ln>
                            <a:noFill/>
                          </a:ln>
                          <a:solidFill>
                            <a:prstClr val="black"/>
                          </a:solidFill>
                          <a:effectLst/>
                          <a:uLnTx/>
                          <a:uFillTx/>
                          <a:latin typeface="+mn-lt"/>
                          <a:ea typeface="+mn-ea"/>
                          <a:cs typeface="+mn-cs"/>
                        </a:rPr>
                        <a:t>
Kein Drehtag ohne 1000,7 schräge Ausnahmesituationen! Trotzdem kann das hochroutinierte Team selbstverständlich nicht nur einen kühlen Kopf sondern auch den gesamten Text behalten. Drei brandneue Folgen von "Jennifer - Sehnsucht nach was Besseres" laufen am 2. und 4. Januar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1183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- 2018-01-17 14:18:00</a:t>
                      </a:r>
                      <a:r>
                        <a:rPr kumimoji="0" lang="de-DE" sz="1000" b="0" i="0" u="none" strike="noStrike" kern="1200" cap="none" spc="0" normalizeH="0" baseline="0" noProof="0">
                          <a:ln>
                            <a:noFill/>
                          </a:ln>
                          <a:solidFill>
                            <a:prstClr val="black"/>
                          </a:solidFill>
                          <a:effectLst/>
                          <a:uLnTx/>
                          <a:uFillTx/>
                          <a:latin typeface="+mn-lt"/>
                          <a:ea typeface="+mn-ea"/>
                          <a:cs typeface="+mn-cs"/>
                        </a:rPr>
                        <a:t>
Was macht einen perfekten Vorgesetzten aus? Manni Schweers hat für uns in der Chefetage Platz genommen und erklärt im zweiten Teil wie man diese Herausforderung mit Humor nimmt.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448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- 2017-11-01 15:25:43</a:t>
                      </a:r>
                      <a:r>
                        <a:rPr kumimoji="0" lang="de-DE" sz="1000" b="0" i="0" u="none" strike="noStrike" kern="1200" cap="none" spc="0" normalizeH="0" baseline="0" noProof="0">
                          <a:ln>
                            <a:noFill/>
                          </a:ln>
                          <a:solidFill>
                            <a:prstClr val="black"/>
                          </a:solidFill>
                          <a:effectLst/>
                          <a:uLnTx/>
                          <a:uFillTx/>
                          <a:latin typeface="+mn-lt"/>
                          <a:ea typeface="+mn-ea"/>
                          <a:cs typeface="+mn-cs"/>
                        </a:rPr>
                        <a:t>
Innen/Tag. Friseursalon „Hair &amp; Care – Beauty für Sie und Ihn“ in Neu Wulmsdorf. Wir befinden uns am Arbeitsplatz von Jennifer und Ingo, die Friseure, denen die Haare vertrauen. Gleichzeitig ist dies auch der Drehort für „Jennifer – Sehnsucht nach was Besseres“, zu dem wir euch in zwei Teilen hinter die Kulissen mitnehmen.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0968732"/>
                  </a:ext>
                </a:extLst>
              </a:tr>
            </a:tbl>
          </a:graphicData>
        </a:graphic>
      </p:graphicFrame>
      <p:sp>
        <p:nvSpPr>
          <p:cNvPr id="4" name="Text Placeholder 3">
            <a:extLst>
              <a:ext uri="{FF2B5EF4-FFF2-40B4-BE49-F238E27FC236}">
                <a16:creationId xmlns:a16="http://schemas.microsoft.com/office/drawing/2014/main" id="{08A0B586-1FBF-406E-9B63-C0202CD1AE86}"/>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4217755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E7458-432E-4BE3-9559-A8E9C1F62EBC}"/>
              </a:ext>
            </a:extLst>
          </p:cNvPr>
          <p:cNvSpPr>
            <a:spLocks noGrp="1"/>
          </p:cNvSpPr>
          <p:nvPr>
            <p:ph type="title"/>
          </p:nvPr>
        </p:nvSpPr>
        <p:spPr/>
        <p:txBody>
          <a:bodyPr/>
          <a:lstStyle/>
          <a:p>
            <a:r>
              <a:rPr lang="en-US"/>
              <a:t>Eigene Posts - Videostartrate - Flop - Export - 2 of 2</a:t>
            </a:r>
          </a:p>
        </p:txBody>
      </p:sp>
      <p:graphicFrame>
        <p:nvGraphicFramePr>
          <p:cNvPr id="5" name="Table Placeholder 4">
            <a:extLst>
              <a:ext uri="{FF2B5EF4-FFF2-40B4-BE49-F238E27FC236}">
                <a16:creationId xmlns:a16="http://schemas.microsoft.com/office/drawing/2014/main" id="{61222370-BDEA-494F-8542-CE30E8B365A5}"/>
              </a:ext>
            </a:extLst>
          </p:cNvPr>
          <p:cNvGraphicFramePr>
            <a:graphicFrameLocks noGrp="1"/>
          </p:cNvGraphicFramePr>
          <p:nvPr>
            <p:ph type="tbl" sz="quarter" idx="13"/>
            <p:extLst>
              <p:ext uri="{D42A27DB-BD31-4B8C-83A1-F6EECF244321}">
                <p14:modId xmlns:p14="http://schemas.microsoft.com/office/powerpoint/2010/main" val="1770884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13411836"/>
                    </a:ext>
                  </a:extLst>
                </a:gridCol>
                <a:gridCol w="822960">
                  <a:extLst>
                    <a:ext uri="{9D8B030D-6E8A-4147-A177-3AD203B41FA5}">
                      <a16:colId xmlns:a16="http://schemas.microsoft.com/office/drawing/2014/main" val="3753256027"/>
                    </a:ext>
                  </a:extLst>
                </a:gridCol>
                <a:gridCol w="822960">
                  <a:extLst>
                    <a:ext uri="{9D8B030D-6E8A-4147-A177-3AD203B41FA5}">
                      <a16:colId xmlns:a16="http://schemas.microsoft.com/office/drawing/2014/main" val="305981415"/>
                    </a:ext>
                  </a:extLst>
                </a:gridCol>
                <a:gridCol w="822960">
                  <a:extLst>
                    <a:ext uri="{9D8B030D-6E8A-4147-A177-3AD203B41FA5}">
                      <a16:colId xmlns:a16="http://schemas.microsoft.com/office/drawing/2014/main" val="655491325"/>
                    </a:ext>
                  </a:extLst>
                </a:gridCol>
                <a:gridCol w="822960">
                  <a:extLst>
                    <a:ext uri="{9D8B030D-6E8A-4147-A177-3AD203B41FA5}">
                      <a16:colId xmlns:a16="http://schemas.microsoft.com/office/drawing/2014/main" val="2433631349"/>
                    </a:ext>
                  </a:extLst>
                </a:gridCol>
                <a:gridCol w="822960">
                  <a:extLst>
                    <a:ext uri="{9D8B030D-6E8A-4147-A177-3AD203B41FA5}">
                      <a16:colId xmlns:a16="http://schemas.microsoft.com/office/drawing/2014/main" val="523491558"/>
                    </a:ext>
                  </a:extLst>
                </a:gridCol>
                <a:gridCol w="822960">
                  <a:extLst>
                    <a:ext uri="{9D8B030D-6E8A-4147-A177-3AD203B41FA5}">
                      <a16:colId xmlns:a16="http://schemas.microsoft.com/office/drawing/2014/main" val="452636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6996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- 2017-12-07 10:27:11</a:t>
                      </a:r>
                      <a:r>
                        <a:rPr kumimoji="0" lang="de-DE" sz="1000" b="0" i="0" u="none" strike="noStrike" kern="1200" cap="none" spc="0" normalizeH="0" baseline="0" noProof="0">
                          <a:ln>
                            <a:noFill/>
                          </a:ln>
                          <a:solidFill>
                            <a:prstClr val="black"/>
                          </a:solidFill>
                          <a:effectLst/>
                          <a:uLnTx/>
                          <a:uFillTx/>
                          <a:latin typeface="+mn-lt"/>
                          <a:ea typeface="+mn-ea"/>
                          <a:cs typeface="+mn-cs"/>
                        </a:rPr>
                        <a:t>
Es muss nicht immer alles traurig sein, nur weil Beerdigung ist. Klaas verrät als Teil der Jennifer-Crew Tricks, wie man es schafft auch mal eine Leiche zu spielen und formuliert berühmte letzte Worte zu den neuen Folgen von "Jennifer - Sehnsucht nach was Besseres".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795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- 2017-11-15 14:48:54</a:t>
                      </a:r>
                      <a:r>
                        <a:rPr kumimoji="0" lang="de-DE" sz="1000" b="0" i="0" u="none" strike="noStrike" kern="1200" cap="none" spc="0" normalizeH="0" baseline="0" noProof="0">
                          <a:ln>
                            <a:noFill/>
                          </a:ln>
                          <a:solidFill>
                            <a:prstClr val="black"/>
                          </a:solidFill>
                          <a:effectLst/>
                          <a:uLnTx/>
                          <a:uFillTx/>
                          <a:latin typeface="+mn-lt"/>
                          <a:ea typeface="+mn-ea"/>
                          <a:cs typeface="+mn-cs"/>
                        </a:rPr>
                        <a:t>
Die Wohnung von Jennifers Oma ist nicht nur sehr raumsparend, sondern bietet auch den perfekten Ort um mal vor den jungen Leuten im Internet diverse Beautygeheimnisse rauszuposaunen. Wie Ingo A. und Jennifer mit ihrem Kanal "BeautyBeauty" die Social Media-Branche erobern, seht Ihr am 2. und 4. Januar 2018 um 22:30 Uhr bei drei neuen Folgen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1181491"/>
                  </a:ext>
                </a:extLst>
              </a:tr>
            </a:tbl>
          </a:graphicData>
        </a:graphic>
      </p:graphicFrame>
      <p:sp>
        <p:nvSpPr>
          <p:cNvPr id="4" name="Text Placeholder 3">
            <a:extLst>
              <a:ext uri="{FF2B5EF4-FFF2-40B4-BE49-F238E27FC236}">
                <a16:creationId xmlns:a16="http://schemas.microsoft.com/office/drawing/2014/main" id="{174A1F15-31B1-4F26-A6E4-D8AD73CBA538}"/>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23371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AC8F8-D2A9-4648-B8F8-10F0D226F26F}"/>
              </a:ext>
            </a:extLst>
          </p:cNvPr>
          <p:cNvSpPr>
            <a:spLocks noGrp="1"/>
          </p:cNvSpPr>
          <p:nvPr>
            <p:ph type="title"/>
          </p:nvPr>
        </p:nvSpPr>
        <p:spPr/>
        <p:txBody>
          <a:bodyPr/>
          <a:lstStyle/>
          <a:p>
            <a:r>
              <a:rPr lang="de-DE"/>
              <a:t>Eigene Posts - Potenzielle Reichweite - Export - 1 of 3</a:t>
            </a:r>
            <a:endParaRPr lang="en-US"/>
          </a:p>
        </p:txBody>
      </p:sp>
      <p:graphicFrame>
        <p:nvGraphicFramePr>
          <p:cNvPr id="5" name="Table Placeholder 4">
            <a:extLst>
              <a:ext uri="{FF2B5EF4-FFF2-40B4-BE49-F238E27FC236}">
                <a16:creationId xmlns:a16="http://schemas.microsoft.com/office/drawing/2014/main" id="{3D0AEA8D-02E3-4012-9690-4A16562B989F}"/>
              </a:ext>
            </a:extLst>
          </p:cNvPr>
          <p:cNvGraphicFramePr>
            <a:graphicFrameLocks noGrp="1"/>
          </p:cNvGraphicFramePr>
          <p:nvPr>
            <p:ph type="tbl" sz="quarter" idx="13"/>
            <p:extLst>
              <p:ext uri="{D42A27DB-BD31-4B8C-83A1-F6EECF244321}">
                <p14:modId xmlns:p14="http://schemas.microsoft.com/office/powerpoint/2010/main" val="3930571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0157379"/>
                    </a:ext>
                  </a:extLst>
                </a:gridCol>
                <a:gridCol w="822960">
                  <a:extLst>
                    <a:ext uri="{9D8B030D-6E8A-4147-A177-3AD203B41FA5}">
                      <a16:colId xmlns:a16="http://schemas.microsoft.com/office/drawing/2014/main" val="127471350"/>
                    </a:ext>
                  </a:extLst>
                </a:gridCol>
                <a:gridCol w="822960">
                  <a:extLst>
                    <a:ext uri="{9D8B030D-6E8A-4147-A177-3AD203B41FA5}">
                      <a16:colId xmlns:a16="http://schemas.microsoft.com/office/drawing/2014/main" val="3200021214"/>
                    </a:ext>
                  </a:extLst>
                </a:gridCol>
                <a:gridCol w="822960">
                  <a:extLst>
                    <a:ext uri="{9D8B030D-6E8A-4147-A177-3AD203B41FA5}">
                      <a16:colId xmlns:a16="http://schemas.microsoft.com/office/drawing/2014/main" val="534656523"/>
                    </a:ext>
                  </a:extLst>
                </a:gridCol>
                <a:gridCol w="822960">
                  <a:extLst>
                    <a:ext uri="{9D8B030D-6E8A-4147-A177-3AD203B41FA5}">
                      <a16:colId xmlns:a16="http://schemas.microsoft.com/office/drawing/2014/main" val="2947049225"/>
                    </a:ext>
                  </a:extLst>
                </a:gridCol>
                <a:gridCol w="822960">
                  <a:extLst>
                    <a:ext uri="{9D8B030D-6E8A-4147-A177-3AD203B41FA5}">
                      <a16:colId xmlns:a16="http://schemas.microsoft.com/office/drawing/2014/main" val="2820043461"/>
                    </a:ext>
                  </a:extLst>
                </a:gridCol>
                <a:gridCol w="411480">
                  <a:extLst>
                    <a:ext uri="{9D8B030D-6E8A-4147-A177-3AD203B41FA5}">
                      <a16:colId xmlns:a16="http://schemas.microsoft.com/office/drawing/2014/main" val="54758364"/>
                    </a:ext>
                  </a:extLst>
                </a:gridCol>
                <a:gridCol w="822960">
                  <a:extLst>
                    <a:ext uri="{9D8B030D-6E8A-4147-A177-3AD203B41FA5}">
                      <a16:colId xmlns:a16="http://schemas.microsoft.com/office/drawing/2014/main" val="2530156634"/>
                    </a:ext>
                  </a:extLst>
                </a:gridCol>
                <a:gridCol w="822960">
                  <a:extLst>
                    <a:ext uri="{9D8B030D-6E8A-4147-A177-3AD203B41FA5}">
                      <a16:colId xmlns:a16="http://schemas.microsoft.com/office/drawing/2014/main" val="2962188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61347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345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7113843"/>
                  </a:ext>
                </a:extLst>
              </a:tr>
            </a:tbl>
          </a:graphicData>
        </a:graphic>
      </p:graphicFrame>
      <p:sp>
        <p:nvSpPr>
          <p:cNvPr id="4" name="Text Placeholder 3">
            <a:extLst>
              <a:ext uri="{FF2B5EF4-FFF2-40B4-BE49-F238E27FC236}">
                <a16:creationId xmlns:a16="http://schemas.microsoft.com/office/drawing/2014/main" id="{272D088F-2921-4954-BD6A-A21472C4617D}"/>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252392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2AE2-AF67-40C2-A52B-6CEF7B6243B9}"/>
              </a:ext>
            </a:extLst>
          </p:cNvPr>
          <p:cNvSpPr>
            <a:spLocks noGrp="1"/>
          </p:cNvSpPr>
          <p:nvPr>
            <p:ph type="title"/>
          </p:nvPr>
        </p:nvSpPr>
        <p:spPr/>
        <p:txBody>
          <a:bodyPr/>
          <a:lstStyle/>
          <a:p>
            <a:r>
              <a:rPr lang="de-DE"/>
              <a:t>Eigene Posts - Potenzielle Reichweite - Export - 2 of 3</a:t>
            </a:r>
            <a:endParaRPr lang="en-US"/>
          </a:p>
        </p:txBody>
      </p:sp>
      <p:graphicFrame>
        <p:nvGraphicFramePr>
          <p:cNvPr id="5" name="Table Placeholder 4">
            <a:extLst>
              <a:ext uri="{FF2B5EF4-FFF2-40B4-BE49-F238E27FC236}">
                <a16:creationId xmlns:a16="http://schemas.microsoft.com/office/drawing/2014/main" id="{3750D501-D557-4470-AA4B-B55562456D6B}"/>
              </a:ext>
            </a:extLst>
          </p:cNvPr>
          <p:cNvGraphicFramePr>
            <a:graphicFrameLocks noGrp="1"/>
          </p:cNvGraphicFramePr>
          <p:nvPr>
            <p:ph type="tbl" sz="quarter" idx="13"/>
            <p:extLst>
              <p:ext uri="{D42A27DB-BD31-4B8C-83A1-F6EECF244321}">
                <p14:modId xmlns:p14="http://schemas.microsoft.com/office/powerpoint/2010/main" val="3519218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3500129"/>
                    </a:ext>
                  </a:extLst>
                </a:gridCol>
                <a:gridCol w="822960">
                  <a:extLst>
                    <a:ext uri="{9D8B030D-6E8A-4147-A177-3AD203B41FA5}">
                      <a16:colId xmlns:a16="http://schemas.microsoft.com/office/drawing/2014/main" val="1256285922"/>
                    </a:ext>
                  </a:extLst>
                </a:gridCol>
                <a:gridCol w="822960">
                  <a:extLst>
                    <a:ext uri="{9D8B030D-6E8A-4147-A177-3AD203B41FA5}">
                      <a16:colId xmlns:a16="http://schemas.microsoft.com/office/drawing/2014/main" val="1472597112"/>
                    </a:ext>
                  </a:extLst>
                </a:gridCol>
                <a:gridCol w="822960">
                  <a:extLst>
                    <a:ext uri="{9D8B030D-6E8A-4147-A177-3AD203B41FA5}">
                      <a16:colId xmlns:a16="http://schemas.microsoft.com/office/drawing/2014/main" val="3047583666"/>
                    </a:ext>
                  </a:extLst>
                </a:gridCol>
                <a:gridCol w="822960">
                  <a:extLst>
                    <a:ext uri="{9D8B030D-6E8A-4147-A177-3AD203B41FA5}">
                      <a16:colId xmlns:a16="http://schemas.microsoft.com/office/drawing/2014/main" val="1107068638"/>
                    </a:ext>
                  </a:extLst>
                </a:gridCol>
                <a:gridCol w="822960">
                  <a:extLst>
                    <a:ext uri="{9D8B030D-6E8A-4147-A177-3AD203B41FA5}">
                      <a16:colId xmlns:a16="http://schemas.microsoft.com/office/drawing/2014/main" val="3553357541"/>
                    </a:ext>
                  </a:extLst>
                </a:gridCol>
                <a:gridCol w="411480">
                  <a:extLst>
                    <a:ext uri="{9D8B030D-6E8A-4147-A177-3AD203B41FA5}">
                      <a16:colId xmlns:a16="http://schemas.microsoft.com/office/drawing/2014/main" val="2560148637"/>
                    </a:ext>
                  </a:extLst>
                </a:gridCol>
                <a:gridCol w="822960">
                  <a:extLst>
                    <a:ext uri="{9D8B030D-6E8A-4147-A177-3AD203B41FA5}">
                      <a16:colId xmlns:a16="http://schemas.microsoft.com/office/drawing/2014/main" val="888332162"/>
                    </a:ext>
                  </a:extLst>
                </a:gridCol>
                <a:gridCol w="822960">
                  <a:extLst>
                    <a:ext uri="{9D8B030D-6E8A-4147-A177-3AD203B41FA5}">
                      <a16:colId xmlns:a16="http://schemas.microsoft.com/office/drawing/2014/main" val="100613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2725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680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45680095"/>
                  </a:ext>
                </a:extLst>
              </a:tr>
            </a:tbl>
          </a:graphicData>
        </a:graphic>
      </p:graphicFrame>
      <p:sp>
        <p:nvSpPr>
          <p:cNvPr id="4" name="Text Placeholder 3">
            <a:extLst>
              <a:ext uri="{FF2B5EF4-FFF2-40B4-BE49-F238E27FC236}">
                <a16:creationId xmlns:a16="http://schemas.microsoft.com/office/drawing/2014/main" id="{5ED3EDDB-2FD8-452A-947A-67C38DB69D74}"/>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569410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89E58-A88D-4159-A0D2-196D0C830155}"/>
              </a:ext>
            </a:extLst>
          </p:cNvPr>
          <p:cNvSpPr>
            <a:spLocks noGrp="1"/>
          </p:cNvSpPr>
          <p:nvPr>
            <p:ph type="title"/>
          </p:nvPr>
        </p:nvSpPr>
        <p:spPr/>
        <p:txBody>
          <a:bodyPr/>
          <a:lstStyle/>
          <a:p>
            <a:r>
              <a:rPr lang="de-DE"/>
              <a:t>Eigene Posts - Potenzielle Reichweite - Export - 3 of 3</a:t>
            </a:r>
            <a:endParaRPr lang="en-US"/>
          </a:p>
        </p:txBody>
      </p:sp>
      <p:graphicFrame>
        <p:nvGraphicFramePr>
          <p:cNvPr id="5" name="Table Placeholder 4">
            <a:extLst>
              <a:ext uri="{FF2B5EF4-FFF2-40B4-BE49-F238E27FC236}">
                <a16:creationId xmlns:a16="http://schemas.microsoft.com/office/drawing/2014/main" id="{A12513CD-394D-4A98-8628-2CA52DE23F86}"/>
              </a:ext>
            </a:extLst>
          </p:cNvPr>
          <p:cNvGraphicFramePr>
            <a:graphicFrameLocks noGrp="1"/>
          </p:cNvGraphicFramePr>
          <p:nvPr>
            <p:ph type="tbl" sz="quarter" idx="13"/>
            <p:extLst>
              <p:ext uri="{D42A27DB-BD31-4B8C-83A1-F6EECF244321}">
                <p14:modId xmlns:p14="http://schemas.microsoft.com/office/powerpoint/2010/main" val="4212726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0984158"/>
                    </a:ext>
                  </a:extLst>
                </a:gridCol>
                <a:gridCol w="822960">
                  <a:extLst>
                    <a:ext uri="{9D8B030D-6E8A-4147-A177-3AD203B41FA5}">
                      <a16:colId xmlns:a16="http://schemas.microsoft.com/office/drawing/2014/main" val="1644109739"/>
                    </a:ext>
                  </a:extLst>
                </a:gridCol>
                <a:gridCol w="822960">
                  <a:extLst>
                    <a:ext uri="{9D8B030D-6E8A-4147-A177-3AD203B41FA5}">
                      <a16:colId xmlns:a16="http://schemas.microsoft.com/office/drawing/2014/main" val="899215696"/>
                    </a:ext>
                  </a:extLst>
                </a:gridCol>
                <a:gridCol w="822960">
                  <a:extLst>
                    <a:ext uri="{9D8B030D-6E8A-4147-A177-3AD203B41FA5}">
                      <a16:colId xmlns:a16="http://schemas.microsoft.com/office/drawing/2014/main" val="509150039"/>
                    </a:ext>
                  </a:extLst>
                </a:gridCol>
                <a:gridCol w="822960">
                  <a:extLst>
                    <a:ext uri="{9D8B030D-6E8A-4147-A177-3AD203B41FA5}">
                      <a16:colId xmlns:a16="http://schemas.microsoft.com/office/drawing/2014/main" val="2366502962"/>
                    </a:ext>
                  </a:extLst>
                </a:gridCol>
                <a:gridCol w="822960">
                  <a:extLst>
                    <a:ext uri="{9D8B030D-6E8A-4147-A177-3AD203B41FA5}">
                      <a16:colId xmlns:a16="http://schemas.microsoft.com/office/drawing/2014/main" val="1355553119"/>
                    </a:ext>
                  </a:extLst>
                </a:gridCol>
                <a:gridCol w="411480">
                  <a:extLst>
                    <a:ext uri="{9D8B030D-6E8A-4147-A177-3AD203B41FA5}">
                      <a16:colId xmlns:a16="http://schemas.microsoft.com/office/drawing/2014/main" val="2365008423"/>
                    </a:ext>
                  </a:extLst>
                </a:gridCol>
                <a:gridCol w="822960">
                  <a:extLst>
                    <a:ext uri="{9D8B030D-6E8A-4147-A177-3AD203B41FA5}">
                      <a16:colId xmlns:a16="http://schemas.microsoft.com/office/drawing/2014/main" val="1351842554"/>
                    </a:ext>
                  </a:extLst>
                </a:gridCol>
                <a:gridCol w="822960">
                  <a:extLst>
                    <a:ext uri="{9D8B030D-6E8A-4147-A177-3AD203B41FA5}">
                      <a16:colId xmlns:a16="http://schemas.microsoft.com/office/drawing/2014/main" val="406973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38807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9008638"/>
                  </a:ext>
                </a:extLst>
              </a:tr>
            </a:tbl>
          </a:graphicData>
        </a:graphic>
      </p:graphicFrame>
      <p:sp>
        <p:nvSpPr>
          <p:cNvPr id="4" name="Text Placeholder 3">
            <a:extLst>
              <a:ext uri="{FF2B5EF4-FFF2-40B4-BE49-F238E27FC236}">
                <a16:creationId xmlns:a16="http://schemas.microsoft.com/office/drawing/2014/main" id="{63BDF49C-3D81-40F1-86EE-0DB5C8B59B50}"/>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815053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18332-C855-4D0D-868B-CDCEC3B588A4}"/>
              </a:ext>
            </a:extLst>
          </p:cNvPr>
          <p:cNvSpPr>
            <a:spLocks noGrp="1"/>
          </p:cNvSpPr>
          <p:nvPr>
            <p:ph type="title"/>
          </p:nvPr>
        </p:nvSpPr>
        <p:spPr/>
        <p:txBody>
          <a:bodyPr/>
          <a:lstStyle/>
          <a:p>
            <a:r>
              <a:rPr lang="de-DE"/>
              <a:t>Eigene Posts - Aktive Nutzer - Export - 1 of 2</a:t>
            </a:r>
            <a:endParaRPr lang="en-US"/>
          </a:p>
        </p:txBody>
      </p:sp>
      <p:graphicFrame>
        <p:nvGraphicFramePr>
          <p:cNvPr id="5" name="Table Placeholder 4">
            <a:extLst>
              <a:ext uri="{FF2B5EF4-FFF2-40B4-BE49-F238E27FC236}">
                <a16:creationId xmlns:a16="http://schemas.microsoft.com/office/drawing/2014/main" id="{7C1705C2-1386-4083-AAF5-BE17F4B07E9C}"/>
              </a:ext>
            </a:extLst>
          </p:cNvPr>
          <p:cNvGraphicFramePr>
            <a:graphicFrameLocks noGrp="1"/>
          </p:cNvGraphicFramePr>
          <p:nvPr>
            <p:ph type="tbl" sz="quarter" idx="13"/>
            <p:extLst>
              <p:ext uri="{D42A27DB-BD31-4B8C-83A1-F6EECF244321}">
                <p14:modId xmlns:p14="http://schemas.microsoft.com/office/powerpoint/2010/main" val="2604822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41975504"/>
                    </a:ext>
                  </a:extLst>
                </a:gridCol>
                <a:gridCol w="822960">
                  <a:extLst>
                    <a:ext uri="{9D8B030D-6E8A-4147-A177-3AD203B41FA5}">
                      <a16:colId xmlns:a16="http://schemas.microsoft.com/office/drawing/2014/main" val="1100864223"/>
                    </a:ext>
                  </a:extLst>
                </a:gridCol>
                <a:gridCol w="822960">
                  <a:extLst>
                    <a:ext uri="{9D8B030D-6E8A-4147-A177-3AD203B41FA5}">
                      <a16:colId xmlns:a16="http://schemas.microsoft.com/office/drawing/2014/main" val="2906710053"/>
                    </a:ext>
                  </a:extLst>
                </a:gridCol>
                <a:gridCol w="822960">
                  <a:extLst>
                    <a:ext uri="{9D8B030D-6E8A-4147-A177-3AD203B41FA5}">
                      <a16:colId xmlns:a16="http://schemas.microsoft.com/office/drawing/2014/main" val="1473158548"/>
                    </a:ext>
                  </a:extLst>
                </a:gridCol>
                <a:gridCol w="822960">
                  <a:extLst>
                    <a:ext uri="{9D8B030D-6E8A-4147-A177-3AD203B41FA5}">
                      <a16:colId xmlns:a16="http://schemas.microsoft.com/office/drawing/2014/main" val="4093676843"/>
                    </a:ext>
                  </a:extLst>
                </a:gridCol>
                <a:gridCol w="493776">
                  <a:extLst>
                    <a:ext uri="{9D8B030D-6E8A-4147-A177-3AD203B41FA5}">
                      <a16:colId xmlns:a16="http://schemas.microsoft.com/office/drawing/2014/main" val="1939591216"/>
                    </a:ext>
                  </a:extLst>
                </a:gridCol>
                <a:gridCol w="493776">
                  <a:extLst>
                    <a:ext uri="{9D8B030D-6E8A-4147-A177-3AD203B41FA5}">
                      <a16:colId xmlns:a16="http://schemas.microsoft.com/office/drawing/2014/main" val="330080856"/>
                    </a:ext>
                  </a:extLst>
                </a:gridCol>
                <a:gridCol w="493776">
                  <a:extLst>
                    <a:ext uri="{9D8B030D-6E8A-4147-A177-3AD203B41FA5}">
                      <a16:colId xmlns:a16="http://schemas.microsoft.com/office/drawing/2014/main" val="3988736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86632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947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947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4823282"/>
                  </a:ext>
                </a:extLst>
              </a:tr>
            </a:tbl>
          </a:graphicData>
        </a:graphic>
      </p:graphicFrame>
      <p:sp>
        <p:nvSpPr>
          <p:cNvPr id="4" name="Text Placeholder 3">
            <a:extLst>
              <a:ext uri="{FF2B5EF4-FFF2-40B4-BE49-F238E27FC236}">
                <a16:creationId xmlns:a16="http://schemas.microsoft.com/office/drawing/2014/main" id="{8CA1B589-2FCA-4033-9424-817A02D32C40}"/>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564047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B7D5E-1FC4-4559-A183-2E9969F577BC}"/>
              </a:ext>
            </a:extLst>
          </p:cNvPr>
          <p:cNvSpPr>
            <a:spLocks noGrp="1"/>
          </p:cNvSpPr>
          <p:nvPr>
            <p:ph type="title"/>
          </p:nvPr>
        </p:nvSpPr>
        <p:spPr/>
        <p:txBody>
          <a:bodyPr/>
          <a:lstStyle/>
          <a:p>
            <a:r>
              <a:rPr lang="de-DE"/>
              <a:t>Eigene Posts - Aktive Nutzer - Export - 2 of 2</a:t>
            </a:r>
            <a:endParaRPr lang="en-US"/>
          </a:p>
        </p:txBody>
      </p:sp>
      <p:graphicFrame>
        <p:nvGraphicFramePr>
          <p:cNvPr id="5" name="Table Placeholder 4">
            <a:extLst>
              <a:ext uri="{FF2B5EF4-FFF2-40B4-BE49-F238E27FC236}">
                <a16:creationId xmlns:a16="http://schemas.microsoft.com/office/drawing/2014/main" id="{2FC28AF1-AFBB-45F7-9040-7B38BD82238D}"/>
              </a:ext>
            </a:extLst>
          </p:cNvPr>
          <p:cNvGraphicFramePr>
            <a:graphicFrameLocks noGrp="1"/>
          </p:cNvGraphicFramePr>
          <p:nvPr>
            <p:ph type="tbl" sz="quarter" idx="13"/>
            <p:extLst>
              <p:ext uri="{D42A27DB-BD31-4B8C-83A1-F6EECF244321}">
                <p14:modId xmlns:p14="http://schemas.microsoft.com/office/powerpoint/2010/main" val="110228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874473822"/>
                    </a:ext>
                  </a:extLst>
                </a:gridCol>
                <a:gridCol w="822960">
                  <a:extLst>
                    <a:ext uri="{9D8B030D-6E8A-4147-A177-3AD203B41FA5}">
                      <a16:colId xmlns:a16="http://schemas.microsoft.com/office/drawing/2014/main" val="2485475515"/>
                    </a:ext>
                  </a:extLst>
                </a:gridCol>
                <a:gridCol w="822960">
                  <a:extLst>
                    <a:ext uri="{9D8B030D-6E8A-4147-A177-3AD203B41FA5}">
                      <a16:colId xmlns:a16="http://schemas.microsoft.com/office/drawing/2014/main" val="2153575599"/>
                    </a:ext>
                  </a:extLst>
                </a:gridCol>
                <a:gridCol w="822960">
                  <a:extLst>
                    <a:ext uri="{9D8B030D-6E8A-4147-A177-3AD203B41FA5}">
                      <a16:colId xmlns:a16="http://schemas.microsoft.com/office/drawing/2014/main" val="1127072797"/>
                    </a:ext>
                  </a:extLst>
                </a:gridCol>
                <a:gridCol w="822960">
                  <a:extLst>
                    <a:ext uri="{9D8B030D-6E8A-4147-A177-3AD203B41FA5}">
                      <a16:colId xmlns:a16="http://schemas.microsoft.com/office/drawing/2014/main" val="4282178847"/>
                    </a:ext>
                  </a:extLst>
                </a:gridCol>
                <a:gridCol w="493776">
                  <a:extLst>
                    <a:ext uri="{9D8B030D-6E8A-4147-A177-3AD203B41FA5}">
                      <a16:colId xmlns:a16="http://schemas.microsoft.com/office/drawing/2014/main" val="965468210"/>
                    </a:ext>
                  </a:extLst>
                </a:gridCol>
                <a:gridCol w="493776">
                  <a:extLst>
                    <a:ext uri="{9D8B030D-6E8A-4147-A177-3AD203B41FA5}">
                      <a16:colId xmlns:a16="http://schemas.microsoft.com/office/drawing/2014/main" val="3494898981"/>
                    </a:ext>
                  </a:extLst>
                </a:gridCol>
                <a:gridCol w="493776">
                  <a:extLst>
                    <a:ext uri="{9D8B030D-6E8A-4147-A177-3AD203B41FA5}">
                      <a16:colId xmlns:a16="http://schemas.microsoft.com/office/drawing/2014/main" val="2766887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02397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2353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- 2017-12-28 15:04:00</a:t>
                      </a:r>
                      <a:r>
                        <a:rPr kumimoji="0" lang="de-DE" sz="1000" b="0" i="0" u="none" strike="noStrike" kern="1200" cap="none" spc="0" normalizeH="0" baseline="0" noProof="0">
                          <a:ln>
                            <a:noFill/>
                          </a:ln>
                          <a:solidFill>
                            <a:prstClr val="black"/>
                          </a:solidFill>
                          <a:effectLst/>
                          <a:uLnTx/>
                          <a:uFillTx/>
                          <a:latin typeface="+mn-lt"/>
                          <a:ea typeface="+mn-ea"/>
                          <a:cs typeface="+mn-cs"/>
                        </a:rPr>
                        <a:t>
Ingo, bitte hör auf den Herrn Brehme, er ist ein Mann von Welt und Schnitterfahrung. Wie das "Hair &amp; Care" jetzt unter der Leitung von Container Ingo läuft könnt ihr in den drei neuen Folgen von "Jennifer - Sehnsucht nach was Besseres" sehen. Am 2. und 4. Januar 2018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9333751"/>
                  </a:ext>
                </a:extLst>
              </a:tr>
            </a:tbl>
          </a:graphicData>
        </a:graphic>
      </p:graphicFrame>
      <p:sp>
        <p:nvSpPr>
          <p:cNvPr id="4" name="Text Placeholder 3">
            <a:extLst>
              <a:ext uri="{FF2B5EF4-FFF2-40B4-BE49-F238E27FC236}">
                <a16:creationId xmlns:a16="http://schemas.microsoft.com/office/drawing/2014/main" id="{952F4E09-5811-4FB6-9B29-FE66E338F40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984049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3795-8207-4359-8710-DECA050F73BD}"/>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5A94542F-A2D2-4810-8DE6-748A52059DD7}"/>
              </a:ext>
            </a:extLst>
          </p:cNvPr>
          <p:cNvGraphicFramePr>
            <a:graphicFrameLocks noGrp="1"/>
          </p:cNvGraphicFramePr>
          <p:nvPr>
            <p:ph type="tbl" sz="quarter" idx="13"/>
            <p:extLst>
              <p:ext uri="{D42A27DB-BD31-4B8C-83A1-F6EECF244321}">
                <p14:modId xmlns:p14="http://schemas.microsoft.com/office/powerpoint/2010/main" val="3601665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07836247"/>
                    </a:ext>
                  </a:extLst>
                </a:gridCol>
                <a:gridCol w="822960">
                  <a:extLst>
                    <a:ext uri="{9D8B030D-6E8A-4147-A177-3AD203B41FA5}">
                      <a16:colId xmlns:a16="http://schemas.microsoft.com/office/drawing/2014/main" val="3021225023"/>
                    </a:ext>
                  </a:extLst>
                </a:gridCol>
                <a:gridCol w="822960">
                  <a:extLst>
                    <a:ext uri="{9D8B030D-6E8A-4147-A177-3AD203B41FA5}">
                      <a16:colId xmlns:a16="http://schemas.microsoft.com/office/drawing/2014/main" val="2598335618"/>
                    </a:ext>
                  </a:extLst>
                </a:gridCol>
                <a:gridCol w="822960">
                  <a:extLst>
                    <a:ext uri="{9D8B030D-6E8A-4147-A177-3AD203B41FA5}">
                      <a16:colId xmlns:a16="http://schemas.microsoft.com/office/drawing/2014/main" val="337272599"/>
                    </a:ext>
                  </a:extLst>
                </a:gridCol>
                <a:gridCol w="822960">
                  <a:extLst>
                    <a:ext uri="{9D8B030D-6E8A-4147-A177-3AD203B41FA5}">
                      <a16:colId xmlns:a16="http://schemas.microsoft.com/office/drawing/2014/main" val="3044690868"/>
                    </a:ext>
                  </a:extLst>
                </a:gridCol>
                <a:gridCol w="822960">
                  <a:extLst>
                    <a:ext uri="{9D8B030D-6E8A-4147-A177-3AD203B41FA5}">
                      <a16:colId xmlns:a16="http://schemas.microsoft.com/office/drawing/2014/main" val="3637331322"/>
                    </a:ext>
                  </a:extLst>
                </a:gridCol>
                <a:gridCol w="822960">
                  <a:extLst>
                    <a:ext uri="{9D8B030D-6E8A-4147-A177-3AD203B41FA5}">
                      <a16:colId xmlns:a16="http://schemas.microsoft.com/office/drawing/2014/main" val="235503404"/>
                    </a:ext>
                  </a:extLst>
                </a:gridCol>
                <a:gridCol w="822960">
                  <a:extLst>
                    <a:ext uri="{9D8B030D-6E8A-4147-A177-3AD203B41FA5}">
                      <a16:colId xmlns:a16="http://schemas.microsoft.com/office/drawing/2014/main" val="1310053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3690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- 2017-11-24 14:13:01</a:t>
                      </a:r>
                      <a:r>
                        <a:rPr kumimoji="0" lang="de-DE" sz="1000" b="0" i="0" u="none" strike="noStrike" kern="1200" cap="none" spc="0" normalizeH="0" baseline="0" noProof="0">
                          <a:ln>
                            <a:noFill/>
                          </a:ln>
                          <a:solidFill>
                            <a:prstClr val="black"/>
                          </a:solidFill>
                          <a:effectLst/>
                          <a:uLnTx/>
                          <a:uFillTx/>
                          <a:latin typeface="+mn-lt"/>
                          <a:ea typeface="+mn-ea"/>
                          <a:cs typeface="+mn-cs"/>
                        </a:rPr>
                        <a:t>
Lange habt ihr drauf gewartet und wir freuen uns total, dass ihr wieder eingeschaltet habt! Denn heute gibt es den mega riesigen zweiten Teil der Social Media-Kampagne "BeautyBeauty" mit Ingo A. und Jennifer. Like 4 like!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137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- 2017-12-13 11:23:18</a:t>
                      </a:r>
                      <a:r>
                        <a:rPr kumimoji="0" lang="de-DE" sz="1000" b="0" i="0" u="none" strike="noStrike" kern="1200" cap="none" spc="0" normalizeH="0" baseline="0" noProof="0">
                          <a:ln>
                            <a:noFill/>
                          </a:ln>
                          <a:solidFill>
                            <a:prstClr val="black"/>
                          </a:solidFill>
                          <a:effectLst/>
                          <a:uLnTx/>
                          <a:uFillTx/>
                          <a:latin typeface="+mn-lt"/>
                          <a:ea typeface="+mn-ea"/>
                          <a:cs typeface="+mn-cs"/>
                        </a:rPr>
                        <a:t>
In Neu Wulmstorf Downtown ist ausnahmsweise noch mehr los als sonst, denn es hat sich rumgesprochen: Das Jennifer-Team ist in der Stadt! Was Dessous mit einem Trauerspiel zu tun haben, kann man in den drei neuen Folgen von "Jennifer - Sehnsucht nach was Besseres" am 2. und 4. Januar um 22:30 Uhr im NDR Fernsehen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3337098"/>
                  </a:ext>
                </a:extLst>
              </a:tr>
            </a:tbl>
          </a:graphicData>
        </a:graphic>
      </p:graphicFrame>
      <p:sp>
        <p:nvSpPr>
          <p:cNvPr id="4" name="Text Placeholder 3">
            <a:extLst>
              <a:ext uri="{FF2B5EF4-FFF2-40B4-BE49-F238E27FC236}">
                <a16:creationId xmlns:a16="http://schemas.microsoft.com/office/drawing/2014/main" id="{3C96B259-E15E-441C-9052-428CD6A69A5A}"/>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3243460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BB74-B047-46DE-AF7D-A0D5F2F4ED10}"/>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E130A2B7-4C97-4715-A16F-BA100D7485DE}"/>
              </a:ext>
            </a:extLst>
          </p:cNvPr>
          <p:cNvGraphicFramePr>
            <a:graphicFrameLocks noGrp="1"/>
          </p:cNvGraphicFramePr>
          <p:nvPr>
            <p:ph type="tbl" sz="quarter" idx="13"/>
            <p:extLst>
              <p:ext uri="{D42A27DB-BD31-4B8C-83A1-F6EECF244321}">
                <p14:modId xmlns:p14="http://schemas.microsoft.com/office/powerpoint/2010/main" val="3676596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03638662"/>
                    </a:ext>
                  </a:extLst>
                </a:gridCol>
                <a:gridCol w="822960">
                  <a:extLst>
                    <a:ext uri="{9D8B030D-6E8A-4147-A177-3AD203B41FA5}">
                      <a16:colId xmlns:a16="http://schemas.microsoft.com/office/drawing/2014/main" val="3440050475"/>
                    </a:ext>
                  </a:extLst>
                </a:gridCol>
                <a:gridCol w="822960">
                  <a:extLst>
                    <a:ext uri="{9D8B030D-6E8A-4147-A177-3AD203B41FA5}">
                      <a16:colId xmlns:a16="http://schemas.microsoft.com/office/drawing/2014/main" val="1588389644"/>
                    </a:ext>
                  </a:extLst>
                </a:gridCol>
                <a:gridCol w="822960">
                  <a:extLst>
                    <a:ext uri="{9D8B030D-6E8A-4147-A177-3AD203B41FA5}">
                      <a16:colId xmlns:a16="http://schemas.microsoft.com/office/drawing/2014/main" val="429005577"/>
                    </a:ext>
                  </a:extLst>
                </a:gridCol>
                <a:gridCol w="822960">
                  <a:extLst>
                    <a:ext uri="{9D8B030D-6E8A-4147-A177-3AD203B41FA5}">
                      <a16:colId xmlns:a16="http://schemas.microsoft.com/office/drawing/2014/main" val="937173164"/>
                    </a:ext>
                  </a:extLst>
                </a:gridCol>
                <a:gridCol w="822960">
                  <a:extLst>
                    <a:ext uri="{9D8B030D-6E8A-4147-A177-3AD203B41FA5}">
                      <a16:colId xmlns:a16="http://schemas.microsoft.com/office/drawing/2014/main" val="2863690232"/>
                    </a:ext>
                  </a:extLst>
                </a:gridCol>
                <a:gridCol w="822960">
                  <a:extLst>
                    <a:ext uri="{9D8B030D-6E8A-4147-A177-3AD203B41FA5}">
                      <a16:colId xmlns:a16="http://schemas.microsoft.com/office/drawing/2014/main" val="1488171852"/>
                    </a:ext>
                  </a:extLst>
                </a:gridCol>
                <a:gridCol w="822960">
                  <a:extLst>
                    <a:ext uri="{9D8B030D-6E8A-4147-A177-3AD203B41FA5}">
                      <a16:colId xmlns:a16="http://schemas.microsoft.com/office/drawing/2014/main" val="2311804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0764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- 2017-09-26 12:12:00</a:t>
                      </a:r>
                      <a:r>
                        <a:rPr kumimoji="0" lang="de-DE" sz="1000" b="0" i="0" u="none" strike="noStrike" kern="1200" cap="none" spc="0" normalizeH="0" baseline="0" noProof="0">
                          <a:ln>
                            <a:noFill/>
                          </a:ln>
                          <a:solidFill>
                            <a:prstClr val="black"/>
                          </a:solidFill>
                          <a:effectLst/>
                          <a:uLnTx/>
                          <a:uFillTx/>
                          <a:latin typeface="+mn-lt"/>
                          <a:ea typeface="+mn-ea"/>
                          <a:cs typeface="+mn-cs"/>
                        </a:rPr>
                        <a:t>
Lange Drehtage? Die Frisur hält. Wir nehmen euch mit ins Hinterstübchen des Friseursalons "Hair &amp; Care" und präsentieren ab jetzt am laufenden (Haar)Band Schnappschüsse aus unserem „Jennifer“-Fotoalbum.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563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- 2017-12-10 10:21:58</a:t>
                      </a:r>
                      <a:r>
                        <a:rPr kumimoji="0" lang="de-DE" sz="1000" b="0" i="0" u="none" strike="noStrike" kern="1200" cap="none" spc="0" normalizeH="0" baseline="0" noProof="0">
                          <a:ln>
                            <a:noFill/>
                          </a:ln>
                          <a:solidFill>
                            <a:prstClr val="black"/>
                          </a:solidFill>
                          <a:effectLst/>
                          <a:uLnTx/>
                          <a:uFillTx/>
                          <a:latin typeface="+mn-lt"/>
                          <a:ea typeface="+mn-ea"/>
                          <a:cs typeface="+mn-cs"/>
                        </a:rPr>
                        <a:t>
Um Ruhm und (T)adel zu erreichen, muss man auch mal über Leichen gehen, weiß Klaas, und macht den Friedhof auch tagsüber zu einem gruseligen Ort für aufdringliche Bewerbungsgespräche. Ob es tatsächlich geklappt hat und mit welchem perfiden Plan er die Hauptrolle ergattern konnte, sieht man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3157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- 2018-01-03 10:48:53</a:t>
                      </a:r>
                      <a:r>
                        <a:rPr kumimoji="0" lang="de-DE" sz="1000" b="0" i="0" u="none" strike="noStrike" kern="1200" cap="none" spc="0" normalizeH="0" baseline="0" noProof="0">
                          <a:ln>
                            <a:noFill/>
                          </a:ln>
                          <a:solidFill>
                            <a:prstClr val="black"/>
                          </a:solidFill>
                          <a:effectLst/>
                          <a:uLnTx/>
                          <a:uFillTx/>
                          <a:latin typeface="+mn-lt"/>
                          <a:ea typeface="+mn-ea"/>
                          <a:cs typeface="+mn-cs"/>
                        </a:rPr>
                        <a:t>
Kannste mal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245256"/>
                  </a:ext>
                </a:extLst>
              </a:tr>
            </a:tbl>
          </a:graphicData>
        </a:graphic>
      </p:graphicFrame>
      <p:sp>
        <p:nvSpPr>
          <p:cNvPr id="4" name="Text Placeholder 3">
            <a:extLst>
              <a:ext uri="{FF2B5EF4-FFF2-40B4-BE49-F238E27FC236}">
                <a16:creationId xmlns:a16="http://schemas.microsoft.com/office/drawing/2014/main" id="{A658D32C-B99D-4A45-ACD9-F2E2DDE02F04}"/>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045697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29361-FFDA-4EA8-BEF5-495185A5D11D}"/>
              </a:ext>
            </a:extLst>
          </p:cNvPr>
          <p:cNvSpPr>
            <a:spLocks noGrp="1"/>
          </p:cNvSpPr>
          <p:nvPr>
            <p:ph type="title"/>
          </p:nvPr>
        </p:nvSpPr>
        <p:spPr/>
        <p:txBody>
          <a:bodyPr/>
          <a:lstStyle/>
          <a:p>
            <a:r>
              <a:rPr lang="de-DE"/>
              <a:t>Eigene Posts - I-Rate Aktive Nutzer-Flop - Export - 1 of 3</a:t>
            </a:r>
            <a:endParaRPr lang="en-US"/>
          </a:p>
        </p:txBody>
      </p:sp>
      <p:graphicFrame>
        <p:nvGraphicFramePr>
          <p:cNvPr id="5" name="Table Placeholder 4">
            <a:extLst>
              <a:ext uri="{FF2B5EF4-FFF2-40B4-BE49-F238E27FC236}">
                <a16:creationId xmlns:a16="http://schemas.microsoft.com/office/drawing/2014/main" id="{FF9F518E-C080-4230-A31F-B35ECCD3E355}"/>
              </a:ext>
            </a:extLst>
          </p:cNvPr>
          <p:cNvGraphicFramePr>
            <a:graphicFrameLocks noGrp="1"/>
          </p:cNvGraphicFramePr>
          <p:nvPr>
            <p:ph type="tbl" sz="quarter" idx="13"/>
            <p:extLst>
              <p:ext uri="{D42A27DB-BD31-4B8C-83A1-F6EECF244321}">
                <p14:modId xmlns:p14="http://schemas.microsoft.com/office/powerpoint/2010/main" val="246801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22429908"/>
                    </a:ext>
                  </a:extLst>
                </a:gridCol>
                <a:gridCol w="822960">
                  <a:extLst>
                    <a:ext uri="{9D8B030D-6E8A-4147-A177-3AD203B41FA5}">
                      <a16:colId xmlns:a16="http://schemas.microsoft.com/office/drawing/2014/main" val="2283152717"/>
                    </a:ext>
                  </a:extLst>
                </a:gridCol>
                <a:gridCol w="822960">
                  <a:extLst>
                    <a:ext uri="{9D8B030D-6E8A-4147-A177-3AD203B41FA5}">
                      <a16:colId xmlns:a16="http://schemas.microsoft.com/office/drawing/2014/main" val="3570633704"/>
                    </a:ext>
                  </a:extLst>
                </a:gridCol>
                <a:gridCol w="822960">
                  <a:extLst>
                    <a:ext uri="{9D8B030D-6E8A-4147-A177-3AD203B41FA5}">
                      <a16:colId xmlns:a16="http://schemas.microsoft.com/office/drawing/2014/main" val="4129194590"/>
                    </a:ext>
                  </a:extLst>
                </a:gridCol>
                <a:gridCol w="822960">
                  <a:extLst>
                    <a:ext uri="{9D8B030D-6E8A-4147-A177-3AD203B41FA5}">
                      <a16:colId xmlns:a16="http://schemas.microsoft.com/office/drawing/2014/main" val="3792591777"/>
                    </a:ext>
                  </a:extLst>
                </a:gridCol>
                <a:gridCol w="822960">
                  <a:extLst>
                    <a:ext uri="{9D8B030D-6E8A-4147-A177-3AD203B41FA5}">
                      <a16:colId xmlns:a16="http://schemas.microsoft.com/office/drawing/2014/main" val="2475512747"/>
                    </a:ext>
                  </a:extLst>
                </a:gridCol>
                <a:gridCol w="822960">
                  <a:extLst>
                    <a:ext uri="{9D8B030D-6E8A-4147-A177-3AD203B41FA5}">
                      <a16:colId xmlns:a16="http://schemas.microsoft.com/office/drawing/2014/main" val="1990250804"/>
                    </a:ext>
                  </a:extLst>
                </a:gridCol>
                <a:gridCol w="822960">
                  <a:extLst>
                    <a:ext uri="{9D8B030D-6E8A-4147-A177-3AD203B41FA5}">
                      <a16:colId xmlns:a16="http://schemas.microsoft.com/office/drawing/2014/main" val="185282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1268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4821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3510684"/>
                  </a:ext>
                </a:extLst>
              </a:tr>
            </a:tbl>
          </a:graphicData>
        </a:graphic>
      </p:graphicFrame>
      <p:sp>
        <p:nvSpPr>
          <p:cNvPr id="4" name="Text Placeholder 3">
            <a:extLst>
              <a:ext uri="{FF2B5EF4-FFF2-40B4-BE49-F238E27FC236}">
                <a16:creationId xmlns:a16="http://schemas.microsoft.com/office/drawing/2014/main" id="{D27589B6-A254-4FA1-BE76-8A82AFD8D5F0}"/>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073977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7C5F-72A2-4E41-8C0E-3C02FAFEB672}"/>
              </a:ext>
            </a:extLst>
          </p:cNvPr>
          <p:cNvSpPr>
            <a:spLocks noGrp="1"/>
          </p:cNvSpPr>
          <p:nvPr>
            <p:ph type="title"/>
          </p:nvPr>
        </p:nvSpPr>
        <p:spPr/>
        <p:txBody>
          <a:bodyPr/>
          <a:lstStyle/>
          <a:p>
            <a:r>
              <a:rPr lang="de-DE"/>
              <a:t>Eigene Posts - I-Rate Aktive Nutzer-Flop - Export - 2 of 3</a:t>
            </a:r>
            <a:endParaRPr lang="en-US"/>
          </a:p>
        </p:txBody>
      </p:sp>
      <p:graphicFrame>
        <p:nvGraphicFramePr>
          <p:cNvPr id="5" name="Table Placeholder 4">
            <a:extLst>
              <a:ext uri="{FF2B5EF4-FFF2-40B4-BE49-F238E27FC236}">
                <a16:creationId xmlns:a16="http://schemas.microsoft.com/office/drawing/2014/main" id="{44944B1D-A357-485A-A97F-3B7CE34CAC5F}"/>
              </a:ext>
            </a:extLst>
          </p:cNvPr>
          <p:cNvGraphicFramePr>
            <a:graphicFrameLocks noGrp="1"/>
          </p:cNvGraphicFramePr>
          <p:nvPr>
            <p:ph type="tbl" sz="quarter" idx="13"/>
            <p:extLst>
              <p:ext uri="{D42A27DB-BD31-4B8C-83A1-F6EECF244321}">
                <p14:modId xmlns:p14="http://schemas.microsoft.com/office/powerpoint/2010/main" val="1484413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8899772"/>
                    </a:ext>
                  </a:extLst>
                </a:gridCol>
                <a:gridCol w="822960">
                  <a:extLst>
                    <a:ext uri="{9D8B030D-6E8A-4147-A177-3AD203B41FA5}">
                      <a16:colId xmlns:a16="http://schemas.microsoft.com/office/drawing/2014/main" val="2209591149"/>
                    </a:ext>
                  </a:extLst>
                </a:gridCol>
                <a:gridCol w="822960">
                  <a:extLst>
                    <a:ext uri="{9D8B030D-6E8A-4147-A177-3AD203B41FA5}">
                      <a16:colId xmlns:a16="http://schemas.microsoft.com/office/drawing/2014/main" val="3968648348"/>
                    </a:ext>
                  </a:extLst>
                </a:gridCol>
                <a:gridCol w="822960">
                  <a:extLst>
                    <a:ext uri="{9D8B030D-6E8A-4147-A177-3AD203B41FA5}">
                      <a16:colId xmlns:a16="http://schemas.microsoft.com/office/drawing/2014/main" val="439019600"/>
                    </a:ext>
                  </a:extLst>
                </a:gridCol>
                <a:gridCol w="822960">
                  <a:extLst>
                    <a:ext uri="{9D8B030D-6E8A-4147-A177-3AD203B41FA5}">
                      <a16:colId xmlns:a16="http://schemas.microsoft.com/office/drawing/2014/main" val="3129208344"/>
                    </a:ext>
                  </a:extLst>
                </a:gridCol>
                <a:gridCol w="822960">
                  <a:extLst>
                    <a:ext uri="{9D8B030D-6E8A-4147-A177-3AD203B41FA5}">
                      <a16:colId xmlns:a16="http://schemas.microsoft.com/office/drawing/2014/main" val="1771522849"/>
                    </a:ext>
                  </a:extLst>
                </a:gridCol>
                <a:gridCol w="822960">
                  <a:extLst>
                    <a:ext uri="{9D8B030D-6E8A-4147-A177-3AD203B41FA5}">
                      <a16:colId xmlns:a16="http://schemas.microsoft.com/office/drawing/2014/main" val="3753330667"/>
                    </a:ext>
                  </a:extLst>
                </a:gridCol>
                <a:gridCol w="822960">
                  <a:extLst>
                    <a:ext uri="{9D8B030D-6E8A-4147-A177-3AD203B41FA5}">
                      <a16:colId xmlns:a16="http://schemas.microsoft.com/office/drawing/2014/main" val="2874612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8377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- 2017-12-15 15:18:17</a:t>
                      </a:r>
                      <a:r>
                        <a:rPr kumimoji="0" lang="de-DE" sz="1000" b="0" i="0" u="none" strike="noStrike" kern="1200" cap="none" spc="0" normalizeH="0" baseline="0" noProof="0">
                          <a:ln>
                            <a:noFill/>
                          </a:ln>
                          <a:solidFill>
                            <a:prstClr val="black"/>
                          </a:solidFill>
                          <a:effectLst/>
                          <a:uLnTx/>
                          <a:uFillTx/>
                          <a:latin typeface="+mn-lt"/>
                          <a:ea typeface="+mn-ea"/>
                          <a:cs typeface="+mn-cs"/>
                        </a:rPr>
                        <a:t>
Kein Drehtag ohne 1000,7 schräge Ausnahmesituationen! Trotzdem kann das hochroutinierte Team selbstverständlich nicht nur einen kühlen Kopf sondern auch den gesamten Text behalten. Drei brandneue Folgen von "Jennifer - Sehnsucht nach was Besseres" laufen am 2. und 4. Januar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6026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7023950"/>
                  </a:ext>
                </a:extLst>
              </a:tr>
            </a:tbl>
          </a:graphicData>
        </a:graphic>
      </p:graphicFrame>
      <p:sp>
        <p:nvSpPr>
          <p:cNvPr id="4" name="Text Placeholder 3">
            <a:extLst>
              <a:ext uri="{FF2B5EF4-FFF2-40B4-BE49-F238E27FC236}">
                <a16:creationId xmlns:a16="http://schemas.microsoft.com/office/drawing/2014/main" id="{50B91D30-FD09-47E4-9374-2AD20035B804}"/>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278120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CC9C-1897-46F5-A27B-6FE4A5C76C57}"/>
              </a:ext>
            </a:extLst>
          </p:cNvPr>
          <p:cNvSpPr>
            <a:spLocks noGrp="1"/>
          </p:cNvSpPr>
          <p:nvPr>
            <p:ph type="title"/>
          </p:nvPr>
        </p:nvSpPr>
        <p:spPr/>
        <p:txBody>
          <a:bodyPr/>
          <a:lstStyle/>
          <a:p>
            <a:r>
              <a:rPr lang="de-DE"/>
              <a:t>Eigene Posts - I-Rate Aktive Nutzer-Flop - Export - 3 of 3</a:t>
            </a:r>
            <a:endParaRPr lang="en-US"/>
          </a:p>
        </p:txBody>
      </p:sp>
      <p:graphicFrame>
        <p:nvGraphicFramePr>
          <p:cNvPr id="5" name="Table Placeholder 4">
            <a:extLst>
              <a:ext uri="{FF2B5EF4-FFF2-40B4-BE49-F238E27FC236}">
                <a16:creationId xmlns:a16="http://schemas.microsoft.com/office/drawing/2014/main" id="{6CF4F26C-B810-4A64-BFDC-D226AA8C2E7C}"/>
              </a:ext>
            </a:extLst>
          </p:cNvPr>
          <p:cNvGraphicFramePr>
            <a:graphicFrameLocks noGrp="1"/>
          </p:cNvGraphicFramePr>
          <p:nvPr>
            <p:ph type="tbl" sz="quarter" idx="13"/>
            <p:extLst>
              <p:ext uri="{D42A27DB-BD31-4B8C-83A1-F6EECF244321}">
                <p14:modId xmlns:p14="http://schemas.microsoft.com/office/powerpoint/2010/main" val="457269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39008965"/>
                    </a:ext>
                  </a:extLst>
                </a:gridCol>
                <a:gridCol w="822960">
                  <a:extLst>
                    <a:ext uri="{9D8B030D-6E8A-4147-A177-3AD203B41FA5}">
                      <a16:colId xmlns:a16="http://schemas.microsoft.com/office/drawing/2014/main" val="2697348972"/>
                    </a:ext>
                  </a:extLst>
                </a:gridCol>
                <a:gridCol w="822960">
                  <a:extLst>
                    <a:ext uri="{9D8B030D-6E8A-4147-A177-3AD203B41FA5}">
                      <a16:colId xmlns:a16="http://schemas.microsoft.com/office/drawing/2014/main" val="3041705188"/>
                    </a:ext>
                  </a:extLst>
                </a:gridCol>
                <a:gridCol w="822960">
                  <a:extLst>
                    <a:ext uri="{9D8B030D-6E8A-4147-A177-3AD203B41FA5}">
                      <a16:colId xmlns:a16="http://schemas.microsoft.com/office/drawing/2014/main" val="216173200"/>
                    </a:ext>
                  </a:extLst>
                </a:gridCol>
                <a:gridCol w="822960">
                  <a:extLst>
                    <a:ext uri="{9D8B030D-6E8A-4147-A177-3AD203B41FA5}">
                      <a16:colId xmlns:a16="http://schemas.microsoft.com/office/drawing/2014/main" val="1802206748"/>
                    </a:ext>
                  </a:extLst>
                </a:gridCol>
                <a:gridCol w="822960">
                  <a:extLst>
                    <a:ext uri="{9D8B030D-6E8A-4147-A177-3AD203B41FA5}">
                      <a16:colId xmlns:a16="http://schemas.microsoft.com/office/drawing/2014/main" val="2449797255"/>
                    </a:ext>
                  </a:extLst>
                </a:gridCol>
                <a:gridCol w="822960">
                  <a:extLst>
                    <a:ext uri="{9D8B030D-6E8A-4147-A177-3AD203B41FA5}">
                      <a16:colId xmlns:a16="http://schemas.microsoft.com/office/drawing/2014/main" val="1596567776"/>
                    </a:ext>
                  </a:extLst>
                </a:gridCol>
                <a:gridCol w="822960">
                  <a:extLst>
                    <a:ext uri="{9D8B030D-6E8A-4147-A177-3AD203B41FA5}">
                      <a16:colId xmlns:a16="http://schemas.microsoft.com/office/drawing/2014/main" val="3948194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5983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0328851"/>
                  </a:ext>
                </a:extLst>
              </a:tr>
            </a:tbl>
          </a:graphicData>
        </a:graphic>
      </p:graphicFrame>
      <p:sp>
        <p:nvSpPr>
          <p:cNvPr id="4" name="Text Placeholder 3">
            <a:extLst>
              <a:ext uri="{FF2B5EF4-FFF2-40B4-BE49-F238E27FC236}">
                <a16:creationId xmlns:a16="http://schemas.microsoft.com/office/drawing/2014/main" id="{1A8159B0-3754-4F4B-98F6-91CCC7E137F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6914646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3EA33-C89E-4A08-B7DF-5C71CBC66216}"/>
              </a:ext>
            </a:extLst>
          </p:cNvPr>
          <p:cNvSpPr>
            <a:spLocks noGrp="1"/>
          </p:cNvSpPr>
          <p:nvPr>
            <p:ph type="title"/>
          </p:nvPr>
        </p:nvSpPr>
        <p:spPr/>
        <p:txBody>
          <a:bodyPr/>
          <a:lstStyle/>
          <a:p>
            <a:r>
              <a:rPr lang="en-US"/>
              <a:t>Eigene Post - Summe Interaktionen - 1 of 2</a:t>
            </a:r>
          </a:p>
        </p:txBody>
      </p:sp>
      <p:graphicFrame>
        <p:nvGraphicFramePr>
          <p:cNvPr id="5" name="Table Placeholder 4">
            <a:extLst>
              <a:ext uri="{FF2B5EF4-FFF2-40B4-BE49-F238E27FC236}">
                <a16:creationId xmlns:a16="http://schemas.microsoft.com/office/drawing/2014/main" id="{4AC8B411-B719-454B-8555-203864C75545}"/>
              </a:ext>
            </a:extLst>
          </p:cNvPr>
          <p:cNvGraphicFramePr>
            <a:graphicFrameLocks noGrp="1"/>
          </p:cNvGraphicFramePr>
          <p:nvPr>
            <p:ph type="tbl" sz="quarter" idx="13"/>
            <p:extLst>
              <p:ext uri="{D42A27DB-BD31-4B8C-83A1-F6EECF244321}">
                <p14:modId xmlns:p14="http://schemas.microsoft.com/office/powerpoint/2010/main" val="1205298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69569196"/>
                    </a:ext>
                  </a:extLst>
                </a:gridCol>
                <a:gridCol w="822960">
                  <a:extLst>
                    <a:ext uri="{9D8B030D-6E8A-4147-A177-3AD203B41FA5}">
                      <a16:colId xmlns:a16="http://schemas.microsoft.com/office/drawing/2014/main" val="4217560193"/>
                    </a:ext>
                  </a:extLst>
                </a:gridCol>
                <a:gridCol w="822960">
                  <a:extLst>
                    <a:ext uri="{9D8B030D-6E8A-4147-A177-3AD203B41FA5}">
                      <a16:colId xmlns:a16="http://schemas.microsoft.com/office/drawing/2014/main" val="4258735649"/>
                    </a:ext>
                  </a:extLst>
                </a:gridCol>
                <a:gridCol w="822960">
                  <a:extLst>
                    <a:ext uri="{9D8B030D-6E8A-4147-A177-3AD203B41FA5}">
                      <a16:colId xmlns:a16="http://schemas.microsoft.com/office/drawing/2014/main" val="333973811"/>
                    </a:ext>
                  </a:extLst>
                </a:gridCol>
                <a:gridCol w="822960">
                  <a:extLst>
                    <a:ext uri="{9D8B030D-6E8A-4147-A177-3AD203B41FA5}">
                      <a16:colId xmlns:a16="http://schemas.microsoft.com/office/drawing/2014/main" val="1594930508"/>
                    </a:ext>
                  </a:extLst>
                </a:gridCol>
                <a:gridCol w="822960">
                  <a:extLst>
                    <a:ext uri="{9D8B030D-6E8A-4147-A177-3AD203B41FA5}">
                      <a16:colId xmlns:a16="http://schemas.microsoft.com/office/drawing/2014/main" val="1089270707"/>
                    </a:ext>
                  </a:extLst>
                </a:gridCol>
                <a:gridCol w="822960">
                  <a:extLst>
                    <a:ext uri="{9D8B030D-6E8A-4147-A177-3AD203B41FA5}">
                      <a16:colId xmlns:a16="http://schemas.microsoft.com/office/drawing/2014/main" val="2993014476"/>
                    </a:ext>
                  </a:extLst>
                </a:gridCol>
                <a:gridCol w="822960">
                  <a:extLst>
                    <a:ext uri="{9D8B030D-6E8A-4147-A177-3AD203B41FA5}">
                      <a16:colId xmlns:a16="http://schemas.microsoft.com/office/drawing/2014/main" val="2640234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74022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4025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186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3319275"/>
                  </a:ext>
                </a:extLst>
              </a:tr>
            </a:tbl>
          </a:graphicData>
        </a:graphic>
      </p:graphicFrame>
      <p:sp>
        <p:nvSpPr>
          <p:cNvPr id="4" name="Text Placeholder 3">
            <a:extLst>
              <a:ext uri="{FF2B5EF4-FFF2-40B4-BE49-F238E27FC236}">
                <a16:creationId xmlns:a16="http://schemas.microsoft.com/office/drawing/2014/main" id="{9A56FFCC-38A5-4CE1-B933-6054F164A5D9}"/>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3127339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746F0-D6DC-47BF-98AA-53D6D5E1A688}"/>
              </a:ext>
            </a:extLst>
          </p:cNvPr>
          <p:cNvSpPr>
            <a:spLocks noGrp="1"/>
          </p:cNvSpPr>
          <p:nvPr>
            <p:ph type="title"/>
          </p:nvPr>
        </p:nvSpPr>
        <p:spPr/>
        <p:txBody>
          <a:bodyPr/>
          <a:lstStyle/>
          <a:p>
            <a:r>
              <a:rPr lang="en-US"/>
              <a:t>Eigene Post - Summe Interaktionen - 2 of 2</a:t>
            </a:r>
          </a:p>
        </p:txBody>
      </p:sp>
      <p:graphicFrame>
        <p:nvGraphicFramePr>
          <p:cNvPr id="5" name="Table Placeholder 4">
            <a:extLst>
              <a:ext uri="{FF2B5EF4-FFF2-40B4-BE49-F238E27FC236}">
                <a16:creationId xmlns:a16="http://schemas.microsoft.com/office/drawing/2014/main" id="{C63FED91-82B3-41E6-90C6-02E6FD835616}"/>
              </a:ext>
            </a:extLst>
          </p:cNvPr>
          <p:cNvGraphicFramePr>
            <a:graphicFrameLocks noGrp="1"/>
          </p:cNvGraphicFramePr>
          <p:nvPr>
            <p:ph type="tbl" sz="quarter" idx="13"/>
            <p:extLst>
              <p:ext uri="{D42A27DB-BD31-4B8C-83A1-F6EECF244321}">
                <p14:modId xmlns:p14="http://schemas.microsoft.com/office/powerpoint/2010/main" val="240421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34936728"/>
                    </a:ext>
                  </a:extLst>
                </a:gridCol>
                <a:gridCol w="822960">
                  <a:extLst>
                    <a:ext uri="{9D8B030D-6E8A-4147-A177-3AD203B41FA5}">
                      <a16:colId xmlns:a16="http://schemas.microsoft.com/office/drawing/2014/main" val="46298520"/>
                    </a:ext>
                  </a:extLst>
                </a:gridCol>
                <a:gridCol w="822960">
                  <a:extLst>
                    <a:ext uri="{9D8B030D-6E8A-4147-A177-3AD203B41FA5}">
                      <a16:colId xmlns:a16="http://schemas.microsoft.com/office/drawing/2014/main" val="3421293229"/>
                    </a:ext>
                  </a:extLst>
                </a:gridCol>
                <a:gridCol w="822960">
                  <a:extLst>
                    <a:ext uri="{9D8B030D-6E8A-4147-A177-3AD203B41FA5}">
                      <a16:colId xmlns:a16="http://schemas.microsoft.com/office/drawing/2014/main" val="3096645632"/>
                    </a:ext>
                  </a:extLst>
                </a:gridCol>
                <a:gridCol w="822960">
                  <a:extLst>
                    <a:ext uri="{9D8B030D-6E8A-4147-A177-3AD203B41FA5}">
                      <a16:colId xmlns:a16="http://schemas.microsoft.com/office/drawing/2014/main" val="2075576018"/>
                    </a:ext>
                  </a:extLst>
                </a:gridCol>
                <a:gridCol w="822960">
                  <a:extLst>
                    <a:ext uri="{9D8B030D-6E8A-4147-A177-3AD203B41FA5}">
                      <a16:colId xmlns:a16="http://schemas.microsoft.com/office/drawing/2014/main" val="66895000"/>
                    </a:ext>
                  </a:extLst>
                </a:gridCol>
                <a:gridCol w="822960">
                  <a:extLst>
                    <a:ext uri="{9D8B030D-6E8A-4147-A177-3AD203B41FA5}">
                      <a16:colId xmlns:a16="http://schemas.microsoft.com/office/drawing/2014/main" val="3245420116"/>
                    </a:ext>
                  </a:extLst>
                </a:gridCol>
                <a:gridCol w="822960">
                  <a:extLst>
                    <a:ext uri="{9D8B030D-6E8A-4147-A177-3AD203B41FA5}">
                      <a16:colId xmlns:a16="http://schemas.microsoft.com/office/drawing/2014/main" val="1287709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3805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3369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- 2017-11-13 14:18:01</a:t>
                      </a:r>
                      <a:r>
                        <a:rPr kumimoji="0" lang="de-DE" sz="1000" b="0" i="0" u="none" strike="noStrike" kern="1200" cap="none" spc="0" normalizeH="0" baseline="0" noProof="0">
                          <a:ln>
                            <a:noFill/>
                          </a:ln>
                          <a:solidFill>
                            <a:prstClr val="black"/>
                          </a:solidFill>
                          <a:effectLst/>
                          <a:uLnTx/>
                          <a:uFillTx/>
                          <a:latin typeface="+mn-lt"/>
                          <a:ea typeface="+mn-ea"/>
                          <a:cs typeface="+mn-cs"/>
                        </a:rPr>
                        <a:t>
ACHTUNG, TERMINÄNDERUNG! Die zweite Staffel von „Jennifer – Sehnsucht nach was Besseres“ geht mit drei neuen, brandheißen Folgen auf Sendung. Am 2. (Folge 4+5) und 4. Januar 2018 (Folge 6 &amp; Dokumentation)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2117948"/>
                  </a:ext>
                </a:extLst>
              </a:tr>
            </a:tbl>
          </a:graphicData>
        </a:graphic>
      </p:graphicFrame>
      <p:sp>
        <p:nvSpPr>
          <p:cNvPr id="4" name="Text Placeholder 3">
            <a:extLst>
              <a:ext uri="{FF2B5EF4-FFF2-40B4-BE49-F238E27FC236}">
                <a16:creationId xmlns:a16="http://schemas.microsoft.com/office/drawing/2014/main" id="{6C0DCD01-A0D4-412A-AD2B-4D7F0DFD0E9E}"/>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737063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3CC08-CE91-4E8D-94A2-C3A48173F82A}"/>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2ECC9844-9490-439A-8A92-E2A81FA08003}"/>
              </a:ext>
            </a:extLst>
          </p:cNvPr>
          <p:cNvGraphicFramePr>
            <a:graphicFrameLocks noGrp="1"/>
          </p:cNvGraphicFramePr>
          <p:nvPr>
            <p:ph type="tbl" sz="quarter" idx="13"/>
            <p:extLst>
              <p:ext uri="{D42A27DB-BD31-4B8C-83A1-F6EECF244321}">
                <p14:modId xmlns:p14="http://schemas.microsoft.com/office/powerpoint/2010/main" val="2783538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72845056"/>
                    </a:ext>
                  </a:extLst>
                </a:gridCol>
                <a:gridCol w="493776">
                  <a:extLst>
                    <a:ext uri="{9D8B030D-6E8A-4147-A177-3AD203B41FA5}">
                      <a16:colId xmlns:a16="http://schemas.microsoft.com/office/drawing/2014/main" val="1677315761"/>
                    </a:ext>
                  </a:extLst>
                </a:gridCol>
                <a:gridCol w="411480">
                  <a:extLst>
                    <a:ext uri="{9D8B030D-6E8A-4147-A177-3AD203B41FA5}">
                      <a16:colId xmlns:a16="http://schemas.microsoft.com/office/drawing/2014/main" val="756771720"/>
                    </a:ext>
                  </a:extLst>
                </a:gridCol>
                <a:gridCol w="411480">
                  <a:extLst>
                    <a:ext uri="{9D8B030D-6E8A-4147-A177-3AD203B41FA5}">
                      <a16:colId xmlns:a16="http://schemas.microsoft.com/office/drawing/2014/main" val="2422151304"/>
                    </a:ext>
                  </a:extLst>
                </a:gridCol>
                <a:gridCol w="246888">
                  <a:extLst>
                    <a:ext uri="{9D8B030D-6E8A-4147-A177-3AD203B41FA5}">
                      <a16:colId xmlns:a16="http://schemas.microsoft.com/office/drawing/2014/main" val="3153102972"/>
                    </a:ext>
                  </a:extLst>
                </a:gridCol>
                <a:gridCol w="658368">
                  <a:extLst>
                    <a:ext uri="{9D8B030D-6E8A-4147-A177-3AD203B41FA5}">
                      <a16:colId xmlns:a16="http://schemas.microsoft.com/office/drawing/2014/main" val="3856839194"/>
                    </a:ext>
                  </a:extLst>
                </a:gridCol>
                <a:gridCol w="576072">
                  <a:extLst>
                    <a:ext uri="{9D8B030D-6E8A-4147-A177-3AD203B41FA5}">
                      <a16:colId xmlns:a16="http://schemas.microsoft.com/office/drawing/2014/main" val="1028960980"/>
                    </a:ext>
                  </a:extLst>
                </a:gridCol>
                <a:gridCol w="576072">
                  <a:extLst>
                    <a:ext uri="{9D8B030D-6E8A-4147-A177-3AD203B41FA5}">
                      <a16:colId xmlns:a16="http://schemas.microsoft.com/office/drawing/2014/main" val="1222452671"/>
                    </a:ext>
                  </a:extLst>
                </a:gridCol>
                <a:gridCol w="411480">
                  <a:extLst>
                    <a:ext uri="{9D8B030D-6E8A-4147-A177-3AD203B41FA5}">
                      <a16:colId xmlns:a16="http://schemas.microsoft.com/office/drawing/2014/main" val="3995201822"/>
                    </a:ext>
                  </a:extLst>
                </a:gridCol>
                <a:gridCol w="658368">
                  <a:extLst>
                    <a:ext uri="{9D8B030D-6E8A-4147-A177-3AD203B41FA5}">
                      <a16:colId xmlns:a16="http://schemas.microsoft.com/office/drawing/2014/main" val="239357787"/>
                    </a:ext>
                  </a:extLst>
                </a:gridCol>
                <a:gridCol w="329184">
                  <a:extLst>
                    <a:ext uri="{9D8B030D-6E8A-4147-A177-3AD203B41FA5}">
                      <a16:colId xmlns:a16="http://schemas.microsoft.com/office/drawing/2014/main" val="3762560696"/>
                    </a:ext>
                  </a:extLst>
                </a:gridCol>
                <a:gridCol w="493776">
                  <a:extLst>
                    <a:ext uri="{9D8B030D-6E8A-4147-A177-3AD203B41FA5}">
                      <a16:colId xmlns:a16="http://schemas.microsoft.com/office/drawing/2014/main" val="277400850"/>
                    </a:ext>
                  </a:extLst>
                </a:gridCol>
                <a:gridCol w="329184">
                  <a:extLst>
                    <a:ext uri="{9D8B030D-6E8A-4147-A177-3AD203B41FA5}">
                      <a16:colId xmlns:a16="http://schemas.microsoft.com/office/drawing/2014/main" val="239182787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662145575"/>
                  </a:ext>
                </a:extLst>
              </a:tr>
              <a:tr h="370840">
                <a:tc>
                  <a:txBody>
                    <a:bodyPr/>
                    <a:lstStyle/>
                    <a:p>
                      <a:r>
                        <a:rPr lang="en-US" sz="1000"/>
                        <a:t>26.12.2017 12:04:02</a:t>
                      </a:r>
                    </a:p>
                  </a:txBody>
                  <a:tcPr/>
                </a:tc>
                <a:tc>
                  <a:txBody>
                    <a:bodyPr/>
                    <a:lstStyle/>
                    <a:p>
                      <a:r>
                        <a:rPr lang="en-US" sz="1000"/>
                        <a:t>19110</a:t>
                      </a:r>
                    </a:p>
                  </a:txBody>
                  <a:tcPr/>
                </a:tc>
                <a:tc>
                  <a:txBody>
                    <a:bodyPr/>
                    <a:lstStyle/>
                    <a:p>
                      <a:r>
                        <a:rPr lang="en-US" sz="1000"/>
                        <a:t>16942</a:t>
                      </a:r>
                    </a:p>
                  </a:txBody>
                  <a:tcPr/>
                </a:tc>
                <a:tc>
                  <a:txBody>
                    <a:bodyPr/>
                    <a:lstStyle/>
                    <a:p>
                      <a:r>
                        <a:rPr lang="en-US" sz="1000"/>
                        <a:t>36829</a:t>
                      </a:r>
                    </a:p>
                  </a:txBody>
                  <a:tcPr/>
                </a:tc>
                <a:tc>
                  <a:txBody>
                    <a:bodyPr/>
                    <a:lstStyle/>
                    <a:p>
                      <a:r>
                        <a:rPr lang="en-US" sz="1000"/>
                        <a:t>00:35</a:t>
                      </a:r>
                    </a:p>
                  </a:txBody>
                  <a:tcPr/>
                </a:tc>
                <a:tc>
                  <a:txBody>
                    <a:bodyPr/>
                    <a:lstStyle/>
                    <a:p>
                      <a:r>
                        <a:rPr lang="en-US" sz="1000"/>
                        <a:t>17%</a:t>
                      </a:r>
                    </a:p>
                  </a:txBody>
                  <a:tcPr/>
                </a:tc>
                <a:tc>
                  <a:txBody>
                    <a:bodyPr/>
                    <a:lstStyle/>
                    <a:p>
                      <a:r>
                        <a:rPr lang="en-US" sz="1000"/>
                        <a:t>0</a:t>
                      </a:r>
                    </a:p>
                  </a:txBody>
                  <a:tcPr/>
                </a:tc>
                <a:tc>
                  <a:txBody>
                    <a:bodyPr/>
                    <a:lstStyle/>
                    <a:p>
                      <a:r>
                        <a:rPr lang="en-US" sz="1000"/>
                        <a:t>34986</a:t>
                      </a:r>
                    </a:p>
                  </a:txBody>
                  <a:tcPr/>
                </a:tc>
                <a:tc>
                  <a:txBody>
                    <a:bodyPr/>
                    <a:lstStyle/>
                    <a:p>
                      <a:r>
                        <a:rPr lang="en-US" sz="1000"/>
                        <a:t>1843</a:t>
                      </a:r>
                    </a:p>
                  </a:txBody>
                  <a:tcPr/>
                </a:tc>
                <a:tc>
                  <a:txBody>
                    <a:bodyPr/>
                    <a:lstStyle/>
                    <a:p>
                      <a:r>
                        <a:rPr lang="en-US" sz="1000"/>
                        <a:t>72461</a:t>
                      </a:r>
                    </a:p>
                  </a:txBody>
                  <a:tcPr/>
                </a:tc>
                <a:tc>
                  <a:txBody>
                    <a:bodyPr/>
                    <a:lstStyle/>
                    <a:p>
                      <a:r>
                        <a:rPr lang="en-US" sz="1000"/>
                        <a:t>300</a:t>
                      </a:r>
                    </a:p>
                  </a:txBody>
                  <a:tcPr/>
                </a:tc>
                <a:tc>
                  <a:txBody>
                    <a:bodyPr/>
                    <a:lstStyle/>
                    <a:p>
                      <a:r>
                        <a:rPr lang="en-US" sz="1000"/>
                        <a:t>35</a:t>
                      </a:r>
                    </a:p>
                  </a:txBody>
                  <a:tcPr/>
                </a:tc>
                <a:tc>
                  <a:txBody>
                    <a:bodyPr/>
                    <a:lstStyle/>
                    <a:p>
                      <a:r>
                        <a:rPr lang="en-US" sz="1000"/>
                        <a:t>31</a:t>
                      </a:r>
                    </a:p>
                  </a:txBody>
                  <a:tcPr/>
                </a:tc>
                <a:extLst>
                  <a:ext uri="{0D108BD9-81ED-4DB2-BD59-A6C34878D82A}">
                    <a16:rowId xmlns:a16="http://schemas.microsoft.com/office/drawing/2014/main" val="2379563121"/>
                  </a:ext>
                </a:extLst>
              </a:tr>
              <a:tr h="370840">
                <a:tc>
                  <a:txBody>
                    <a:bodyPr/>
                    <a:lstStyle/>
                    <a:p>
                      <a:r>
                        <a:rPr lang="en-US" sz="1000"/>
                        <a:t>31.12.2017 13:02:00</a:t>
                      </a:r>
                    </a:p>
                  </a:txBody>
                  <a:tcPr/>
                </a:tc>
                <a:tc>
                  <a:txBody>
                    <a:bodyPr/>
                    <a:lstStyle/>
                    <a:p>
                      <a:r>
                        <a:rPr lang="en-US" sz="1000"/>
                        <a:t>15534</a:t>
                      </a:r>
                    </a:p>
                  </a:txBody>
                  <a:tcPr/>
                </a:tc>
                <a:tc>
                  <a:txBody>
                    <a:bodyPr/>
                    <a:lstStyle/>
                    <a:p>
                      <a:r>
                        <a:rPr lang="en-US" sz="1000"/>
                        <a:t>13743</a:t>
                      </a:r>
                    </a:p>
                  </a:txBody>
                  <a:tcPr/>
                </a:tc>
                <a:tc>
                  <a:txBody>
                    <a:bodyPr/>
                    <a:lstStyle/>
                    <a:p>
                      <a:r>
                        <a:rPr lang="en-US" sz="1000"/>
                        <a:t>27804</a:t>
                      </a:r>
                    </a:p>
                  </a:txBody>
                  <a:tcPr/>
                </a:tc>
                <a:tc>
                  <a:txBody>
                    <a:bodyPr/>
                    <a:lstStyle/>
                    <a:p>
                      <a:r>
                        <a:rPr lang="en-US" sz="1000"/>
                        <a:t>00:37</a:t>
                      </a:r>
                    </a:p>
                  </a:txBody>
                  <a:tcPr/>
                </a:tc>
                <a:tc>
                  <a:txBody>
                    <a:bodyPr/>
                    <a:lstStyle/>
                    <a:p>
                      <a:r>
                        <a:rPr lang="en-US" sz="1000"/>
                        <a:t>16%</a:t>
                      </a:r>
                    </a:p>
                  </a:txBody>
                  <a:tcPr/>
                </a:tc>
                <a:tc>
                  <a:txBody>
                    <a:bodyPr/>
                    <a:lstStyle/>
                    <a:p>
                      <a:r>
                        <a:rPr lang="en-US" sz="1000"/>
                        <a:t>0</a:t>
                      </a:r>
                    </a:p>
                  </a:txBody>
                  <a:tcPr/>
                </a:tc>
                <a:tc>
                  <a:txBody>
                    <a:bodyPr/>
                    <a:lstStyle/>
                    <a:p>
                      <a:r>
                        <a:rPr lang="en-US" sz="1000"/>
                        <a:t>26913</a:t>
                      </a:r>
                    </a:p>
                  </a:txBody>
                  <a:tcPr/>
                </a:tc>
                <a:tc>
                  <a:txBody>
                    <a:bodyPr/>
                    <a:lstStyle/>
                    <a:p>
                      <a:r>
                        <a:rPr lang="en-US" sz="1000"/>
                        <a:t>891</a:t>
                      </a:r>
                    </a:p>
                  </a:txBody>
                  <a:tcPr/>
                </a:tc>
                <a:tc>
                  <a:txBody>
                    <a:bodyPr/>
                    <a:lstStyle/>
                    <a:p>
                      <a:r>
                        <a:rPr lang="en-US" sz="1000"/>
                        <a:t>74955</a:t>
                      </a:r>
                    </a:p>
                  </a:txBody>
                  <a:tcPr/>
                </a:tc>
                <a:tc>
                  <a:txBody>
                    <a:bodyPr/>
                    <a:lstStyle/>
                    <a:p>
                      <a:r>
                        <a:rPr lang="en-US" sz="1000"/>
                        <a:t>195</a:t>
                      </a:r>
                    </a:p>
                  </a:txBody>
                  <a:tcPr/>
                </a:tc>
                <a:tc>
                  <a:txBody>
                    <a:bodyPr/>
                    <a:lstStyle/>
                    <a:p>
                      <a:r>
                        <a:rPr lang="en-US" sz="1000"/>
                        <a:t>21</a:t>
                      </a:r>
                    </a:p>
                  </a:txBody>
                  <a:tcPr/>
                </a:tc>
                <a:tc>
                  <a:txBody>
                    <a:bodyPr/>
                    <a:lstStyle/>
                    <a:p>
                      <a:r>
                        <a:rPr lang="en-US" sz="1000"/>
                        <a:t>22</a:t>
                      </a:r>
                    </a:p>
                  </a:txBody>
                  <a:tcPr/>
                </a:tc>
                <a:extLst>
                  <a:ext uri="{0D108BD9-81ED-4DB2-BD59-A6C34878D82A}">
                    <a16:rowId xmlns:a16="http://schemas.microsoft.com/office/drawing/2014/main" val="3985576432"/>
                  </a:ext>
                </a:extLst>
              </a:tr>
              <a:tr h="370840">
                <a:tc>
                  <a:txBody>
                    <a:bodyPr/>
                    <a:lstStyle/>
                    <a:p>
                      <a:r>
                        <a:rPr lang="en-US" sz="1000"/>
                        <a:t>08.12.2017 10:04:07</a:t>
                      </a:r>
                    </a:p>
                  </a:txBody>
                  <a:tcPr/>
                </a:tc>
                <a:tc>
                  <a:txBody>
                    <a:bodyPr/>
                    <a:lstStyle/>
                    <a:p>
                      <a:r>
                        <a:rPr lang="en-US" sz="1000"/>
                        <a:t>8704</a:t>
                      </a:r>
                    </a:p>
                  </a:txBody>
                  <a:tcPr/>
                </a:tc>
                <a:tc>
                  <a:txBody>
                    <a:bodyPr/>
                    <a:lstStyle/>
                    <a:p>
                      <a:r>
                        <a:rPr lang="en-US" sz="1000"/>
                        <a:t>683</a:t>
                      </a:r>
                    </a:p>
                  </a:txBody>
                  <a:tcPr/>
                </a:tc>
                <a:tc>
                  <a:txBody>
                    <a:bodyPr/>
                    <a:lstStyle/>
                    <a:p>
                      <a:r>
                        <a:rPr lang="en-US" sz="1000"/>
                        <a:t>15722</a:t>
                      </a:r>
                    </a:p>
                  </a:txBody>
                  <a:tcPr/>
                </a:tc>
                <a:tc>
                  <a:txBody>
                    <a:bodyPr/>
                    <a:lstStyle/>
                    <a:p>
                      <a:r>
                        <a:rPr lang="en-US" sz="1000"/>
                        <a:t>03:09</a:t>
                      </a:r>
                    </a:p>
                  </a:txBody>
                  <a:tcPr/>
                </a:tc>
                <a:tc>
                  <a:txBody>
                    <a:bodyPr/>
                    <a:lstStyle/>
                    <a:p>
                      <a:r>
                        <a:rPr lang="en-US" sz="1000"/>
                        <a:t>11%</a:t>
                      </a:r>
                    </a:p>
                  </a:txBody>
                  <a:tcPr/>
                </a:tc>
                <a:tc>
                  <a:txBody>
                    <a:bodyPr/>
                    <a:lstStyle/>
                    <a:p>
                      <a:r>
                        <a:rPr lang="en-US" sz="1000"/>
                        <a:t>0</a:t>
                      </a:r>
                    </a:p>
                  </a:txBody>
                  <a:tcPr/>
                </a:tc>
                <a:tc>
                  <a:txBody>
                    <a:bodyPr/>
                    <a:lstStyle/>
                    <a:p>
                      <a:r>
                        <a:rPr lang="en-US" sz="1000"/>
                        <a:t>3289</a:t>
                      </a:r>
                    </a:p>
                  </a:txBody>
                  <a:tcPr/>
                </a:tc>
                <a:tc>
                  <a:txBody>
                    <a:bodyPr/>
                    <a:lstStyle/>
                    <a:p>
                      <a:r>
                        <a:rPr lang="en-US" sz="1000"/>
                        <a:t>12433</a:t>
                      </a:r>
                    </a:p>
                  </a:txBody>
                  <a:tcPr/>
                </a:tc>
                <a:tc>
                  <a:txBody>
                    <a:bodyPr/>
                    <a:lstStyle/>
                    <a:p>
                      <a:r>
                        <a:rPr lang="en-US" sz="1000"/>
                        <a:t>32647</a:t>
                      </a:r>
                    </a:p>
                  </a:txBody>
                  <a:tcPr/>
                </a:tc>
                <a:tc>
                  <a:txBody>
                    <a:bodyPr/>
                    <a:lstStyle/>
                    <a:p>
                      <a:r>
                        <a:rPr lang="en-US" sz="1000"/>
                        <a:t>458</a:t>
                      </a:r>
                    </a:p>
                  </a:txBody>
                  <a:tcPr/>
                </a:tc>
                <a:tc>
                  <a:txBody>
                    <a:bodyPr/>
                    <a:lstStyle/>
                    <a:p>
                      <a:r>
                        <a:rPr lang="en-US" sz="1000"/>
                        <a:t>119</a:t>
                      </a:r>
                    </a:p>
                  </a:txBody>
                  <a:tcPr/>
                </a:tc>
                <a:tc>
                  <a:txBody>
                    <a:bodyPr/>
                    <a:lstStyle/>
                    <a:p>
                      <a:r>
                        <a:rPr lang="en-US" sz="1000"/>
                        <a:t>64</a:t>
                      </a:r>
                    </a:p>
                  </a:txBody>
                  <a:tcPr/>
                </a:tc>
                <a:extLst>
                  <a:ext uri="{0D108BD9-81ED-4DB2-BD59-A6C34878D82A}">
                    <a16:rowId xmlns:a16="http://schemas.microsoft.com/office/drawing/2014/main" val="3491319229"/>
                  </a:ext>
                </a:extLst>
              </a:tr>
              <a:tr h="370840">
                <a:tc>
                  <a:txBody>
                    <a:bodyPr/>
                    <a:lstStyle/>
                    <a:p>
                      <a:r>
                        <a:rPr lang="en-US" sz="1000"/>
                        <a:t>11.10.2017 14:29:00</a:t>
                      </a:r>
                    </a:p>
                  </a:txBody>
                  <a:tcPr/>
                </a:tc>
                <a:tc>
                  <a:txBody>
                    <a:bodyPr/>
                    <a:lstStyle/>
                    <a:p>
                      <a:r>
                        <a:rPr lang="en-US" sz="1000"/>
                        <a:t>6227</a:t>
                      </a:r>
                    </a:p>
                  </a:txBody>
                  <a:tcPr/>
                </a:tc>
                <a:tc>
                  <a:txBody>
                    <a:bodyPr/>
                    <a:lstStyle/>
                    <a:p>
                      <a:r>
                        <a:rPr lang="en-US" sz="1000"/>
                        <a:t>0</a:t>
                      </a:r>
                    </a:p>
                  </a:txBody>
                  <a:tcPr/>
                </a:tc>
                <a:tc>
                  <a:txBody>
                    <a:bodyPr/>
                    <a:lstStyle/>
                    <a:p>
                      <a:r>
                        <a:rPr lang="en-US" sz="1000"/>
                        <a:t>12188</a:t>
                      </a:r>
                    </a:p>
                  </a:txBody>
                  <a:tcPr/>
                </a:tc>
                <a:tc>
                  <a:txBody>
                    <a:bodyPr/>
                    <a:lstStyle/>
                    <a:p>
                      <a:r>
                        <a:rPr lang="en-US" sz="1000"/>
                        <a:t>01:35</a:t>
                      </a:r>
                    </a:p>
                  </a:txBody>
                  <a:tcPr/>
                </a:tc>
                <a:tc>
                  <a:txBody>
                    <a:bodyPr/>
                    <a:lstStyle/>
                    <a:p>
                      <a:r>
                        <a:rPr lang="en-US" sz="1000"/>
                        <a:t>15%</a:t>
                      </a:r>
                    </a:p>
                  </a:txBody>
                  <a:tcPr/>
                </a:tc>
                <a:tc>
                  <a:txBody>
                    <a:bodyPr/>
                    <a:lstStyle/>
                    <a:p>
                      <a:r>
                        <a:rPr lang="en-US" sz="1000"/>
                        <a:t>0</a:t>
                      </a:r>
                    </a:p>
                  </a:txBody>
                  <a:tcPr/>
                </a:tc>
                <a:tc>
                  <a:txBody>
                    <a:bodyPr/>
                    <a:lstStyle/>
                    <a:p>
                      <a:r>
                        <a:rPr lang="en-US" sz="1000"/>
                        <a:t>4022</a:t>
                      </a:r>
                    </a:p>
                  </a:txBody>
                  <a:tcPr/>
                </a:tc>
                <a:tc>
                  <a:txBody>
                    <a:bodyPr/>
                    <a:lstStyle/>
                    <a:p>
                      <a:r>
                        <a:rPr lang="en-US" sz="1000"/>
                        <a:t>8166</a:t>
                      </a:r>
                    </a:p>
                  </a:txBody>
                  <a:tcPr/>
                </a:tc>
                <a:tc>
                  <a:txBody>
                    <a:bodyPr/>
                    <a:lstStyle/>
                    <a:p>
                      <a:r>
                        <a:rPr lang="en-US" sz="1000"/>
                        <a:t>26146</a:t>
                      </a:r>
                    </a:p>
                  </a:txBody>
                  <a:tcPr/>
                </a:tc>
                <a:tc>
                  <a:txBody>
                    <a:bodyPr/>
                    <a:lstStyle/>
                    <a:p>
                      <a:r>
                        <a:rPr lang="en-US" sz="1000"/>
                        <a:t>111</a:t>
                      </a:r>
                    </a:p>
                  </a:txBody>
                  <a:tcPr/>
                </a:tc>
                <a:tc>
                  <a:txBody>
                    <a:bodyPr/>
                    <a:lstStyle/>
                    <a:p>
                      <a:r>
                        <a:rPr lang="en-US" sz="1000"/>
                        <a:t>10</a:t>
                      </a:r>
                    </a:p>
                  </a:txBody>
                  <a:tcPr/>
                </a:tc>
                <a:tc>
                  <a:txBody>
                    <a:bodyPr/>
                    <a:lstStyle/>
                    <a:p>
                      <a:r>
                        <a:rPr lang="en-US" sz="1000"/>
                        <a:t>12</a:t>
                      </a:r>
                    </a:p>
                  </a:txBody>
                  <a:tcPr/>
                </a:tc>
                <a:extLst>
                  <a:ext uri="{0D108BD9-81ED-4DB2-BD59-A6C34878D82A}">
                    <a16:rowId xmlns:a16="http://schemas.microsoft.com/office/drawing/2014/main" val="3565358241"/>
                  </a:ext>
                </a:extLst>
              </a:tr>
              <a:tr h="370840">
                <a:tc>
                  <a:txBody>
                    <a:bodyPr/>
                    <a:lstStyle/>
                    <a:p>
                      <a:r>
                        <a:rPr lang="en-US" sz="1000"/>
                        <a:t>28.12.2017 15:04:00</a:t>
                      </a:r>
                    </a:p>
                  </a:txBody>
                  <a:tcPr/>
                </a:tc>
                <a:tc>
                  <a:txBody>
                    <a:bodyPr/>
                    <a:lstStyle/>
                    <a:p>
                      <a:r>
                        <a:rPr lang="en-US" sz="1000"/>
                        <a:t>4192</a:t>
                      </a:r>
                    </a:p>
                  </a:txBody>
                  <a:tcPr/>
                </a:tc>
                <a:tc>
                  <a:txBody>
                    <a:bodyPr/>
                    <a:lstStyle/>
                    <a:p>
                      <a:r>
                        <a:rPr lang="en-US" sz="1000"/>
                        <a:t>0</a:t>
                      </a:r>
                    </a:p>
                  </a:txBody>
                  <a:tcPr/>
                </a:tc>
                <a:tc>
                  <a:txBody>
                    <a:bodyPr/>
                    <a:lstStyle/>
                    <a:p>
                      <a:r>
                        <a:rPr lang="en-US" sz="1000"/>
                        <a:t>8920</a:t>
                      </a:r>
                    </a:p>
                  </a:txBody>
                  <a:tcPr/>
                </a:tc>
                <a:tc>
                  <a:txBody>
                    <a:bodyPr/>
                    <a:lstStyle/>
                    <a:p>
                      <a:r>
                        <a:rPr lang="en-US" sz="1000"/>
                        <a:t>01:42</a:t>
                      </a:r>
                    </a:p>
                  </a:txBody>
                  <a:tcPr/>
                </a:tc>
                <a:tc>
                  <a:txBody>
                    <a:bodyPr/>
                    <a:lstStyle/>
                    <a:p>
                      <a:r>
                        <a:rPr lang="en-US" sz="1000"/>
                        <a:t>11%</a:t>
                      </a:r>
                    </a:p>
                  </a:txBody>
                  <a:tcPr/>
                </a:tc>
                <a:tc>
                  <a:txBody>
                    <a:bodyPr/>
                    <a:lstStyle/>
                    <a:p>
                      <a:r>
                        <a:rPr lang="en-US" sz="1000"/>
                        <a:t>0</a:t>
                      </a:r>
                    </a:p>
                  </a:txBody>
                  <a:tcPr/>
                </a:tc>
                <a:tc>
                  <a:txBody>
                    <a:bodyPr/>
                    <a:lstStyle/>
                    <a:p>
                      <a:r>
                        <a:rPr lang="en-US" sz="1000"/>
                        <a:t>2573</a:t>
                      </a:r>
                    </a:p>
                  </a:txBody>
                  <a:tcPr/>
                </a:tc>
                <a:tc>
                  <a:txBody>
                    <a:bodyPr/>
                    <a:lstStyle/>
                    <a:p>
                      <a:r>
                        <a:rPr lang="en-US" sz="1000"/>
                        <a:t>6347</a:t>
                      </a:r>
                    </a:p>
                  </a:txBody>
                  <a:tcPr/>
                </a:tc>
                <a:tc>
                  <a:txBody>
                    <a:bodyPr/>
                    <a:lstStyle/>
                    <a:p>
                      <a:r>
                        <a:rPr lang="en-US" sz="1000"/>
                        <a:t>21552</a:t>
                      </a:r>
                    </a:p>
                  </a:txBody>
                  <a:tcPr/>
                </a:tc>
                <a:tc>
                  <a:txBody>
                    <a:bodyPr/>
                    <a:lstStyle/>
                    <a:p>
                      <a:r>
                        <a:rPr lang="en-US" sz="1000"/>
                        <a:t>159</a:t>
                      </a:r>
                    </a:p>
                  </a:txBody>
                  <a:tcPr/>
                </a:tc>
                <a:tc>
                  <a:txBody>
                    <a:bodyPr/>
                    <a:lstStyle/>
                    <a:p>
                      <a:r>
                        <a:rPr lang="en-US" sz="1000"/>
                        <a:t>32</a:t>
                      </a:r>
                    </a:p>
                  </a:txBody>
                  <a:tcPr/>
                </a:tc>
                <a:tc>
                  <a:txBody>
                    <a:bodyPr/>
                    <a:lstStyle/>
                    <a:p>
                      <a:r>
                        <a:rPr lang="en-US" sz="1000"/>
                        <a:t>18</a:t>
                      </a:r>
                    </a:p>
                  </a:txBody>
                  <a:tcPr/>
                </a:tc>
                <a:extLst>
                  <a:ext uri="{0D108BD9-81ED-4DB2-BD59-A6C34878D82A}">
                    <a16:rowId xmlns:a16="http://schemas.microsoft.com/office/drawing/2014/main" val="2488865367"/>
                  </a:ext>
                </a:extLst>
              </a:tr>
            </a:tbl>
          </a:graphicData>
        </a:graphic>
      </p:graphicFrame>
      <p:sp>
        <p:nvSpPr>
          <p:cNvPr id="4" name="Text Placeholder 3">
            <a:extLst>
              <a:ext uri="{FF2B5EF4-FFF2-40B4-BE49-F238E27FC236}">
                <a16:creationId xmlns:a16="http://schemas.microsoft.com/office/drawing/2014/main" id="{B28B7E58-1EC2-4151-A588-01704F1D738F}"/>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4246562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A39D6-F62E-4058-B302-A4B919DAF19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68AA841-1949-40DA-A0BA-E12565ED0B87}"/>
              </a:ext>
            </a:extLst>
          </p:cNvPr>
          <p:cNvGraphicFramePr>
            <a:graphicFrameLocks noGrp="1"/>
          </p:cNvGraphicFramePr>
          <p:nvPr>
            <p:ph type="tbl" sz="quarter" idx="13"/>
            <p:extLst>
              <p:ext uri="{D42A27DB-BD31-4B8C-83A1-F6EECF244321}">
                <p14:modId xmlns:p14="http://schemas.microsoft.com/office/powerpoint/2010/main" val="3357144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81539164"/>
                    </a:ext>
                  </a:extLst>
                </a:gridCol>
                <a:gridCol w="740664">
                  <a:extLst>
                    <a:ext uri="{9D8B030D-6E8A-4147-A177-3AD203B41FA5}">
                      <a16:colId xmlns:a16="http://schemas.microsoft.com/office/drawing/2014/main" val="2171505542"/>
                    </a:ext>
                  </a:extLst>
                </a:gridCol>
                <a:gridCol w="740664">
                  <a:extLst>
                    <a:ext uri="{9D8B030D-6E8A-4147-A177-3AD203B41FA5}">
                      <a16:colId xmlns:a16="http://schemas.microsoft.com/office/drawing/2014/main" val="3857756309"/>
                    </a:ext>
                  </a:extLst>
                </a:gridCol>
                <a:gridCol w="740664">
                  <a:extLst>
                    <a:ext uri="{9D8B030D-6E8A-4147-A177-3AD203B41FA5}">
                      <a16:colId xmlns:a16="http://schemas.microsoft.com/office/drawing/2014/main" val="621367278"/>
                    </a:ext>
                  </a:extLst>
                </a:gridCol>
                <a:gridCol w="740664">
                  <a:extLst>
                    <a:ext uri="{9D8B030D-6E8A-4147-A177-3AD203B41FA5}">
                      <a16:colId xmlns:a16="http://schemas.microsoft.com/office/drawing/2014/main" val="2233963973"/>
                    </a:ext>
                  </a:extLst>
                </a:gridCol>
                <a:gridCol w="740664">
                  <a:extLst>
                    <a:ext uri="{9D8B030D-6E8A-4147-A177-3AD203B41FA5}">
                      <a16:colId xmlns:a16="http://schemas.microsoft.com/office/drawing/2014/main" val="435188471"/>
                    </a:ext>
                  </a:extLst>
                </a:gridCol>
                <a:gridCol w="740664">
                  <a:extLst>
                    <a:ext uri="{9D8B030D-6E8A-4147-A177-3AD203B41FA5}">
                      <a16:colId xmlns:a16="http://schemas.microsoft.com/office/drawing/2014/main" val="1547983421"/>
                    </a:ext>
                  </a:extLst>
                </a:gridCol>
                <a:gridCol w="740664">
                  <a:extLst>
                    <a:ext uri="{9D8B030D-6E8A-4147-A177-3AD203B41FA5}">
                      <a16:colId xmlns:a16="http://schemas.microsoft.com/office/drawing/2014/main" val="4280827750"/>
                    </a:ext>
                  </a:extLst>
                </a:gridCol>
                <a:gridCol w="740664">
                  <a:extLst>
                    <a:ext uri="{9D8B030D-6E8A-4147-A177-3AD203B41FA5}">
                      <a16:colId xmlns:a16="http://schemas.microsoft.com/office/drawing/2014/main" val="2157709446"/>
                    </a:ext>
                  </a:extLst>
                </a:gridCol>
                <a:gridCol w="740664">
                  <a:extLst>
                    <a:ext uri="{9D8B030D-6E8A-4147-A177-3AD203B41FA5}">
                      <a16:colId xmlns:a16="http://schemas.microsoft.com/office/drawing/2014/main" val="154228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64420344"/>
                  </a:ext>
                </a:extLst>
              </a:tr>
              <a:tr h="370840">
                <a:tc>
                  <a:txBody>
                    <a:bodyPr/>
                    <a:lstStyle/>
                    <a:p>
                      <a:r>
                        <a:rPr lang="de-DE" sz="1000"/>
                        <a:t>Jennifer - Sehnsucht nach was Besseres</a:t>
                      </a:r>
                      <a:endParaRPr lang="en-US" sz="1000"/>
                    </a:p>
                  </a:txBody>
                  <a:tcPr/>
                </a:tc>
                <a:tc>
                  <a:txBody>
                    <a:bodyPr/>
                    <a:lstStyle/>
                    <a:p>
                      <a:r>
                        <a:rPr lang="en-US" sz="1000"/>
                        <a:t>3672</a:t>
                      </a:r>
                    </a:p>
                  </a:txBody>
                  <a:tcPr/>
                </a:tc>
                <a:tc>
                  <a:txBody>
                    <a:bodyPr/>
                    <a:lstStyle/>
                    <a:p>
                      <a:r>
                        <a:rPr lang="en-US" sz="1000"/>
                        <a:t>n/a</a:t>
                      </a:r>
                    </a:p>
                  </a:txBody>
                  <a:tcPr/>
                </a:tc>
                <a:tc>
                  <a:txBody>
                    <a:bodyPr/>
                    <a:lstStyle/>
                    <a:p>
                      <a:r>
                        <a:rPr lang="en-US" sz="1000"/>
                        <a:t>48</a:t>
                      </a:r>
                    </a:p>
                  </a:txBody>
                  <a:tcPr/>
                </a:tc>
                <a:tc>
                  <a:txBody>
                    <a:bodyPr/>
                    <a:lstStyle/>
                    <a:p>
                      <a:r>
                        <a:rPr lang="en-US" sz="1000"/>
                        <a:t>5063</a:t>
                      </a:r>
                    </a:p>
                  </a:txBody>
                  <a:tcPr/>
                </a:tc>
                <a:tc>
                  <a:txBody>
                    <a:bodyPr/>
                    <a:lstStyle/>
                    <a:p>
                      <a:r>
                        <a:rPr lang="en-US" sz="1000"/>
                        <a:t>632</a:t>
                      </a:r>
                    </a:p>
                  </a:txBody>
                  <a:tcPr/>
                </a:tc>
                <a:tc>
                  <a:txBody>
                    <a:bodyPr/>
                    <a:lstStyle/>
                    <a:p>
                      <a:r>
                        <a:rPr lang="en-US" sz="1000"/>
                        <a:t>550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377491669"/>
                  </a:ext>
                </a:extLst>
              </a:tr>
            </a:tbl>
          </a:graphicData>
        </a:graphic>
      </p:graphicFrame>
      <p:sp>
        <p:nvSpPr>
          <p:cNvPr id="4" name="Text Placeholder 3">
            <a:extLst>
              <a:ext uri="{FF2B5EF4-FFF2-40B4-BE49-F238E27FC236}">
                <a16:creationId xmlns:a16="http://schemas.microsoft.com/office/drawing/2014/main" id="{37F941D6-CAB6-4B10-96E7-509AAE9E5314}"/>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4946160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2068</Words>
  <Application>Microsoft Office PowerPoint</Application>
  <PresentationFormat>On-screen Show (4:3)</PresentationFormat>
  <Paragraphs>841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 - 1 of 2</vt:lpstr>
      <vt:lpstr>Eigene Posts - Kommentare - Export - 2 of 2</vt:lpstr>
      <vt:lpstr>Eigene Posts - Links - Export - 1 of 3</vt:lpstr>
      <vt:lpstr>Eigene Posts - Links - Export - 2 of 3</vt:lpstr>
      <vt:lpstr>Eigene Posts - Links - Export - 3 of 3</vt:lpstr>
      <vt:lpstr>Facebook - Videostarts - Export - 1 of 2</vt:lpstr>
      <vt:lpstr>Facebook - Videostarts - Export - 2 of 2</vt:lpstr>
      <vt:lpstr>Eigene Posts - Videostartrate - Export - 1 of 2</vt:lpstr>
      <vt:lpstr>Eigene Posts - Videostartrate - Export - 2 of 2</vt:lpstr>
      <vt:lpstr>Eigene Posts - Videostartrate - Flop - Export - 1 of 2</vt:lpstr>
      <vt:lpstr>Eigene Posts - Videostartrate - Flop - Export - 2 of 2</vt:lpstr>
      <vt:lpstr>Eigene Posts - Potenzielle Reichweite - Export - 1 of 3</vt:lpstr>
      <vt:lpstr>Eigene Posts - Potenzielle Reichweite - Export - 2 of 3</vt:lpstr>
      <vt:lpstr>Eigene Posts - Potenzielle Reichweite - Export - 3 of 3</vt:lpstr>
      <vt:lpstr>Eigene Posts - Aktive Nutzer - Export - 1 of 2</vt:lpstr>
      <vt:lpstr>Eigene Posts - Aktive Nutzer - Export - 2 of 2</vt:lpstr>
      <vt:lpstr>Eigene Posts - I-Rate Aktive Nutzer - Export - 1 of 2</vt:lpstr>
      <vt:lpstr>Eigene Posts - I-Rate Aktive Nutzer - Export - 2 of 2</vt:lpstr>
      <vt:lpstr>Eigene Posts - I-Rate Aktive Nutzer-Flop - Export - 1 of 3</vt:lpstr>
      <vt:lpstr>Eigene Posts - I-Rate Aktive Nutzer-Flop - Export - 2 of 3</vt:lpstr>
      <vt:lpstr>Eigene Posts - I-Rate Aktive Nutzer-Flop - Export - 3 of 3</vt:lpstr>
      <vt:lpstr>Eigene Post - Summe Interaktionen - 1 of 2</vt:lpstr>
      <vt:lpstr>Eigene Post - Summe Interaktionen - 2 of 2</vt:lpstr>
      <vt:lpstr>FB - Videos - Crossposts - Export</vt:lpstr>
      <vt:lpstr>Facebook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2018-01-25T15:42:29Z</dcterms:created>
  <dcterms:modified xsi:type="dcterms:W3CDTF">2018-01-25T15:43:29Z</dcterms:modified>
</cp:coreProperties>
</file>