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F408F-DFC5-469B-AC08-9C0A93AE9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DF317F-D1DA-4F28-ADAB-37E8E2B542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632542"/>
              </p:ext>
            </p:extLst>
          </p:nvPr>
        </p:nvGraphicFramePr>
        <p:xfrm>
          <a:off x="457200" y="1731963"/>
          <a:ext cx="822960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889381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53392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794267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840626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8373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1625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92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/>
                        <a:t>Jennifer - Sehnsucht nach was Besseres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069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3FE703-90B0-439C-8101-5FB61F5A83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08.09.2017 - 24.01.2018</a:t>
            </a:r>
          </a:p>
        </p:txBody>
      </p:sp>
    </p:spTree>
    <p:extLst>
      <p:ext uri="{BB962C8B-B14F-4D97-AF65-F5344CB8AC3E}">
        <p14:creationId xmlns:p14="http://schemas.microsoft.com/office/powerpoint/2010/main" val="40671253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Profil - Potenz.Reichw.,Aktive Nutzer,I-Rate,Fans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Potenz.Reichw.,Aktive Nutzer,I-Rate,Fans</dc:title>
  <dc:creator>Administrator</dc:creator>
  <cp:lastModifiedBy>Administrator</cp:lastModifiedBy>
  <cp:revision>1</cp:revision>
  <dcterms:created xsi:type="dcterms:W3CDTF">2018-01-25T13:40:19Z</dcterms:created>
  <dcterms:modified xsi:type="dcterms:W3CDTF">2018-01-25T13:40:22Z</dcterms:modified>
</cp:coreProperties>
</file>