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FF1C0-0126-43B1-82A4-9B24A4EF0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Übersicht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F8321A-FB18-4C57-999A-B8C16C97E0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608792"/>
              </p:ext>
            </p:extLst>
          </p:nvPr>
        </p:nvGraphicFramePr>
        <p:xfrm>
          <a:off x="457200" y="1731963"/>
          <a:ext cx="8229599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3467395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3637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7363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6920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6088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67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903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476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808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932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0664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85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jennifersnwb (JenniferSNWB)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42.6230%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01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F97C5-FFBF-4F42-9D8A-04C7983DE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1350146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Übersicht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Übersicht</dc:title>
  <dc:creator>Administrator</dc:creator>
  <cp:lastModifiedBy>Administrator</cp:lastModifiedBy>
  <cp:revision>1</cp:revision>
  <dcterms:created xsi:type="dcterms:W3CDTF">2018-01-25T13:37:39Z</dcterms:created>
  <dcterms:modified xsi:type="dcterms:W3CDTF">2018-01-25T13:37:44Z</dcterms:modified>
</cp:coreProperties>
</file>