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B4AAC-983A-4E8E-A61A-61610CDA0E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FBAFACB-60A2-4300-BA94-27EB1B5552C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3106306"/>
              </p:ext>
            </p:extLst>
          </p:nvPr>
        </p:nvGraphicFramePr>
        <p:xfrm>
          <a:off x="457200" y="1731963"/>
          <a:ext cx="8229599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205887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7795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9285202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50782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06844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4693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32049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434630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35096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63836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8721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286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jennifersnwb (JenniferSNWB)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40816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B486BC-B8A0-468A-BBDB-EB169B59A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01.09.2017 - 24.01.2018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390935567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34</Words>
  <Application>Microsoft Office PowerPoint</Application>
  <PresentationFormat>On-screen Show (4:3)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Übersicht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Übersicht</dc:title>
  <dc:creator>Administrator</dc:creator>
  <cp:lastModifiedBy>Administrator</cp:lastModifiedBy>
  <cp:revision>1</cp:revision>
  <dcterms:created xsi:type="dcterms:W3CDTF">2018-01-25T13:36:43Z</dcterms:created>
  <dcterms:modified xsi:type="dcterms:W3CDTF">2018-01-25T13:36:48Z</dcterms:modified>
</cp:coreProperties>
</file>