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EB54C-A47A-49AE-9DF6-EF48A08C6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CC5D06-D7AE-4FF3-9B47-2688BFBC989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2876905"/>
              </p:ext>
            </p:extLst>
          </p:nvPr>
        </p:nvGraphicFramePr>
        <p:xfrm>
          <a:off x="457200" y="1731963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630151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82352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60610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883284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90286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07749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04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Doku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88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013D46-DEDD-49D8-9EFB-1CA7AB8B9C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01.08.2017 - 24.01.2018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17213048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48</Words>
  <Application>Microsoft Office PowerPoint</Application>
  <PresentationFormat>On-screen Show (4:3)</PresentationFormat>
  <Paragraphs>14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Profil - Potenz.Reichw.,Aktive Nutzer,I-Rate,Fans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Potenz.Reichw.,Aktive Nutzer,I-Rate,Fans</dc:title>
  <dc:creator>Administrator</dc:creator>
  <cp:lastModifiedBy>Administrator</cp:lastModifiedBy>
  <cp:revision>1</cp:revision>
  <dcterms:created xsi:type="dcterms:W3CDTF">2018-01-25T13:34:42Z</dcterms:created>
  <dcterms:modified xsi:type="dcterms:W3CDTF">2018-01-25T13:34:45Z</dcterms:modified>
</cp:coreProperties>
</file>