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51060-4BAD-4F75-AB96-D8DBAF110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8834F-790A-459F-875E-19AF630FD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265269"/>
              </p:ext>
            </p:extLst>
          </p:nvPr>
        </p:nvGraphicFramePr>
        <p:xfrm>
          <a:off x="457200" y="1731963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19298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53119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00011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90054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7796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54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6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Jennifer - Sehnsucht nach was Besseres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737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FB58F-3764-4073-AEE6-354BE4C27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2822215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Profil - Potenz.Reichw.,Aktive Nutzer,I-Rate,Fans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</dc:title>
  <dc:creator>Administrator</dc:creator>
  <cp:lastModifiedBy>Administrator</cp:lastModifiedBy>
  <cp:revision>1</cp:revision>
  <dcterms:created xsi:type="dcterms:W3CDTF">2018-01-25T13:33:43Z</dcterms:created>
  <dcterms:modified xsi:type="dcterms:W3CDTF">2018-01-25T13:33:47Z</dcterms:modified>
</cp:coreProperties>
</file>