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7F375-12BC-460C-AF07-6BB05C923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BD8E05-AAFF-4539-A669-8D8FD7A6BC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9817061"/>
              </p:ext>
            </p:extLst>
          </p:nvPr>
        </p:nvGraphicFramePr>
        <p:xfrm>
          <a:off x="457200" y="1731963"/>
          <a:ext cx="8229599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8397067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59654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53480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48800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12578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37831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780712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65485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36212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0241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94194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614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8517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150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16.01.2018 12:26:00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733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09.01.2018 11:44:47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965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23.01.2018 12:23:48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085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11.01.2018 19:43:00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204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14.01.2018 09:45:00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9231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5273F9-4021-4B0C-B4D2-6D145FCF95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09.01.2018 - 23.01.2018</a:t>
            </a:r>
          </a:p>
        </p:txBody>
      </p:sp>
    </p:spTree>
    <p:extLst>
      <p:ext uri="{BB962C8B-B14F-4D97-AF65-F5344CB8AC3E}">
        <p14:creationId xmlns:p14="http://schemas.microsoft.com/office/powerpoint/2010/main" val="27585824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108</Words>
  <Application>Microsoft Office PowerPoint</Application>
  <PresentationFormat>On-screen Show (4:3)</PresentationFormat>
  <Paragraphs>80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FB - Videos - Crossposts - Export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- Videos - Crossposts - Export</dc:title>
  <dc:creator>Administrator</dc:creator>
  <cp:lastModifiedBy>Administrator</cp:lastModifiedBy>
  <cp:revision>1</cp:revision>
  <dcterms:created xsi:type="dcterms:W3CDTF">2018-01-25T10:30:43Z</dcterms:created>
  <dcterms:modified xsi:type="dcterms:W3CDTF">2018-01-25T10:30:58Z</dcterms:modified>
</cp:coreProperties>
</file>