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8" r:id="rId21"/>
    <p:sldId id="279" r:id="rId22"/>
    <p:sldId id="281" r:id="rId23"/>
    <p:sldId id="282" r:id="rId24"/>
    <p:sldId id="283" r:id="rId25"/>
    <p:sldId id="285" r:id="rId26"/>
    <p:sldId id="286" r:id="rId27"/>
    <p:sldId id="287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09.01.2018</c:v>
                </c:pt>
                <c:pt idx="1">
                  <c:v>10.01.2018</c:v>
                </c:pt>
                <c:pt idx="2">
                  <c:v>11.01.2018</c:v>
                </c:pt>
                <c:pt idx="3">
                  <c:v>12.01.2018</c:v>
                </c:pt>
                <c:pt idx="4">
                  <c:v>13.01.2018</c:v>
                </c:pt>
                <c:pt idx="5">
                  <c:v>14.01.2018</c:v>
                </c:pt>
                <c:pt idx="6">
                  <c:v>15.01.2018</c:v>
                </c:pt>
                <c:pt idx="7">
                  <c:v>16.01.2018</c:v>
                </c:pt>
                <c:pt idx="8">
                  <c:v>17.01.2018</c:v>
                </c:pt>
                <c:pt idx="9">
                  <c:v>18.01.2018</c:v>
                </c:pt>
                <c:pt idx="10">
                  <c:v>19.01.2018</c:v>
                </c:pt>
                <c:pt idx="11">
                  <c:v>20.01.2018</c:v>
                </c:pt>
                <c:pt idx="12">
                  <c:v>21.01.2018</c:v>
                </c:pt>
                <c:pt idx="13">
                  <c:v>22.01.2018</c:v>
                </c:pt>
                <c:pt idx="14">
                  <c:v>23.01.2018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27840</c:v>
                </c:pt>
                <c:pt idx="1">
                  <c:v>27859</c:v>
                </c:pt>
                <c:pt idx="2">
                  <c:v>27867</c:v>
                </c:pt>
                <c:pt idx="3">
                  <c:v>27871</c:v>
                </c:pt>
                <c:pt idx="4">
                  <c:v>27881</c:v>
                </c:pt>
                <c:pt idx="5">
                  <c:v>27889</c:v>
                </c:pt>
                <c:pt idx="6">
                  <c:v>27893</c:v>
                </c:pt>
                <c:pt idx="7">
                  <c:v>27898</c:v>
                </c:pt>
                <c:pt idx="8">
                  <c:v>27898</c:v>
                </c:pt>
                <c:pt idx="9">
                  <c:v>27909</c:v>
                </c:pt>
                <c:pt idx="10">
                  <c:v>27921</c:v>
                </c:pt>
                <c:pt idx="11">
                  <c:v>27930</c:v>
                </c:pt>
                <c:pt idx="12">
                  <c:v>27948</c:v>
                </c:pt>
                <c:pt idx="13">
                  <c:v>27960</c:v>
                </c:pt>
                <c:pt idx="14">
                  <c:v>27972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45-4E45-83ED-3C6A35C49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481512"/>
        <c:axId val="223483480"/>
      </c:lineChart>
      <c:catAx>
        <c:axId val="22348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83480"/>
        <c:crosses val="autoZero"/>
        <c:auto val="1"/>
        <c:lblAlgn val="ctr"/>
        <c:lblOffset val="100"/>
        <c:noMultiLvlLbl val="0"/>
      </c:catAx>
      <c:valAx>
        <c:axId val="22348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8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09.01.2018</c:v>
                </c:pt>
                <c:pt idx="1">
                  <c:v>10.01.2018</c:v>
                </c:pt>
                <c:pt idx="2">
                  <c:v>11.01.2018</c:v>
                </c:pt>
                <c:pt idx="3">
                  <c:v>12.01.2018</c:v>
                </c:pt>
                <c:pt idx="4">
                  <c:v>13.01.2018</c:v>
                </c:pt>
                <c:pt idx="5">
                  <c:v>14.01.2018</c:v>
                </c:pt>
                <c:pt idx="6">
                  <c:v>15.01.2018</c:v>
                </c:pt>
                <c:pt idx="7">
                  <c:v>16.01.2018</c:v>
                </c:pt>
                <c:pt idx="8">
                  <c:v>17.01.2018</c:v>
                </c:pt>
                <c:pt idx="9">
                  <c:v>18.01.2018</c:v>
                </c:pt>
                <c:pt idx="10">
                  <c:v>19.01.2018</c:v>
                </c:pt>
                <c:pt idx="11">
                  <c:v>20.01.2018</c:v>
                </c:pt>
                <c:pt idx="12">
                  <c:v>21.01.2018</c:v>
                </c:pt>
                <c:pt idx="13">
                  <c:v>22.01.2018</c:v>
                </c:pt>
                <c:pt idx="14">
                  <c:v>23.01.2018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12721</c:v>
                </c:pt>
                <c:pt idx="1">
                  <c:v>26459</c:v>
                </c:pt>
                <c:pt idx="2">
                  <c:v>16435</c:v>
                </c:pt>
                <c:pt idx="3">
                  <c:v>15271</c:v>
                </c:pt>
                <c:pt idx="4">
                  <c:v>12730</c:v>
                </c:pt>
                <c:pt idx="5">
                  <c:v>12706</c:v>
                </c:pt>
                <c:pt idx="6">
                  <c:v>21998</c:v>
                </c:pt>
                <c:pt idx="7">
                  <c:v>17723</c:v>
                </c:pt>
                <c:pt idx="8">
                  <c:v>12487</c:v>
                </c:pt>
                <c:pt idx="9">
                  <c:v>13500</c:v>
                </c:pt>
                <c:pt idx="10">
                  <c:v>12063</c:v>
                </c:pt>
                <c:pt idx="11">
                  <c:v>13939</c:v>
                </c:pt>
                <c:pt idx="12">
                  <c:v>12277</c:v>
                </c:pt>
                <c:pt idx="13">
                  <c:v>12503</c:v>
                </c:pt>
                <c:pt idx="14">
                  <c:v>20453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FF-4769-A868-698FD1CFF5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824248"/>
        <c:axId val="221824904"/>
      </c:lineChart>
      <c:catAx>
        <c:axId val="22182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824904"/>
        <c:crosses val="autoZero"/>
        <c:auto val="1"/>
        <c:lblAlgn val="ctr"/>
        <c:lblOffset val="100"/>
        <c:noMultiLvlLbl val="0"/>
      </c:catAx>
      <c:valAx>
        <c:axId val="22182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82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09.01.2018</c:v>
                </c:pt>
                <c:pt idx="1">
                  <c:v>10.01.2018</c:v>
                </c:pt>
                <c:pt idx="2">
                  <c:v>11.01.2018</c:v>
                </c:pt>
                <c:pt idx="3">
                  <c:v>12.01.2018</c:v>
                </c:pt>
                <c:pt idx="4">
                  <c:v>13.01.2018</c:v>
                </c:pt>
                <c:pt idx="5">
                  <c:v>14.01.2018</c:v>
                </c:pt>
                <c:pt idx="6">
                  <c:v>15.01.2018</c:v>
                </c:pt>
                <c:pt idx="7">
                  <c:v>16.01.2018</c:v>
                </c:pt>
                <c:pt idx="8">
                  <c:v>17.01.2018</c:v>
                </c:pt>
                <c:pt idx="9">
                  <c:v>18.01.2018</c:v>
                </c:pt>
                <c:pt idx="10">
                  <c:v>19.01.2018</c:v>
                </c:pt>
                <c:pt idx="11">
                  <c:v>20.01.2018</c:v>
                </c:pt>
                <c:pt idx="12">
                  <c:v>21.01.2018</c:v>
                </c:pt>
                <c:pt idx="13">
                  <c:v>22.01.2018</c:v>
                </c:pt>
                <c:pt idx="14">
                  <c:v>23.01.2018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1420</c:v>
                </c:pt>
                <c:pt idx="1">
                  <c:v>1988</c:v>
                </c:pt>
                <c:pt idx="2">
                  <c:v>1370</c:v>
                </c:pt>
                <c:pt idx="3">
                  <c:v>1593</c:v>
                </c:pt>
                <c:pt idx="4">
                  <c:v>1010</c:v>
                </c:pt>
                <c:pt idx="5">
                  <c:v>1152</c:v>
                </c:pt>
                <c:pt idx="6">
                  <c:v>1768</c:v>
                </c:pt>
                <c:pt idx="7">
                  <c:v>1400</c:v>
                </c:pt>
                <c:pt idx="8">
                  <c:v>1311</c:v>
                </c:pt>
                <c:pt idx="9">
                  <c:v>1392</c:v>
                </c:pt>
                <c:pt idx="10">
                  <c:v>1362</c:v>
                </c:pt>
                <c:pt idx="11">
                  <c:v>1370</c:v>
                </c:pt>
                <c:pt idx="12">
                  <c:v>987</c:v>
                </c:pt>
                <c:pt idx="13">
                  <c:v>971</c:v>
                </c:pt>
                <c:pt idx="14">
                  <c:v>1119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DE-4043-898A-B70FD9B8C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9567848"/>
        <c:axId val="139570472"/>
      </c:lineChart>
      <c:catAx>
        <c:axId val="13956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570472"/>
        <c:crosses val="autoZero"/>
        <c:auto val="1"/>
        <c:lblAlgn val="ctr"/>
        <c:lblOffset val="100"/>
        <c:noMultiLvlLbl val="0"/>
      </c:catAx>
      <c:valAx>
        <c:axId val="13957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56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09.01.2018</c:v>
                </c:pt>
                <c:pt idx="1">
                  <c:v>10.01.2018</c:v>
                </c:pt>
                <c:pt idx="2">
                  <c:v>11.01.2018</c:v>
                </c:pt>
                <c:pt idx="3">
                  <c:v>12.01.2018</c:v>
                </c:pt>
                <c:pt idx="4">
                  <c:v>13.01.2018</c:v>
                </c:pt>
                <c:pt idx="5">
                  <c:v>14.01.2018</c:v>
                </c:pt>
                <c:pt idx="6">
                  <c:v>15.01.2018</c:v>
                </c:pt>
                <c:pt idx="7">
                  <c:v>16.01.2018</c:v>
                </c:pt>
                <c:pt idx="8">
                  <c:v>17.01.2018</c:v>
                </c:pt>
                <c:pt idx="9">
                  <c:v>18.01.2018</c:v>
                </c:pt>
                <c:pt idx="10">
                  <c:v>19.01.2018</c:v>
                </c:pt>
                <c:pt idx="11">
                  <c:v>20.01.2018</c:v>
                </c:pt>
                <c:pt idx="12">
                  <c:v>21.01.2018</c:v>
                </c:pt>
                <c:pt idx="13">
                  <c:v>22.01.2018</c:v>
                </c:pt>
                <c:pt idx="14">
                  <c:v>23.01.2018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5111</c:v>
                </c:pt>
                <c:pt idx="1">
                  <c:v>2019</c:v>
                </c:pt>
                <c:pt idx="2">
                  <c:v>5051</c:v>
                </c:pt>
                <c:pt idx="3">
                  <c:v>5295</c:v>
                </c:pt>
                <c:pt idx="4">
                  <c:v>1925</c:v>
                </c:pt>
                <c:pt idx="5">
                  <c:v>3275</c:v>
                </c:pt>
                <c:pt idx="6">
                  <c:v>3441</c:v>
                </c:pt>
                <c:pt idx="7">
                  <c:v>4671</c:v>
                </c:pt>
                <c:pt idx="8">
                  <c:v>3212</c:v>
                </c:pt>
                <c:pt idx="9">
                  <c:v>3596</c:v>
                </c:pt>
                <c:pt idx="10">
                  <c:v>3168</c:v>
                </c:pt>
                <c:pt idx="11">
                  <c:v>1950</c:v>
                </c:pt>
                <c:pt idx="12">
                  <c:v>1253</c:v>
                </c:pt>
                <c:pt idx="13">
                  <c:v>2399</c:v>
                </c:pt>
                <c:pt idx="14">
                  <c:v>3502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D3-44A1-8F57-09391BEBD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9568832"/>
        <c:axId val="280738944"/>
      </c:lineChart>
      <c:catAx>
        <c:axId val="13956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38944"/>
        <c:crosses val="autoZero"/>
        <c:auto val="1"/>
        <c:lblAlgn val="ctr"/>
        <c:lblOffset val="100"/>
        <c:noMultiLvlLbl val="0"/>
      </c:catAx>
      <c:valAx>
        <c:axId val="28073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56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DAS! im 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3-465A-97F2-35F734E5A0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DAS! im 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D3-465A-97F2-35F734E5A0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DAS! im 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D3-465A-97F2-35F734E5A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514080"/>
        <c:axId val="284514408"/>
      </c:barChart>
      <c:catAx>
        <c:axId val="28451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14408"/>
        <c:crosses val="autoZero"/>
        <c:auto val="1"/>
        <c:lblAlgn val="ctr"/>
        <c:lblOffset val="100"/>
        <c:noMultiLvlLbl val="0"/>
      </c:catAx>
      <c:valAx>
        <c:axId val="28451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1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A3F00-0B59-451D-9A40-F77283CDB2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D8375-4BB0-42FD-9E76-71F9F68EE7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93682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AAA86-8E1A-4BBC-954D-608F8F48B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08BF28-C494-49E3-9093-750A697DE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2192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36128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7695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49455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36294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0533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685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20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91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D6ACD-C9DA-4D28-A0E6-FE7498002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2298674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4C61F-9B62-4A47-BE28-01924DD1C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D902FF-9FC8-4159-83D5-D0135FD776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280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0FAC9-4231-4B7B-890C-75D0DC4C5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7490E-6814-494D-8070-13E2778E0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19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F2C27-8A39-439C-852A-9E6553D5C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DC6C00-FA3B-4083-BDB9-C3D9B18B2C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556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1BF0E-2EFF-4488-8E45-83A68374E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0E120-ED4C-4ABD-897A-ED11AB52B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56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E3418-2C1E-4CA2-87D5-907BD738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633023-3A0A-4F14-A4FC-54E6A0A0C2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8597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93E8B-D36F-460D-B3CF-CFA1E0C9B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55C76-437D-46AD-A312-E4E6D61F8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106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9CBF2-2202-47CB-9817-5E577168E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63E7F-7CB1-4271-B6FC-209D8A7DC0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6790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B51D1-E141-4205-95BD-77884E8EF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30CDB-0316-460C-8641-CF1D618E6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962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7185D-5DA2-4008-B2A5-143AD3F4D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D4BCC-929F-4FA4-82C5-C6F23CB12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815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489838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76927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91600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7456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86291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0922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68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40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CBDC6-9D5A-48EE-9B63-09358D1DE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3838570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94DF3-D664-4C12-8DA5-55BFF2A1A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3E467D-F227-4A49-833C-D011254A59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4770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D0AE6-03E2-48E4-A24F-D4011C62A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00991-4583-4B60-A12F-AEF16D062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466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C326-2178-43E7-9811-70223423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541FB3-B23D-4070-B725-B11991BD4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517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1919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9933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404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3730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768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365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330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3813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19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852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86E3A-3964-4532-9CE7-4404A6F5AE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2126681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2384-879B-4D47-BEB1-20958CDD0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48F4B6-CA1B-4AEC-9460-8FF50B3C93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8852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42336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56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835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734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7799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349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383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145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9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- 2018-01-11 12:48:39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Losgerissene Fischernetze sind eine der größten Gefahren für Mensch und Tier, die im Meer lauern. 🐟🐬 Zwei Hamburger holen so viele Netze wie möglich aus dem Wasser und verarbeiten sie zu Schmuck. 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95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- 2018-01-12 06:42:00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Armagnac "ertränkt" und als teure Delikatesse verkauft... Man kann sich Schöneres vorstellen,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87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- 2018-01-09 11:44:17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Angeblich ist Christa Steenvoordens Tochter Juliane vor 39 Jahren in der Badewanne ertrunken, doch den Leichnam bekommt sie nie zu sehen. Eine Exhumierung würde ihr Gewissheit verschaffen.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582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11073-11D0-488E-B08E-5DA7FEA16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369355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FAD05-7694-4365-A17F-B9F84B9B8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4FE3C-3382-47F6-8003-54CBFD7342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697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41912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690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935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606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812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7416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36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917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68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- 2018-01-11 19:43:00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Amaryllis in der Vase. Kann man machen. Besonders schön ist sie aber als Fensterdeko. Wie das geht? Ganz einfach! Ein Gartentipp zum Teilen.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86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- 2018-01-23 12:23:48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Rückwärts gehen, Fuß aufstellen oder "Rüsselspülen" - das kleine ABC der Elefantenschule. EIn Besuch im Zoo Osnabrück. 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406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05DE2-6EAF-45A6-BE96-1B378198F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60112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1C69B-86D7-48AF-BFC5-34E1E04DB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D6F801-12E8-4F8A-BE10-BFFDD04760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207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19049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494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632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351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672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21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1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385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80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- 2018-01-13 18:40:00</a:t>
                      </a:r>
                      <a:r>
                        <a:rPr lang="de-DE" sz="1000"/>
                        <a:t>
DAS! Gäste am 14. Januar: Klubbb3.
Gemeinsam mit seinen Schlager-Freunden Christoff aus Belgien und Jan Smit aus Holland tourt Florian Silbereisen 2018 durch Deutschland - u.a. zu Inka aufs Rote Sofa.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49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- 2018-01-12 06:42:00</a:t>
                      </a:r>
                      <a:r>
                        <a:rPr lang="de-DE" sz="1000"/>
                        <a:t>
In Armagnac "ertränkt" und als teure Delikatesse verkauft... Man kann sich Schöneres vorstellen, oder?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4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- 2018-01-17 17:51:14</a:t>
                      </a:r>
                      <a:r>
                        <a:rPr lang="de-DE" sz="1000"/>
                        <a:t>
Bettina mit Fönfrisur. Windstärke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72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- 2018-01-12 13:37:08</a:t>
                      </a:r>
                      <a:r>
                        <a:rPr lang="de-DE" sz="1000"/>
                        <a:t>
Er ist dann mal weg, unser Hinnerk Baumgarten. Einen schönen Urlaub wünschen wir! 🏖️🌞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42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- 2018-01-20 18:35:00</a:t>
                      </a:r>
                      <a:r>
                        <a:rPr lang="de-DE" sz="1000"/>
                        <a:t>
DAS! Gast am 21. Januar: Hasnain Kazim.
Mit indisch-pakistanischen Wurzeln wächst er im Alten Land auf. Heute ist er "Spiegel"-Korrespondent in Wien und spielt die Deutsche Nationalhymne auf der Blockflöte: Hasnain Kazim ist bei Bettina zu Gast.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718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72F81-2E69-476A-A270-2BB5A4E58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4188677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0489E-E22F-40C3-87A3-C81EB6F6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1CA08-96A2-407F-B58E-2781EECBAC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587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85356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312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935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488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712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249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211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121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236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5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- 2018-01-15 14:33:04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Storm Trooper-Kostüm von Star Wars-Fan Benjamin Jansen ist sehr aufwendig - er hat es selbst zusammengesetzt. Mehr als ein Jahr hat der Elektromeister daran gefeilt.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88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- 2018-01-18 09:24:41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Frage bleibt: Was ist aus der Pizza geworden?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97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EA654-3192-443C-A49C-E83AC35B0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3420585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36A0A-B4D0-4EBA-9365-E8EF1D11B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561EC4-7541-4821-84C2-F47546EE02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515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1895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443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795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1258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4192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676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496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326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733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00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- 2018-01-13 13:27:00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Ingwer ist die Heilmittelpflanze, Andorn die Arzneipflanze des Jahres 2018. Sie können zum Beispiel bei Erkältungen, Magen-Darm-Beschwerden, Rheuma und Diabetes helfen. Gute Besserung an alle, die es gerade erwischt hat. 🤧🤒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69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- 2018-01-19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war schön! Danke an Barbara und Hubertus von der NDR Talk Show. Hier ist ein Best-of der Moderationen der beiden.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334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249BA-7B17-4946-B0D9-7C4246C99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2014252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7A796-E107-40FD-BEF0-B436AE2A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D869C-618E-4362-B76E-13DA90357B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375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75028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56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862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9412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995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8732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49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599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675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11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- 2018-01-16 15:00:00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Profi-Model Lou Schoof hat durch Zufall ihren Bruder mit ins Boot geholt: auf Fotos, die sie auf Instagram postet, wird auch Nils Schoof entdeckt. Seitdem werden die Geschwister oft im Doppelpack gebucht.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212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A3AEE-170C-4569-8207-5E3E518C4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3779769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59D70-904A-41CD-B0B3-E38C2C55F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FD36D0-71D1-4DA4-B709-7CAA4A275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5016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95156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4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642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524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100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187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764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85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- 2018-01-09 11:44:17</a:t>
                      </a:r>
                      <a:r>
                        <a:rPr lang="de-DE" sz="1000"/>
                        <a:t>
Angeblich ist Christa Steenvoordens Tochter Juliane vor 39 Jahren in der Badewanne ertrunken, doch den Leichnam bekommt sie nie zu sehen. Eine Exhumierung würde ihr Gewissheit verschaffen.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1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- 2018-01-11 19:43:00</a:t>
                      </a:r>
                      <a:r>
                        <a:rPr lang="de-DE" sz="1000"/>
                        <a:t>
Eine Amaryllis in der Vase. Kann man machen. Besonders schön ist sie aber als Fensterdeko. Wie das geht? Ganz einfach! Ein Gartentipp zum Teilen.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7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- 2018-01-14 09:45:00</a:t>
                      </a:r>
                      <a:r>
                        <a:rPr lang="de-DE" sz="1000"/>
                        <a:t>
Mode auf dem Balkan: Man(n) trägt Jogginghose - und das nicht nur am Sonntag auf der Couch.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16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- 2018-01-16 12:26:00</a:t>
                      </a:r>
                      <a:r>
                        <a:rPr lang="de-DE" sz="1000"/>
                        <a:t>
"Die durchgesägte Jungfrau" - präsentiert von Hans Klok und Bettina Tietjen. 🔪🧙‍♂️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0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- 2018-01-11 12:48:39</a:t>
                      </a:r>
                      <a:r>
                        <a:rPr lang="de-DE" sz="1000"/>
                        <a:t>
Losgerissene Fischernetze sind eine der größten Gefahren für Mensch und Tier, die im Meer lauern. 🐟🐬 Zwei Hamburger holen so viele Netze wie möglich aus dem Wasser und verarbeiten sie zu Schmuck. 📿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747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887C2-F760-4218-9749-B77C7E359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17614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3B0BB-43DE-4E4E-B68E-FDB0CA21B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477428-4E5C-463A-9AE0-125A5C24F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91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549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4571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1760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5870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1968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353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8902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31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- 2018-01-09 14:23:47</a:t>
                      </a:r>
                      <a:r>
                        <a:rPr lang="de-DE" sz="1000"/>
                        <a:t>
Vor 5 Jahren hat Mary Roos mit Bettina übers Älterwerden geplaudert und viel Ohr gezeigt. ;-) Heute hat sie Geburtstag: Happy Birthday, liebe Mary! 🎂🎉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605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- 2018-01-14 09:45:00</a:t>
                      </a:r>
                      <a:r>
                        <a:rPr lang="de-DE" sz="1000"/>
                        <a:t>
Mode auf dem Balkan: Man(n) trägt Jogginghose - und das nicht nur am Sonntag auf der Couch.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7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- 2018-01-09 11:44:17</a:t>
                      </a:r>
                      <a:r>
                        <a:rPr lang="de-DE" sz="1000"/>
                        <a:t>
Angeblich ist Christa Steenvoordens Tochter Juliane vor 39 Jahren in der Badewanne ertrunken, doch den Leichnam bekommt sie nie zu sehen. Eine Exhumierung würde ihr Gewissheit verschaffen.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18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- 2018-01-11 19:43:00</a:t>
                      </a:r>
                      <a:r>
                        <a:rPr lang="de-DE" sz="1000"/>
                        <a:t>
Eine Amaryllis in der Vase. Kann man machen. Besonders schön ist sie aber als Fensterdeko. Wie das geht? Ganz einfach! Ein Gartentipp zum Teilen.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02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- 2018-01-18 19:42:00</a:t>
                      </a:r>
                      <a:r>
                        <a:rPr lang="de-DE" sz="1000"/>
                        <a:t>
Nachtrag zu dem Fahrer, der mit seinem Wagen in einer Zahnarzt-Praxis landete: Inzwischen zeigen Bilder, wie das Auto abhebt und den erhöhten Mittelstreifen wie eine Sprungschanze nutzt.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603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73EC2-F75E-47E1-9325-0E05E7092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2022653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2B2E3-7EA8-4A98-AF25-054DAD6F5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9AD22-7896-4AF4-AE8D-E70624A65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5365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72835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90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680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6191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207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804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026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20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- 2018-01-12 13:37:08</a:t>
                      </a:r>
                      <a:r>
                        <a:rPr lang="de-DE" sz="1000"/>
                        <a:t>
Er ist dann mal weg, unser Hinnerk Baumgarten. Einen schönen Urlaub wünschen wir! 🏖️🌞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51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- 2018-01-16 09:58:13</a:t>
                      </a:r>
                      <a:r>
                        <a:rPr lang="de-DE" sz="1000"/>
                        <a:t>
Mit der NDR Hamburg App zum MTV Unplugged-Konzert von A-ha. Einfach App herunterladen und beim Gewinnspiel mitmachen. Wir drücken die Daumen! 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5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- 2018-01-20 10:14:00</a:t>
                      </a:r>
                      <a:r>
                        <a:rPr lang="de-DE" sz="1000"/>
                        <a:t>
Am Wochenende sind wir doch alle ein bisschen balla balla.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8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- 2018-01-18 10:30:34</a:t>
                      </a:r>
                      <a:r>
                        <a:rPr lang="de-DE" sz="1000"/>
                        <a:t>
Meteorologe Sven Plöger zu Gast bei Bettina Tietjen. Ein Gespräch übers Wetter, Klimawandel, Experimente mit exotischem Essen, alte Freunde und Fön-Frisuren.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92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- 2018-01-16 22:00:00</a:t>
                      </a:r>
                      <a:r>
                        <a:rPr lang="de-DE" sz="1000"/>
                        <a:t>
Auch eine Möglichkeit die Wartezeit beim Zahnarzt zu verkürzen.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190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B7404-0786-4B51-90D0-2BD7DEFE3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2750323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967E0-2AAE-4C3F-BF07-C293DF77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1D0399-3A76-463E-95CB-C761ED38C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247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4883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236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2049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771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886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192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474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819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384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85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- 2018-01-09 18:43:00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10. Januar: 
Wolfram Grandezka ist zu Gast auf dem Sofa und spricht mit Inka über seine Rolle bei Rote Rosen und zeigt bestimmt, dass das "fies-sein" nur Rolle, sein Charme dafür ganz wirklich ist.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43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- 2018-01-23 12:23:48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Rückwärts gehen, Fuß aufstellen oder "Rüsselspülen" - das kleine ABC der Elefantenschule. EIn Besuch im Zoo Osnabrück. 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5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- 2018-01-09 11:44:17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Angeblich ist Christa Steenvoordens Tochter Juliane vor 39 Jahren in der Badewanne ertrunken, doch den Leichnam bekommt sie nie zu sehen. Eine Exhumierung würde ihr Gewissheit verschaffen.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701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1CE22-9890-4A63-A52C-AF994B5571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1311413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0162E-876E-4E4D-B44A-315E5717B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117E0-C8AC-42E6-9F0B-4C9C23FEF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001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9829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920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7152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38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4206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212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5914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796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8199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2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- 2018-01-16 12:26:00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"Die durchgesägte Jungfrau" - präsentiert von Hans Klok und Bettina Tietjen. 🔪🧙‍♂️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17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- 2018-01-11 12:48:39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Losgerissene Fischernetze sind eine der größten Gefahren für Mensch und Tier, die im Meer lauern. 🐟🐬 Zwei Hamburger holen so viele Netze wie möglich aus dem Wasser und verarbeiten sie zu Schmuck. 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747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29B40-E91C-439C-857E-80C0E665A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1148545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F3DB-2F94-48B8-BA2D-9D983BED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215FF-FFFB-4BFE-8C49-27244E66DE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5061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768287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304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459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536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106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5584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581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799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41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- 2018-01-09 18:43:00</a:t>
                      </a:r>
                      <a:r>
                        <a:rPr lang="de-DE" sz="1000"/>
                        <a:t>
DAS! Gast am 10. Januar: 
Wolfram Grandezka ist zu Gast auf dem Sofa und spricht mit Inka über seine Rolle bei Rote Rosen und zeigt bestimmt, dass das "fies-sein" nur Rolle, sein Charme dafür ganz wirklich ist.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39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- 2018-01-09 11:44:17</a:t>
                      </a:r>
                      <a:r>
                        <a:rPr lang="de-DE" sz="1000"/>
                        <a:t>
Angeblich ist Christa Steenvoordens Tochter Juliane vor 39 Jahren in der Badewanne ertrunken, doch den Leichnam bekommt sie nie zu sehen. Eine Exhumierung würde ihr Gewissheit verschaffen.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01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- 2018-01-11 19:43:00</a:t>
                      </a:r>
                      <a:r>
                        <a:rPr lang="de-DE" sz="1000"/>
                        <a:t>
Eine Amaryllis in der Vase. Kann man machen. Besonders schön ist sie aber als Fensterdeko. Wie das geht? Ganz einfach! Ein Gartentipp zum Teilen.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14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- 2018-01-12 13:37:08</a:t>
                      </a:r>
                      <a:r>
                        <a:rPr lang="de-DE" sz="1000"/>
                        <a:t>
Er ist dann mal weg, unser Hinnerk Baumgarten. Einen schönen Urlaub wünschen wir! 🏖️🌞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70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- 2018-01-18 09:24:41</a:t>
                      </a:r>
                      <a:r>
                        <a:rPr lang="de-DE" sz="1000"/>
                        <a:t>
Eine Frage bleibt: Was ist aus der Pizza geworden?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01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372BC-B960-4CBA-971E-DF863B2BB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4111780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B288-70F2-46FB-9DE7-787C5D7E0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1408D-1DC8-4913-97D3-BCA1DB6A6A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672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25692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074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407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711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9871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904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805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592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06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- 2018-01-12 13:37:08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 ist dann mal weg, unser Hinnerk Baumgarten. Einen schönen Urlaub wünschen wir! 🏖️🌞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85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- 2018-01-09 14:23:47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Vor 5 Jahren hat Mary Roos mit Bettina übers Älterwerden geplaudert und viel Ohr gezeigt. ;-) Heute hat sie Geburtstag: Happy Birthday, liebe Mary! 🎂🎉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970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- 2018-01-09 18:43:00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10. Januar: 
Wolfram Grandezka ist zu Gast auf dem Sofa und spricht mit Inka über seine Rolle bei Rote Rosen und zeigt bestimmt, dass das "fies-sein" nur Rolle, sein Charme dafür ganz wirklich ist.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354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1281A-8FC2-4E95-B1C5-AF3CDD3D7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849196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08F7B-5574-4139-BAA4-B99CBCD48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F25EA-CCE5-44FF-9866-C0C5C8D33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433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9790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284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712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092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660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959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426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011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31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- 2018-01-22 18:35:00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Müssen wir unseren Gast am 23. Januar vorstellen 😀 Das NDR Urgestein Carlo von Tiedemann nimmt neben Hinnerk Platz!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52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- 2018-01-15 14:33:04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Storm Trooper-Kostüm von Star Wars-Fan Benjamin Jansen ist sehr aufwendig - er hat es selbst zusammengesetzt. Mehr als ein Jahr hat der Elektromeister daran gefeilt.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106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EB7CA-60CF-4771-95D7-9B1969ABA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2127899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E6AA-3B5A-4B96-834A-48D88399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5A1CAF-0C42-46B7-A3B0-46B54D844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335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92202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9492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780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7589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531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722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79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83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24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- 2018-01-23 13:29:43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1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- 2018-01-12 17:25:00</a:t>
                      </a:r>
                      <a:r>
                        <a:rPr lang="de-DE" sz="1000"/>
                        <a:t>
Er fliegt und fliegt und fliegt: Jarno Cordia ist 6 Stunden und 30 Minuten im Dauerflug gewesen. Wahnsinn!
Hoffentlich wird das Wochenende nicht wie im Flug vergehen. 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0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- 2018-01-10 20:00:00</a:t>
                      </a:r>
                      <a:r>
                        <a:rPr lang="de-DE" sz="1000"/>
                        <a:t>
Was es nicht alles gibt...selbstfahrende Trollys, Telefonieren ohne Telefon...ein kurzer Blick auf die Elektronikmesse in Las Vegas.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65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- 2018-01-20 19:54:00</a:t>
                      </a:r>
                      <a:r>
                        <a:rPr lang="de-DE" sz="1000"/>
                        <a:t>
Den Hunden wäre es vermutlich lieber, wenn der Priester mit einem saftigen Knochen wedeln würde.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15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- 2018-01-17 17:18:00</a:t>
                      </a:r>
                      <a:r>
                        <a:rPr lang="de-DE" sz="1000"/>
                        <a:t>
Wie weit sind denn die Bären, auf die sich die Filmschaffenden am 24. Februar freuen dürfen? Dieter Kosslik hat sich die Trophäen-Tiere schon mal angesehen.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826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8ED7B-637D-441F-9F2F-B8633DDEA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3204849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155DB-B21B-4183-94B7-1B508DEDB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B0669-5764-41B5-8227-376E9F982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323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08187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990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400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926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136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243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8760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691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- 2018-01-09 18:43:00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DAS! Gast am 10. Januar: 
Wolfram Grandezka ist zu Gast auf dem Sofa und spricht mit Inka über seine Rolle bei Rote Rosen und zeigt bestimmt, dass das "fies-sein" nur Rolle, sein Charme dafür ganz wirklich ist.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73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- 2018-01-20 17:38:38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 schon in Startposition, gleich geidatlos mit Santiano. Zack Ahoi!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09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- 2018-01-19 18:53:14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drei hatten offensichtlich Spaß! Dann bis 22h NDR Talk Show oder - wer nicht so lange warten mag: Ab 21.30 Uhr wirft NDR.de einen Blick hinter die Kulissen! 
Falls ihr Fragen habt: 👉 https://live.flyp.tv/ndrfs/ndrtalkshow/index.html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013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BB8F7-DE47-4C0B-BA11-670F2C78B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1201570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0B6D5-61B7-4EB1-BC44-4E1F643E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9F0BF3-8911-4B1C-9163-2E702EED6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485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47486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113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2146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718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653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83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607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4168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32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- 2018-01-11 12:48:39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Losgerissene Fischernetze sind eine der größten Gefahren für Mensch und Tier, die im Meer lauern. 🐟🐬 Zwei Hamburger holen so viele Netze wie möglich aus dem Wasser und verarbeiten sie zu Schmuck. 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24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- 2018-01-12 06:42:00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Armagnac "ertränkt" und als teure Delikatesse verkauft... Man kann sich Schöneres vorstellen,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802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85062-AC4B-4CAB-BA17-365159054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3512305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939AD-E860-4AC5-B196-8B5D73AC0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1D0F93-6D0F-4DFD-9D01-1C3643605D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166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424638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5947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1613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3638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0213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489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2609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2091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122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226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061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353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641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897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16.01.2018 12:26:00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94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09.01.2018 11:44:47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56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11.01.2018 19:43:00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7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14.01.2018 09:45:00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04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11.01.2018 12:48:39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833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9EDDF-6828-492F-B4F9-846D0B2EA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1329683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1729</Words>
  <Application>Microsoft Office PowerPoint</Application>
  <PresentationFormat>On-screen Show (4:3)</PresentationFormat>
  <Paragraphs>750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2</vt:lpstr>
      <vt:lpstr>Eigene Posts - Shares - Export - 2 of 2</vt:lpstr>
      <vt:lpstr>Eigene Posts - Kommentare - Export</vt:lpstr>
      <vt:lpstr>Eigene Posts - Links - Export - 1 of 3</vt:lpstr>
      <vt:lpstr>Eigene Posts - Links - Export - 2 of 3</vt:lpstr>
      <vt:lpstr>Eigene Posts - Links - Export - 3 of 3</vt:lpstr>
      <vt:lpstr>Facebook - Videostarts - Export</vt:lpstr>
      <vt:lpstr>Eigene Posts - Videostartrate - Export</vt:lpstr>
      <vt:lpstr>Eigene Posts - Videostartrate - Flop - Export</vt:lpstr>
      <vt:lpstr>Eigene Posts - Potenzielle Reichweite - Export - 1 of 2</vt:lpstr>
      <vt:lpstr>Eigene Posts - Potenzielle Reichweite - Export - 2 of 2</vt:lpstr>
      <vt:lpstr>Eigene Posts - Aktive Nutzer - Export</vt:lpstr>
      <vt:lpstr>Eigene Posts - I-Rate Aktive Nutzer - Export - 1 of 2</vt:lpstr>
      <vt:lpstr>Eigene Posts - I-Rate Aktive Nutzer - Export - 2 of 2</vt:lpstr>
      <vt:lpstr>Eigene Posts - I-Rate Aktive Nutzer-Flop - Export</vt:lpstr>
      <vt:lpstr>Eigene Post - Summe Interaktionen - 1 of 2</vt:lpstr>
      <vt:lpstr>Eigene Post - Summe Interaktionen - 2 of 2</vt:lpstr>
      <vt:lpstr>FB -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2018-01-24T11:44:30Z</dcterms:created>
  <dcterms:modified xsi:type="dcterms:W3CDTF">2018-01-24T11:45:17Z</dcterms:modified>
</cp:coreProperties>
</file>