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A0248-0E4D-4284-B999-CAEB0DDA6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A6F91-7132-4CFA-9350-D2A484BBE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387744"/>
              </p:ext>
            </p:extLst>
          </p:nvPr>
        </p:nvGraphicFramePr>
        <p:xfrm>
          <a:off x="457200" y="1731963"/>
          <a:ext cx="822959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81823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986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601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5096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993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090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6924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8573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679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40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372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665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011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2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19.01.2018 18:42:00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89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16.01.2018 20:30:00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3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21.01.2018 17:10:56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2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20.01.2018 13:24:34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290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15CD1-FC8E-4ACB-BC6A-CE0C8B7B2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2499316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EA24-3F51-4E81-9B10-F376AF89C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2F9916-8224-49A5-B8D8-440A2A282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5157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43350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7701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6360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26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673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265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6374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7387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875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68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929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114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5835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72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14.01.2018 14:04:00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5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13.01.2018 13:27:43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82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17.01.2018 15:45:52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88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18.01.2018 13:46:32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91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FA8F4-7B1C-402F-9FEC-3F8C67E43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313582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D271C-B396-4249-99B3-168454BE9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C359A-AF99-4D4C-A04E-1044358E3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011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507149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240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3891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9225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8329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061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7982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4065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7651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403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57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826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85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83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22.01.2018 16:15:17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4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22.01.2018 18:35:58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98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13.01.2018 19:31:41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24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23.01.2018 18:21:00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343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EB930-143E-4080-A6FB-27673B16F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3884654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294AE-81A3-463D-97B1-1B4EDAB5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4B8323-2974-421A-A467-36BC06CC06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178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621585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251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8816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0352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361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29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5584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3425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512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424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02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071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909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97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23.01.2018 20:15:00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79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68612-8256-4D7F-9F0A-E3FFEDC0C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09.01.2018 - 23.01.2018</a:t>
            </a:r>
          </a:p>
        </p:txBody>
      </p:sp>
    </p:spTree>
    <p:extLst>
      <p:ext uri="{BB962C8B-B14F-4D97-AF65-F5344CB8AC3E}">
        <p14:creationId xmlns:p14="http://schemas.microsoft.com/office/powerpoint/2010/main" val="1650036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343</Words>
  <Application>Microsoft Office PowerPoint</Application>
  <PresentationFormat>On-screen Show (4:3)</PresentationFormat>
  <Paragraphs>229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FB - Videos - Crossposts - Export - 1 of 4</vt:lpstr>
      <vt:lpstr>FB - Videos - Crossposts - Export - 2 of 4</vt:lpstr>
      <vt:lpstr>FB - Videos - Crossposts - Export - 3 of 4</vt:lpstr>
      <vt:lpstr>FB - Videos - Crossposts - Export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Videos - Crossposts - Export - 1 of 4</dc:title>
  <dc:creator>Administrator</dc:creator>
  <cp:lastModifiedBy>Administrator</cp:lastModifiedBy>
  <cp:revision>1</cp:revision>
  <dcterms:created xsi:type="dcterms:W3CDTF">2018-01-24T11:43:07Z</dcterms:created>
  <dcterms:modified xsi:type="dcterms:W3CDTF">2018-01-24T11:44:27Z</dcterms:modified>
</cp:coreProperties>
</file>