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70" r:id="rId14"/>
    <p:sldId id="271" r:id="rId15"/>
    <p:sldId id="272" r:id="rId16"/>
    <p:sldId id="273" r:id="rId17"/>
    <p:sldId id="274" r:id="rId18"/>
    <p:sldId id="276" r:id="rId19"/>
    <p:sldId id="277" r:id="rId20"/>
    <p:sldId id="278" r:id="rId21"/>
    <p:sldId id="280" r:id="rId22"/>
    <p:sldId id="281" r:id="rId23"/>
    <p:sldId id="282" r:id="rId24"/>
    <p:sldId id="283" r:id="rId25"/>
    <p:sldId id="284"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26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DAS! im NDR Fernsehen</c:v>
                </c:pt>
              </c:strCache>
            </c:strRef>
          </c:tx>
          <c:spPr>
            <a:ln w="28575" cap="rnd">
              <a:solidFill>
                <a:schemeClr val="accent1"/>
              </a:solidFill>
              <a:round/>
            </a:ln>
            <a:effectLst/>
          </c:spPr>
          <c:marker>
            <c:symbol val="none"/>
          </c:marker>
          <c:cat>
            <c:numRef>
              <c:f>Sheet1!$A$2:$A$366</c:f>
              <c:numCache>
                <c:formatCode>m/d/yyyy</c:formatCode>
                <c:ptCount val="365"/>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pt idx="31">
                  <c:v>42767</c:v>
                </c:pt>
                <c:pt idx="32">
                  <c:v>42768</c:v>
                </c:pt>
                <c:pt idx="33">
                  <c:v>42769</c:v>
                </c:pt>
                <c:pt idx="34">
                  <c:v>42770</c:v>
                </c:pt>
                <c:pt idx="35">
                  <c:v>42771</c:v>
                </c:pt>
                <c:pt idx="36">
                  <c:v>42772</c:v>
                </c:pt>
                <c:pt idx="37">
                  <c:v>42773</c:v>
                </c:pt>
                <c:pt idx="38">
                  <c:v>42774</c:v>
                </c:pt>
                <c:pt idx="39">
                  <c:v>42775</c:v>
                </c:pt>
                <c:pt idx="40">
                  <c:v>42776</c:v>
                </c:pt>
                <c:pt idx="41">
                  <c:v>42777</c:v>
                </c:pt>
                <c:pt idx="42">
                  <c:v>42778</c:v>
                </c:pt>
                <c:pt idx="43">
                  <c:v>42779</c:v>
                </c:pt>
                <c:pt idx="44">
                  <c:v>42780</c:v>
                </c:pt>
                <c:pt idx="45">
                  <c:v>42781</c:v>
                </c:pt>
                <c:pt idx="46">
                  <c:v>42782</c:v>
                </c:pt>
                <c:pt idx="47">
                  <c:v>42783</c:v>
                </c:pt>
                <c:pt idx="48">
                  <c:v>42784</c:v>
                </c:pt>
                <c:pt idx="49">
                  <c:v>42785</c:v>
                </c:pt>
                <c:pt idx="50">
                  <c:v>42786</c:v>
                </c:pt>
                <c:pt idx="51">
                  <c:v>42787</c:v>
                </c:pt>
                <c:pt idx="52">
                  <c:v>42788</c:v>
                </c:pt>
                <c:pt idx="53">
                  <c:v>42789</c:v>
                </c:pt>
                <c:pt idx="54">
                  <c:v>42790</c:v>
                </c:pt>
                <c:pt idx="55">
                  <c:v>42791</c:v>
                </c:pt>
                <c:pt idx="56">
                  <c:v>42792</c:v>
                </c:pt>
                <c:pt idx="57">
                  <c:v>42793</c:v>
                </c:pt>
                <c:pt idx="58">
                  <c:v>42794</c:v>
                </c:pt>
                <c:pt idx="59">
                  <c:v>42795</c:v>
                </c:pt>
                <c:pt idx="60">
                  <c:v>42796</c:v>
                </c:pt>
                <c:pt idx="61">
                  <c:v>42797</c:v>
                </c:pt>
                <c:pt idx="62">
                  <c:v>42798</c:v>
                </c:pt>
                <c:pt idx="63">
                  <c:v>42799</c:v>
                </c:pt>
                <c:pt idx="64">
                  <c:v>42800</c:v>
                </c:pt>
                <c:pt idx="65">
                  <c:v>42801</c:v>
                </c:pt>
                <c:pt idx="66">
                  <c:v>42802</c:v>
                </c:pt>
                <c:pt idx="67">
                  <c:v>42803</c:v>
                </c:pt>
                <c:pt idx="68">
                  <c:v>42804</c:v>
                </c:pt>
                <c:pt idx="69">
                  <c:v>42805</c:v>
                </c:pt>
                <c:pt idx="70">
                  <c:v>42806</c:v>
                </c:pt>
                <c:pt idx="71">
                  <c:v>42807</c:v>
                </c:pt>
                <c:pt idx="72">
                  <c:v>42808</c:v>
                </c:pt>
                <c:pt idx="73">
                  <c:v>42809</c:v>
                </c:pt>
                <c:pt idx="74">
                  <c:v>42810</c:v>
                </c:pt>
                <c:pt idx="75">
                  <c:v>42811</c:v>
                </c:pt>
                <c:pt idx="76">
                  <c:v>42812</c:v>
                </c:pt>
                <c:pt idx="77">
                  <c:v>42813</c:v>
                </c:pt>
                <c:pt idx="78">
                  <c:v>42814</c:v>
                </c:pt>
                <c:pt idx="79">
                  <c:v>42815</c:v>
                </c:pt>
                <c:pt idx="80">
                  <c:v>42816</c:v>
                </c:pt>
                <c:pt idx="81">
                  <c:v>42817</c:v>
                </c:pt>
                <c:pt idx="82">
                  <c:v>42818</c:v>
                </c:pt>
                <c:pt idx="83">
                  <c:v>42819</c:v>
                </c:pt>
                <c:pt idx="84">
                  <c:v>42820</c:v>
                </c:pt>
                <c:pt idx="85">
                  <c:v>42821</c:v>
                </c:pt>
                <c:pt idx="86">
                  <c:v>42822</c:v>
                </c:pt>
                <c:pt idx="87">
                  <c:v>42823</c:v>
                </c:pt>
                <c:pt idx="88">
                  <c:v>42824</c:v>
                </c:pt>
                <c:pt idx="89">
                  <c:v>42825</c:v>
                </c:pt>
                <c:pt idx="90">
                  <c:v>42826</c:v>
                </c:pt>
                <c:pt idx="91">
                  <c:v>42827</c:v>
                </c:pt>
                <c:pt idx="92">
                  <c:v>42828</c:v>
                </c:pt>
                <c:pt idx="93">
                  <c:v>42829</c:v>
                </c:pt>
                <c:pt idx="94">
                  <c:v>42830</c:v>
                </c:pt>
                <c:pt idx="95">
                  <c:v>42831</c:v>
                </c:pt>
                <c:pt idx="96">
                  <c:v>42832</c:v>
                </c:pt>
                <c:pt idx="97">
                  <c:v>42833</c:v>
                </c:pt>
                <c:pt idx="98">
                  <c:v>42834</c:v>
                </c:pt>
                <c:pt idx="99">
                  <c:v>42835</c:v>
                </c:pt>
                <c:pt idx="100">
                  <c:v>42836</c:v>
                </c:pt>
                <c:pt idx="101">
                  <c:v>42837</c:v>
                </c:pt>
                <c:pt idx="102">
                  <c:v>42838</c:v>
                </c:pt>
                <c:pt idx="103">
                  <c:v>42839</c:v>
                </c:pt>
                <c:pt idx="104">
                  <c:v>42840</c:v>
                </c:pt>
                <c:pt idx="105">
                  <c:v>42841</c:v>
                </c:pt>
                <c:pt idx="106">
                  <c:v>42842</c:v>
                </c:pt>
                <c:pt idx="107">
                  <c:v>42843</c:v>
                </c:pt>
                <c:pt idx="108">
                  <c:v>42844</c:v>
                </c:pt>
                <c:pt idx="109">
                  <c:v>42845</c:v>
                </c:pt>
                <c:pt idx="110">
                  <c:v>42846</c:v>
                </c:pt>
                <c:pt idx="111">
                  <c:v>42847</c:v>
                </c:pt>
                <c:pt idx="112">
                  <c:v>42848</c:v>
                </c:pt>
                <c:pt idx="113">
                  <c:v>42849</c:v>
                </c:pt>
                <c:pt idx="114">
                  <c:v>42850</c:v>
                </c:pt>
                <c:pt idx="115">
                  <c:v>42851</c:v>
                </c:pt>
                <c:pt idx="116">
                  <c:v>42852</c:v>
                </c:pt>
                <c:pt idx="117">
                  <c:v>42853</c:v>
                </c:pt>
                <c:pt idx="118">
                  <c:v>42854</c:v>
                </c:pt>
                <c:pt idx="119">
                  <c:v>42855</c:v>
                </c:pt>
                <c:pt idx="120">
                  <c:v>42856</c:v>
                </c:pt>
                <c:pt idx="121">
                  <c:v>42857</c:v>
                </c:pt>
                <c:pt idx="122">
                  <c:v>42858</c:v>
                </c:pt>
                <c:pt idx="123">
                  <c:v>42859</c:v>
                </c:pt>
                <c:pt idx="124">
                  <c:v>42860</c:v>
                </c:pt>
                <c:pt idx="125">
                  <c:v>42861</c:v>
                </c:pt>
                <c:pt idx="126">
                  <c:v>42862</c:v>
                </c:pt>
                <c:pt idx="127">
                  <c:v>42863</c:v>
                </c:pt>
                <c:pt idx="128">
                  <c:v>42864</c:v>
                </c:pt>
                <c:pt idx="129">
                  <c:v>42865</c:v>
                </c:pt>
                <c:pt idx="130">
                  <c:v>42866</c:v>
                </c:pt>
                <c:pt idx="131">
                  <c:v>42867</c:v>
                </c:pt>
                <c:pt idx="132">
                  <c:v>42868</c:v>
                </c:pt>
                <c:pt idx="133">
                  <c:v>42869</c:v>
                </c:pt>
                <c:pt idx="134">
                  <c:v>42870</c:v>
                </c:pt>
                <c:pt idx="135">
                  <c:v>42871</c:v>
                </c:pt>
                <c:pt idx="136">
                  <c:v>42872</c:v>
                </c:pt>
                <c:pt idx="137">
                  <c:v>42873</c:v>
                </c:pt>
                <c:pt idx="138">
                  <c:v>42874</c:v>
                </c:pt>
                <c:pt idx="139">
                  <c:v>42875</c:v>
                </c:pt>
                <c:pt idx="140">
                  <c:v>42876</c:v>
                </c:pt>
                <c:pt idx="141">
                  <c:v>42877</c:v>
                </c:pt>
                <c:pt idx="142">
                  <c:v>42878</c:v>
                </c:pt>
                <c:pt idx="143">
                  <c:v>42879</c:v>
                </c:pt>
                <c:pt idx="144">
                  <c:v>42880</c:v>
                </c:pt>
                <c:pt idx="145">
                  <c:v>42881</c:v>
                </c:pt>
                <c:pt idx="146">
                  <c:v>42882</c:v>
                </c:pt>
                <c:pt idx="147">
                  <c:v>42883</c:v>
                </c:pt>
                <c:pt idx="148">
                  <c:v>42884</c:v>
                </c:pt>
                <c:pt idx="149">
                  <c:v>42885</c:v>
                </c:pt>
                <c:pt idx="150">
                  <c:v>42886</c:v>
                </c:pt>
                <c:pt idx="151">
                  <c:v>42887</c:v>
                </c:pt>
                <c:pt idx="152">
                  <c:v>42888</c:v>
                </c:pt>
                <c:pt idx="153">
                  <c:v>42889</c:v>
                </c:pt>
                <c:pt idx="154">
                  <c:v>42890</c:v>
                </c:pt>
                <c:pt idx="155">
                  <c:v>42891</c:v>
                </c:pt>
                <c:pt idx="156">
                  <c:v>42892</c:v>
                </c:pt>
                <c:pt idx="157">
                  <c:v>42893</c:v>
                </c:pt>
                <c:pt idx="158">
                  <c:v>42894</c:v>
                </c:pt>
                <c:pt idx="159">
                  <c:v>42895</c:v>
                </c:pt>
                <c:pt idx="160">
                  <c:v>42896</c:v>
                </c:pt>
                <c:pt idx="161">
                  <c:v>42897</c:v>
                </c:pt>
                <c:pt idx="162">
                  <c:v>42898</c:v>
                </c:pt>
                <c:pt idx="163">
                  <c:v>42899</c:v>
                </c:pt>
                <c:pt idx="164">
                  <c:v>42900</c:v>
                </c:pt>
                <c:pt idx="165">
                  <c:v>42901</c:v>
                </c:pt>
                <c:pt idx="166">
                  <c:v>42902</c:v>
                </c:pt>
                <c:pt idx="167">
                  <c:v>42903</c:v>
                </c:pt>
                <c:pt idx="168">
                  <c:v>42904</c:v>
                </c:pt>
                <c:pt idx="169">
                  <c:v>42905</c:v>
                </c:pt>
                <c:pt idx="170">
                  <c:v>42906</c:v>
                </c:pt>
                <c:pt idx="171">
                  <c:v>42907</c:v>
                </c:pt>
                <c:pt idx="172">
                  <c:v>42908</c:v>
                </c:pt>
                <c:pt idx="173">
                  <c:v>42909</c:v>
                </c:pt>
                <c:pt idx="174">
                  <c:v>42910</c:v>
                </c:pt>
                <c:pt idx="175">
                  <c:v>42911</c:v>
                </c:pt>
                <c:pt idx="176">
                  <c:v>42912</c:v>
                </c:pt>
                <c:pt idx="177">
                  <c:v>42913</c:v>
                </c:pt>
                <c:pt idx="178">
                  <c:v>42914</c:v>
                </c:pt>
                <c:pt idx="179">
                  <c:v>42915</c:v>
                </c:pt>
                <c:pt idx="180">
                  <c:v>42916</c:v>
                </c:pt>
                <c:pt idx="181">
                  <c:v>42917</c:v>
                </c:pt>
                <c:pt idx="182">
                  <c:v>42918</c:v>
                </c:pt>
                <c:pt idx="183">
                  <c:v>42919</c:v>
                </c:pt>
                <c:pt idx="184">
                  <c:v>42920</c:v>
                </c:pt>
                <c:pt idx="185">
                  <c:v>42921</c:v>
                </c:pt>
                <c:pt idx="186">
                  <c:v>42922</c:v>
                </c:pt>
                <c:pt idx="187">
                  <c:v>42923</c:v>
                </c:pt>
                <c:pt idx="188">
                  <c:v>42924</c:v>
                </c:pt>
                <c:pt idx="189">
                  <c:v>42925</c:v>
                </c:pt>
                <c:pt idx="190">
                  <c:v>42926</c:v>
                </c:pt>
                <c:pt idx="191">
                  <c:v>42927</c:v>
                </c:pt>
                <c:pt idx="192">
                  <c:v>42928</c:v>
                </c:pt>
                <c:pt idx="193">
                  <c:v>42929</c:v>
                </c:pt>
                <c:pt idx="194">
                  <c:v>42930</c:v>
                </c:pt>
                <c:pt idx="195">
                  <c:v>42931</c:v>
                </c:pt>
                <c:pt idx="196">
                  <c:v>42932</c:v>
                </c:pt>
                <c:pt idx="197">
                  <c:v>42933</c:v>
                </c:pt>
                <c:pt idx="198">
                  <c:v>42934</c:v>
                </c:pt>
                <c:pt idx="199">
                  <c:v>42935</c:v>
                </c:pt>
                <c:pt idx="200">
                  <c:v>42936</c:v>
                </c:pt>
                <c:pt idx="201">
                  <c:v>42937</c:v>
                </c:pt>
                <c:pt idx="202">
                  <c:v>42938</c:v>
                </c:pt>
                <c:pt idx="203">
                  <c:v>42939</c:v>
                </c:pt>
                <c:pt idx="204">
                  <c:v>42940</c:v>
                </c:pt>
                <c:pt idx="205">
                  <c:v>42941</c:v>
                </c:pt>
                <c:pt idx="206">
                  <c:v>42942</c:v>
                </c:pt>
                <c:pt idx="207">
                  <c:v>42943</c:v>
                </c:pt>
                <c:pt idx="208">
                  <c:v>42944</c:v>
                </c:pt>
                <c:pt idx="209">
                  <c:v>42945</c:v>
                </c:pt>
                <c:pt idx="210">
                  <c:v>42946</c:v>
                </c:pt>
                <c:pt idx="211">
                  <c:v>42947</c:v>
                </c:pt>
                <c:pt idx="212">
                  <c:v>42948</c:v>
                </c:pt>
                <c:pt idx="213">
                  <c:v>42949</c:v>
                </c:pt>
                <c:pt idx="214">
                  <c:v>42950</c:v>
                </c:pt>
                <c:pt idx="215">
                  <c:v>42951</c:v>
                </c:pt>
                <c:pt idx="216">
                  <c:v>42952</c:v>
                </c:pt>
                <c:pt idx="217">
                  <c:v>42953</c:v>
                </c:pt>
                <c:pt idx="218">
                  <c:v>42954</c:v>
                </c:pt>
                <c:pt idx="219">
                  <c:v>42955</c:v>
                </c:pt>
                <c:pt idx="220">
                  <c:v>42956</c:v>
                </c:pt>
                <c:pt idx="221">
                  <c:v>42957</c:v>
                </c:pt>
                <c:pt idx="222">
                  <c:v>42958</c:v>
                </c:pt>
                <c:pt idx="223">
                  <c:v>42959</c:v>
                </c:pt>
                <c:pt idx="224">
                  <c:v>42960</c:v>
                </c:pt>
                <c:pt idx="225">
                  <c:v>42961</c:v>
                </c:pt>
                <c:pt idx="226">
                  <c:v>42962</c:v>
                </c:pt>
                <c:pt idx="227">
                  <c:v>42963</c:v>
                </c:pt>
                <c:pt idx="228">
                  <c:v>42964</c:v>
                </c:pt>
                <c:pt idx="229">
                  <c:v>42965</c:v>
                </c:pt>
                <c:pt idx="230">
                  <c:v>42966</c:v>
                </c:pt>
                <c:pt idx="231">
                  <c:v>42967</c:v>
                </c:pt>
                <c:pt idx="232">
                  <c:v>42968</c:v>
                </c:pt>
                <c:pt idx="233">
                  <c:v>42969</c:v>
                </c:pt>
                <c:pt idx="234">
                  <c:v>42970</c:v>
                </c:pt>
                <c:pt idx="235">
                  <c:v>42971</c:v>
                </c:pt>
                <c:pt idx="236">
                  <c:v>42972</c:v>
                </c:pt>
                <c:pt idx="237">
                  <c:v>42973</c:v>
                </c:pt>
                <c:pt idx="238">
                  <c:v>42974</c:v>
                </c:pt>
                <c:pt idx="239">
                  <c:v>42975</c:v>
                </c:pt>
                <c:pt idx="240">
                  <c:v>42976</c:v>
                </c:pt>
                <c:pt idx="241">
                  <c:v>42977</c:v>
                </c:pt>
                <c:pt idx="242">
                  <c:v>42978</c:v>
                </c:pt>
                <c:pt idx="243">
                  <c:v>42979</c:v>
                </c:pt>
                <c:pt idx="244">
                  <c:v>42980</c:v>
                </c:pt>
                <c:pt idx="245">
                  <c:v>42981</c:v>
                </c:pt>
                <c:pt idx="246">
                  <c:v>42982</c:v>
                </c:pt>
                <c:pt idx="247">
                  <c:v>42983</c:v>
                </c:pt>
                <c:pt idx="248">
                  <c:v>42984</c:v>
                </c:pt>
                <c:pt idx="249">
                  <c:v>42985</c:v>
                </c:pt>
                <c:pt idx="250">
                  <c:v>42986</c:v>
                </c:pt>
                <c:pt idx="251">
                  <c:v>42987</c:v>
                </c:pt>
                <c:pt idx="252">
                  <c:v>42988</c:v>
                </c:pt>
                <c:pt idx="253">
                  <c:v>42989</c:v>
                </c:pt>
                <c:pt idx="254">
                  <c:v>42990</c:v>
                </c:pt>
                <c:pt idx="255">
                  <c:v>42991</c:v>
                </c:pt>
                <c:pt idx="256">
                  <c:v>42992</c:v>
                </c:pt>
                <c:pt idx="257">
                  <c:v>42993</c:v>
                </c:pt>
                <c:pt idx="258">
                  <c:v>42994</c:v>
                </c:pt>
                <c:pt idx="259">
                  <c:v>42995</c:v>
                </c:pt>
                <c:pt idx="260">
                  <c:v>42996</c:v>
                </c:pt>
                <c:pt idx="261">
                  <c:v>42997</c:v>
                </c:pt>
                <c:pt idx="262">
                  <c:v>42998</c:v>
                </c:pt>
                <c:pt idx="263">
                  <c:v>42999</c:v>
                </c:pt>
                <c:pt idx="264">
                  <c:v>43000</c:v>
                </c:pt>
                <c:pt idx="265">
                  <c:v>43001</c:v>
                </c:pt>
                <c:pt idx="266">
                  <c:v>43002</c:v>
                </c:pt>
                <c:pt idx="267">
                  <c:v>43003</c:v>
                </c:pt>
                <c:pt idx="268">
                  <c:v>43004</c:v>
                </c:pt>
                <c:pt idx="269">
                  <c:v>43005</c:v>
                </c:pt>
                <c:pt idx="270">
                  <c:v>43006</c:v>
                </c:pt>
                <c:pt idx="271">
                  <c:v>43007</c:v>
                </c:pt>
                <c:pt idx="272">
                  <c:v>43008</c:v>
                </c:pt>
                <c:pt idx="273">
                  <c:v>43009</c:v>
                </c:pt>
                <c:pt idx="274">
                  <c:v>43010</c:v>
                </c:pt>
                <c:pt idx="275">
                  <c:v>43011</c:v>
                </c:pt>
                <c:pt idx="276">
                  <c:v>43012</c:v>
                </c:pt>
                <c:pt idx="277">
                  <c:v>43013</c:v>
                </c:pt>
                <c:pt idx="278">
                  <c:v>43014</c:v>
                </c:pt>
                <c:pt idx="279">
                  <c:v>43015</c:v>
                </c:pt>
                <c:pt idx="280">
                  <c:v>43016</c:v>
                </c:pt>
                <c:pt idx="281">
                  <c:v>43017</c:v>
                </c:pt>
                <c:pt idx="282">
                  <c:v>43018</c:v>
                </c:pt>
                <c:pt idx="283">
                  <c:v>43019</c:v>
                </c:pt>
                <c:pt idx="284">
                  <c:v>43020</c:v>
                </c:pt>
                <c:pt idx="285">
                  <c:v>43021</c:v>
                </c:pt>
                <c:pt idx="286">
                  <c:v>43022</c:v>
                </c:pt>
                <c:pt idx="287">
                  <c:v>43023</c:v>
                </c:pt>
                <c:pt idx="288">
                  <c:v>43024</c:v>
                </c:pt>
                <c:pt idx="289">
                  <c:v>43025</c:v>
                </c:pt>
                <c:pt idx="290">
                  <c:v>43026</c:v>
                </c:pt>
                <c:pt idx="291">
                  <c:v>43027</c:v>
                </c:pt>
                <c:pt idx="292">
                  <c:v>43028</c:v>
                </c:pt>
                <c:pt idx="293">
                  <c:v>43029</c:v>
                </c:pt>
                <c:pt idx="294">
                  <c:v>43030</c:v>
                </c:pt>
                <c:pt idx="295">
                  <c:v>43031</c:v>
                </c:pt>
                <c:pt idx="296">
                  <c:v>43032</c:v>
                </c:pt>
                <c:pt idx="297">
                  <c:v>43033</c:v>
                </c:pt>
                <c:pt idx="298">
                  <c:v>43034</c:v>
                </c:pt>
                <c:pt idx="299">
                  <c:v>43035</c:v>
                </c:pt>
                <c:pt idx="300">
                  <c:v>43036</c:v>
                </c:pt>
                <c:pt idx="301">
                  <c:v>43037</c:v>
                </c:pt>
                <c:pt idx="302">
                  <c:v>43038</c:v>
                </c:pt>
                <c:pt idx="303">
                  <c:v>43039</c:v>
                </c:pt>
                <c:pt idx="304">
                  <c:v>43040</c:v>
                </c:pt>
                <c:pt idx="305">
                  <c:v>43041</c:v>
                </c:pt>
                <c:pt idx="306">
                  <c:v>43042</c:v>
                </c:pt>
                <c:pt idx="307">
                  <c:v>43043</c:v>
                </c:pt>
                <c:pt idx="308">
                  <c:v>43044</c:v>
                </c:pt>
                <c:pt idx="309">
                  <c:v>43045</c:v>
                </c:pt>
                <c:pt idx="310">
                  <c:v>43046</c:v>
                </c:pt>
                <c:pt idx="311">
                  <c:v>43047</c:v>
                </c:pt>
                <c:pt idx="312">
                  <c:v>43048</c:v>
                </c:pt>
                <c:pt idx="313">
                  <c:v>43049</c:v>
                </c:pt>
                <c:pt idx="314">
                  <c:v>43050</c:v>
                </c:pt>
                <c:pt idx="315">
                  <c:v>43051</c:v>
                </c:pt>
                <c:pt idx="316">
                  <c:v>43052</c:v>
                </c:pt>
                <c:pt idx="317">
                  <c:v>43053</c:v>
                </c:pt>
                <c:pt idx="318">
                  <c:v>43054</c:v>
                </c:pt>
                <c:pt idx="319">
                  <c:v>43055</c:v>
                </c:pt>
                <c:pt idx="320">
                  <c:v>43056</c:v>
                </c:pt>
                <c:pt idx="321">
                  <c:v>43057</c:v>
                </c:pt>
                <c:pt idx="322">
                  <c:v>43058</c:v>
                </c:pt>
                <c:pt idx="323">
                  <c:v>43059</c:v>
                </c:pt>
                <c:pt idx="324">
                  <c:v>43060</c:v>
                </c:pt>
                <c:pt idx="325">
                  <c:v>43061</c:v>
                </c:pt>
                <c:pt idx="326">
                  <c:v>43062</c:v>
                </c:pt>
                <c:pt idx="327">
                  <c:v>43063</c:v>
                </c:pt>
                <c:pt idx="328">
                  <c:v>43064</c:v>
                </c:pt>
                <c:pt idx="329">
                  <c:v>43065</c:v>
                </c:pt>
                <c:pt idx="330">
                  <c:v>43066</c:v>
                </c:pt>
                <c:pt idx="331">
                  <c:v>43067</c:v>
                </c:pt>
                <c:pt idx="332">
                  <c:v>43068</c:v>
                </c:pt>
                <c:pt idx="333">
                  <c:v>43069</c:v>
                </c:pt>
                <c:pt idx="334">
                  <c:v>43070</c:v>
                </c:pt>
                <c:pt idx="335">
                  <c:v>43071</c:v>
                </c:pt>
                <c:pt idx="336">
                  <c:v>43072</c:v>
                </c:pt>
                <c:pt idx="337">
                  <c:v>43073</c:v>
                </c:pt>
                <c:pt idx="338">
                  <c:v>43074</c:v>
                </c:pt>
                <c:pt idx="339">
                  <c:v>43075</c:v>
                </c:pt>
                <c:pt idx="340">
                  <c:v>43076</c:v>
                </c:pt>
                <c:pt idx="341">
                  <c:v>43077</c:v>
                </c:pt>
                <c:pt idx="342">
                  <c:v>43078</c:v>
                </c:pt>
                <c:pt idx="343">
                  <c:v>43079</c:v>
                </c:pt>
                <c:pt idx="344">
                  <c:v>43080</c:v>
                </c:pt>
                <c:pt idx="345">
                  <c:v>43081</c:v>
                </c:pt>
                <c:pt idx="346">
                  <c:v>43082</c:v>
                </c:pt>
                <c:pt idx="347">
                  <c:v>43083</c:v>
                </c:pt>
                <c:pt idx="348">
                  <c:v>43084</c:v>
                </c:pt>
                <c:pt idx="349">
                  <c:v>43085</c:v>
                </c:pt>
                <c:pt idx="350">
                  <c:v>43086</c:v>
                </c:pt>
                <c:pt idx="351">
                  <c:v>43087</c:v>
                </c:pt>
                <c:pt idx="352">
                  <c:v>43088</c:v>
                </c:pt>
                <c:pt idx="353">
                  <c:v>43089</c:v>
                </c:pt>
                <c:pt idx="354">
                  <c:v>43090</c:v>
                </c:pt>
                <c:pt idx="355">
                  <c:v>43091</c:v>
                </c:pt>
                <c:pt idx="356">
                  <c:v>43092</c:v>
                </c:pt>
                <c:pt idx="357">
                  <c:v>43093</c:v>
                </c:pt>
                <c:pt idx="358">
                  <c:v>43094</c:v>
                </c:pt>
                <c:pt idx="359">
                  <c:v>43095</c:v>
                </c:pt>
                <c:pt idx="360">
                  <c:v>43096</c:v>
                </c:pt>
                <c:pt idx="361">
                  <c:v>43097</c:v>
                </c:pt>
                <c:pt idx="362">
                  <c:v>43098</c:v>
                </c:pt>
                <c:pt idx="363">
                  <c:v>43099</c:v>
                </c:pt>
                <c:pt idx="364">
                  <c:v>43100</c:v>
                </c:pt>
              </c:numCache>
            </c:numRef>
          </c:cat>
          <c:val>
            <c:numRef>
              <c:f>Sheet1!$B$2:$B$366</c:f>
              <c:numCache>
                <c:formatCode>General</c:formatCode>
                <c:ptCount val="365"/>
                <c:pt idx="0">
                  <c:v>19075</c:v>
                </c:pt>
                <c:pt idx="1">
                  <c:v>19085</c:v>
                </c:pt>
                <c:pt idx="2">
                  <c:v>19093</c:v>
                </c:pt>
                <c:pt idx="3">
                  <c:v>19150</c:v>
                </c:pt>
                <c:pt idx="4">
                  <c:v>19173</c:v>
                </c:pt>
                <c:pt idx="5">
                  <c:v>19206</c:v>
                </c:pt>
                <c:pt idx="6">
                  <c:v>19259</c:v>
                </c:pt>
                <c:pt idx="7">
                  <c:v>19318</c:v>
                </c:pt>
                <c:pt idx="8">
                  <c:v>19370</c:v>
                </c:pt>
                <c:pt idx="9">
                  <c:v>19390</c:v>
                </c:pt>
                <c:pt idx="10">
                  <c:v>19422</c:v>
                </c:pt>
                <c:pt idx="11">
                  <c:v>19479</c:v>
                </c:pt>
                <c:pt idx="12">
                  <c:v>19672</c:v>
                </c:pt>
                <c:pt idx="13">
                  <c:v>19713</c:v>
                </c:pt>
                <c:pt idx="14">
                  <c:v>19749</c:v>
                </c:pt>
                <c:pt idx="15">
                  <c:v>19773</c:v>
                </c:pt>
                <c:pt idx="16">
                  <c:v>19800</c:v>
                </c:pt>
                <c:pt idx="17">
                  <c:v>19820</c:v>
                </c:pt>
                <c:pt idx="18">
                  <c:v>19840</c:v>
                </c:pt>
                <c:pt idx="19">
                  <c:v>19856</c:v>
                </c:pt>
                <c:pt idx="20">
                  <c:v>19896</c:v>
                </c:pt>
                <c:pt idx="21">
                  <c:v>19930</c:v>
                </c:pt>
                <c:pt idx="22">
                  <c:v>19938</c:v>
                </c:pt>
                <c:pt idx="23">
                  <c:v>19973</c:v>
                </c:pt>
                <c:pt idx="24">
                  <c:v>20010</c:v>
                </c:pt>
                <c:pt idx="25">
                  <c:v>20039</c:v>
                </c:pt>
                <c:pt idx="26">
                  <c:v>20064</c:v>
                </c:pt>
                <c:pt idx="27">
                  <c:v>20081</c:v>
                </c:pt>
                <c:pt idx="28">
                  <c:v>20140</c:v>
                </c:pt>
                <c:pt idx="29">
                  <c:v>20165</c:v>
                </c:pt>
                <c:pt idx="30">
                  <c:v>20192</c:v>
                </c:pt>
                <c:pt idx="31">
                  <c:v>20232</c:v>
                </c:pt>
                <c:pt idx="32">
                  <c:v>20268</c:v>
                </c:pt>
                <c:pt idx="33">
                  <c:v>20315</c:v>
                </c:pt>
                <c:pt idx="34">
                  <c:v>20357</c:v>
                </c:pt>
                <c:pt idx="35">
                  <c:v>20396</c:v>
                </c:pt>
                <c:pt idx="36">
                  <c:v>20439</c:v>
                </c:pt>
                <c:pt idx="37">
                  <c:v>20457</c:v>
                </c:pt>
                <c:pt idx="38">
                  <c:v>20482</c:v>
                </c:pt>
                <c:pt idx="39">
                  <c:v>20511</c:v>
                </c:pt>
                <c:pt idx="40">
                  <c:v>20558</c:v>
                </c:pt>
                <c:pt idx="41">
                  <c:v>20614</c:v>
                </c:pt>
                <c:pt idx="42">
                  <c:v>20661</c:v>
                </c:pt>
                <c:pt idx="43">
                  <c:v>20694</c:v>
                </c:pt>
                <c:pt idx="44">
                  <c:v>20718</c:v>
                </c:pt>
                <c:pt idx="45">
                  <c:v>20738</c:v>
                </c:pt>
                <c:pt idx="46">
                  <c:v>20761</c:v>
                </c:pt>
                <c:pt idx="47">
                  <c:v>20788</c:v>
                </c:pt>
                <c:pt idx="48">
                  <c:v>20834</c:v>
                </c:pt>
                <c:pt idx="49">
                  <c:v>20877</c:v>
                </c:pt>
                <c:pt idx="50">
                  <c:v>20895</c:v>
                </c:pt>
                <c:pt idx="51">
                  <c:v>20919</c:v>
                </c:pt>
                <c:pt idx="52">
                  <c:v>20941</c:v>
                </c:pt>
                <c:pt idx="53">
                  <c:v>20964</c:v>
                </c:pt>
                <c:pt idx="54">
                  <c:v>20991</c:v>
                </c:pt>
                <c:pt idx="55">
                  <c:v>21030</c:v>
                </c:pt>
                <c:pt idx="56">
                  <c:v>21078</c:v>
                </c:pt>
                <c:pt idx="57">
                  <c:v>21108</c:v>
                </c:pt>
                <c:pt idx="58">
                  <c:v>21140</c:v>
                </c:pt>
                <c:pt idx="59">
                  <c:v>21157</c:v>
                </c:pt>
                <c:pt idx="60">
                  <c:v>21180</c:v>
                </c:pt>
                <c:pt idx="61">
                  <c:v>21218</c:v>
                </c:pt>
                <c:pt idx="62">
                  <c:v>21251</c:v>
                </c:pt>
                <c:pt idx="63">
                  <c:v>21289</c:v>
                </c:pt>
                <c:pt idx="64">
                  <c:v>21311</c:v>
                </c:pt>
                <c:pt idx="65">
                  <c:v>21338</c:v>
                </c:pt>
                <c:pt idx="66">
                  <c:v>21356</c:v>
                </c:pt>
                <c:pt idx="67">
                  <c:v>21378</c:v>
                </c:pt>
                <c:pt idx="68">
                  <c:v>21401</c:v>
                </c:pt>
                <c:pt idx="69">
                  <c:v>21426</c:v>
                </c:pt>
                <c:pt idx="70">
                  <c:v>21456</c:v>
                </c:pt>
                <c:pt idx="71">
                  <c:v>21483</c:v>
                </c:pt>
                <c:pt idx="72">
                  <c:v>21494</c:v>
                </c:pt>
                <c:pt idx="73">
                  <c:v>21507</c:v>
                </c:pt>
                <c:pt idx="74">
                  <c:v>21525</c:v>
                </c:pt>
                <c:pt idx="75">
                  <c:v>21550</c:v>
                </c:pt>
                <c:pt idx="76">
                  <c:v>21579</c:v>
                </c:pt>
                <c:pt idx="77">
                  <c:v>21607</c:v>
                </c:pt>
                <c:pt idx="78">
                  <c:v>21622</c:v>
                </c:pt>
                <c:pt idx="79">
                  <c:v>21646</c:v>
                </c:pt>
                <c:pt idx="80">
                  <c:v>21655</c:v>
                </c:pt>
                <c:pt idx="81">
                  <c:v>21686</c:v>
                </c:pt>
                <c:pt idx="82">
                  <c:v>21728</c:v>
                </c:pt>
                <c:pt idx="83">
                  <c:v>21755</c:v>
                </c:pt>
                <c:pt idx="84">
                  <c:v>21776</c:v>
                </c:pt>
                <c:pt idx="85">
                  <c:v>21805</c:v>
                </c:pt>
                <c:pt idx="86">
                  <c:v>21819</c:v>
                </c:pt>
                <c:pt idx="87">
                  <c:v>21845</c:v>
                </c:pt>
                <c:pt idx="88">
                  <c:v>21866</c:v>
                </c:pt>
                <c:pt idx="89">
                  <c:v>21877</c:v>
                </c:pt>
                <c:pt idx="90">
                  <c:v>21888</c:v>
                </c:pt>
                <c:pt idx="91">
                  <c:v>21901</c:v>
                </c:pt>
                <c:pt idx="92">
                  <c:v>21906</c:v>
                </c:pt>
                <c:pt idx="93">
                  <c:v>21917</c:v>
                </c:pt>
                <c:pt idx="94">
                  <c:v>21932</c:v>
                </c:pt>
                <c:pt idx="95">
                  <c:v>21941</c:v>
                </c:pt>
                <c:pt idx="96">
                  <c:v>21945</c:v>
                </c:pt>
                <c:pt idx="97">
                  <c:v>21955</c:v>
                </c:pt>
                <c:pt idx="98">
                  <c:v>21958</c:v>
                </c:pt>
                <c:pt idx="99">
                  <c:v>21967</c:v>
                </c:pt>
                <c:pt idx="100">
                  <c:v>21998</c:v>
                </c:pt>
                <c:pt idx="101">
                  <c:v>22013</c:v>
                </c:pt>
                <c:pt idx="102">
                  <c:v>22026</c:v>
                </c:pt>
                <c:pt idx="103">
                  <c:v>22028</c:v>
                </c:pt>
                <c:pt idx="104">
                  <c:v>22056</c:v>
                </c:pt>
                <c:pt idx="105">
                  <c:v>22074</c:v>
                </c:pt>
                <c:pt idx="106">
                  <c:v>22081</c:v>
                </c:pt>
                <c:pt idx="107">
                  <c:v>22115</c:v>
                </c:pt>
                <c:pt idx="108">
                  <c:v>22170</c:v>
                </c:pt>
                <c:pt idx="109">
                  <c:v>22381</c:v>
                </c:pt>
                <c:pt idx="110">
                  <c:v>22427</c:v>
                </c:pt>
                <c:pt idx="111">
                  <c:v>22447</c:v>
                </c:pt>
                <c:pt idx="112">
                  <c:v>22478</c:v>
                </c:pt>
                <c:pt idx="113">
                  <c:v>22557</c:v>
                </c:pt>
                <c:pt idx="114">
                  <c:v>22589</c:v>
                </c:pt>
                <c:pt idx="115">
                  <c:v>22609</c:v>
                </c:pt>
                <c:pt idx="116">
                  <c:v>22627</c:v>
                </c:pt>
                <c:pt idx="117">
                  <c:v>22637</c:v>
                </c:pt>
                <c:pt idx="118">
                  <c:v>22658</c:v>
                </c:pt>
                <c:pt idx="119">
                  <c:v>22703</c:v>
                </c:pt>
                <c:pt idx="120">
                  <c:v>22734</c:v>
                </c:pt>
                <c:pt idx="121">
                  <c:v>22750</c:v>
                </c:pt>
                <c:pt idx="122">
                  <c:v>22772</c:v>
                </c:pt>
                <c:pt idx="123">
                  <c:v>22798</c:v>
                </c:pt>
                <c:pt idx="124">
                  <c:v>22817</c:v>
                </c:pt>
                <c:pt idx="125">
                  <c:v>22856</c:v>
                </c:pt>
                <c:pt idx="126">
                  <c:v>22880</c:v>
                </c:pt>
                <c:pt idx="127">
                  <c:v>22899</c:v>
                </c:pt>
                <c:pt idx="128">
                  <c:v>22921</c:v>
                </c:pt>
                <c:pt idx="129">
                  <c:v>22942</c:v>
                </c:pt>
                <c:pt idx="130">
                  <c:v>22981</c:v>
                </c:pt>
                <c:pt idx="131">
                  <c:v>22997</c:v>
                </c:pt>
                <c:pt idx="132">
                  <c:v>23012</c:v>
                </c:pt>
                <c:pt idx="133">
                  <c:v>23019</c:v>
                </c:pt>
                <c:pt idx="134">
                  <c:v>23029</c:v>
                </c:pt>
                <c:pt idx="135">
                  <c:v>23037</c:v>
                </c:pt>
                <c:pt idx="136">
                  <c:v>23045</c:v>
                </c:pt>
                <c:pt idx="137">
                  <c:v>23054</c:v>
                </c:pt>
                <c:pt idx="138">
                  <c:v>23080</c:v>
                </c:pt>
                <c:pt idx="139">
                  <c:v>23107</c:v>
                </c:pt>
                <c:pt idx="140">
                  <c:v>23135</c:v>
                </c:pt>
                <c:pt idx="141">
                  <c:v>23149</c:v>
                </c:pt>
                <c:pt idx="142">
                  <c:v>23165</c:v>
                </c:pt>
                <c:pt idx="143">
                  <c:v>23177</c:v>
                </c:pt>
                <c:pt idx="144">
                  <c:v>23212</c:v>
                </c:pt>
                <c:pt idx="145">
                  <c:v>23234</c:v>
                </c:pt>
                <c:pt idx="146">
                  <c:v>23250</c:v>
                </c:pt>
                <c:pt idx="147">
                  <c:v>23271</c:v>
                </c:pt>
                <c:pt idx="148">
                  <c:v>23292</c:v>
                </c:pt>
                <c:pt idx="149">
                  <c:v>23300</c:v>
                </c:pt>
                <c:pt idx="150">
                  <c:v>23313</c:v>
                </c:pt>
                <c:pt idx="151">
                  <c:v>23323</c:v>
                </c:pt>
                <c:pt idx="152">
                  <c:v>23331</c:v>
                </c:pt>
                <c:pt idx="153">
                  <c:v>23337</c:v>
                </c:pt>
                <c:pt idx="154">
                  <c:v>23339</c:v>
                </c:pt>
                <c:pt idx="155">
                  <c:v>23347</c:v>
                </c:pt>
                <c:pt idx="156">
                  <c:v>23358</c:v>
                </c:pt>
                <c:pt idx="157">
                  <c:v>23378</c:v>
                </c:pt>
                <c:pt idx="158">
                  <c:v>23390</c:v>
                </c:pt>
                <c:pt idx="159">
                  <c:v>23405</c:v>
                </c:pt>
                <c:pt idx="160">
                  <c:v>23419</c:v>
                </c:pt>
                <c:pt idx="161">
                  <c:v>23434</c:v>
                </c:pt>
                <c:pt idx="162">
                  <c:v>23442</c:v>
                </c:pt>
                <c:pt idx="163">
                  <c:v>23458</c:v>
                </c:pt>
                <c:pt idx="164">
                  <c:v>23467</c:v>
                </c:pt>
                <c:pt idx="165">
                  <c:v>23478</c:v>
                </c:pt>
                <c:pt idx="166">
                  <c:v>23494</c:v>
                </c:pt>
                <c:pt idx="167">
                  <c:v>23498</c:v>
                </c:pt>
                <c:pt idx="168">
                  <c:v>23505</c:v>
                </c:pt>
                <c:pt idx="169">
                  <c:v>23517</c:v>
                </c:pt>
                <c:pt idx="170">
                  <c:v>23523</c:v>
                </c:pt>
                <c:pt idx="171">
                  <c:v>23538</c:v>
                </c:pt>
                <c:pt idx="172">
                  <c:v>23571</c:v>
                </c:pt>
                <c:pt idx="173">
                  <c:v>23583</c:v>
                </c:pt>
                <c:pt idx="174">
                  <c:v>23602</c:v>
                </c:pt>
                <c:pt idx="175">
                  <c:v>23730</c:v>
                </c:pt>
                <c:pt idx="176">
                  <c:v>23748</c:v>
                </c:pt>
                <c:pt idx="177">
                  <c:v>23778</c:v>
                </c:pt>
                <c:pt idx="178">
                  <c:v>23790</c:v>
                </c:pt>
                <c:pt idx="179">
                  <c:v>23796</c:v>
                </c:pt>
                <c:pt idx="180">
                  <c:v>23829</c:v>
                </c:pt>
                <c:pt idx="181">
                  <c:v>23849</c:v>
                </c:pt>
                <c:pt idx="182">
                  <c:v>23854</c:v>
                </c:pt>
                <c:pt idx="183">
                  <c:v>23893</c:v>
                </c:pt>
                <c:pt idx="184">
                  <c:v>23919</c:v>
                </c:pt>
                <c:pt idx="185">
                  <c:v>23933</c:v>
                </c:pt>
                <c:pt idx="186">
                  <c:v>23959</c:v>
                </c:pt>
                <c:pt idx="187">
                  <c:v>23994</c:v>
                </c:pt>
                <c:pt idx="188">
                  <c:v>24023</c:v>
                </c:pt>
                <c:pt idx="189">
                  <c:v>24048</c:v>
                </c:pt>
                <c:pt idx="190">
                  <c:v>24054</c:v>
                </c:pt>
                <c:pt idx="191">
                  <c:v>24063</c:v>
                </c:pt>
                <c:pt idx="192">
                  <c:v>24083</c:v>
                </c:pt>
                <c:pt idx="193">
                  <c:v>24093</c:v>
                </c:pt>
                <c:pt idx="194">
                  <c:v>24106</c:v>
                </c:pt>
                <c:pt idx="195">
                  <c:v>24109</c:v>
                </c:pt>
                <c:pt idx="196">
                  <c:v>24147</c:v>
                </c:pt>
                <c:pt idx="197">
                  <c:v>24167</c:v>
                </c:pt>
                <c:pt idx="198">
                  <c:v>24181</c:v>
                </c:pt>
                <c:pt idx="199">
                  <c:v>24186</c:v>
                </c:pt>
                <c:pt idx="200">
                  <c:v>24201</c:v>
                </c:pt>
                <c:pt idx="201">
                  <c:v>24214</c:v>
                </c:pt>
                <c:pt idx="202">
                  <c:v>24225</c:v>
                </c:pt>
                <c:pt idx="203">
                  <c:v>24252</c:v>
                </c:pt>
                <c:pt idx="204">
                  <c:v>24265</c:v>
                </c:pt>
                <c:pt idx="205">
                  <c:v>24292</c:v>
                </c:pt>
                <c:pt idx="206">
                  <c:v>24311</c:v>
                </c:pt>
                <c:pt idx="207">
                  <c:v>24339</c:v>
                </c:pt>
                <c:pt idx="208">
                  <c:v>24346</c:v>
                </c:pt>
                <c:pt idx="209">
                  <c:v>24363</c:v>
                </c:pt>
                <c:pt idx="210">
                  <c:v>24373</c:v>
                </c:pt>
                <c:pt idx="211">
                  <c:v>24398</c:v>
                </c:pt>
                <c:pt idx="212">
                  <c:v>24433</c:v>
                </c:pt>
                <c:pt idx="213">
                  <c:v>24451</c:v>
                </c:pt>
                <c:pt idx="214">
                  <c:v>24461</c:v>
                </c:pt>
                <c:pt idx="215">
                  <c:v>24491</c:v>
                </c:pt>
                <c:pt idx="216">
                  <c:v>24520</c:v>
                </c:pt>
                <c:pt idx="217">
                  <c:v>24535</c:v>
                </c:pt>
                <c:pt idx="218">
                  <c:v>24551</c:v>
                </c:pt>
                <c:pt idx="219">
                  <c:v>24571</c:v>
                </c:pt>
                <c:pt idx="220">
                  <c:v>24583</c:v>
                </c:pt>
                <c:pt idx="221">
                  <c:v>24591</c:v>
                </c:pt>
                <c:pt idx="222">
                  <c:v>24601</c:v>
                </c:pt>
                <c:pt idx="223">
                  <c:v>24618</c:v>
                </c:pt>
                <c:pt idx="224">
                  <c:v>24631</c:v>
                </c:pt>
                <c:pt idx="225">
                  <c:v>24640</c:v>
                </c:pt>
                <c:pt idx="226">
                  <c:v>24650</c:v>
                </c:pt>
                <c:pt idx="227">
                  <c:v>24658</c:v>
                </c:pt>
                <c:pt idx="228">
                  <c:v>24655</c:v>
                </c:pt>
                <c:pt idx="229">
                  <c:v>24667</c:v>
                </c:pt>
                <c:pt idx="230">
                  <c:v>24678</c:v>
                </c:pt>
                <c:pt idx="231">
                  <c:v>24686</c:v>
                </c:pt>
                <c:pt idx="232">
                  <c:v>24693</c:v>
                </c:pt>
                <c:pt idx="233">
                  <c:v>24720</c:v>
                </c:pt>
                <c:pt idx="234">
                  <c:v>24739</c:v>
                </c:pt>
                <c:pt idx="235">
                  <c:v>24747</c:v>
                </c:pt>
                <c:pt idx="236">
                  <c:v>24749</c:v>
                </c:pt>
                <c:pt idx="237">
                  <c:v>24757</c:v>
                </c:pt>
                <c:pt idx="238">
                  <c:v>24759</c:v>
                </c:pt>
                <c:pt idx="239">
                  <c:v>24781</c:v>
                </c:pt>
                <c:pt idx="240">
                  <c:v>24790</c:v>
                </c:pt>
                <c:pt idx="241">
                  <c:v>24792</c:v>
                </c:pt>
                <c:pt idx="242">
                  <c:v>24798</c:v>
                </c:pt>
                <c:pt idx="243">
                  <c:v>24803</c:v>
                </c:pt>
                <c:pt idx="244">
                  <c:v>24808</c:v>
                </c:pt>
                <c:pt idx="245">
                  <c:v>24811</c:v>
                </c:pt>
                <c:pt idx="246">
                  <c:v>24818</c:v>
                </c:pt>
                <c:pt idx="247">
                  <c:v>24826</c:v>
                </c:pt>
                <c:pt idx="248">
                  <c:v>24872</c:v>
                </c:pt>
                <c:pt idx="249">
                  <c:v>24907</c:v>
                </c:pt>
                <c:pt idx="250">
                  <c:v>24926</c:v>
                </c:pt>
                <c:pt idx="251">
                  <c:v>24959</c:v>
                </c:pt>
                <c:pt idx="252">
                  <c:v>25002</c:v>
                </c:pt>
                <c:pt idx="253">
                  <c:v>25014</c:v>
                </c:pt>
                <c:pt idx="254">
                  <c:v>25022</c:v>
                </c:pt>
                <c:pt idx="255">
                  <c:v>25033</c:v>
                </c:pt>
                <c:pt idx="256">
                  <c:v>25045</c:v>
                </c:pt>
                <c:pt idx="257">
                  <c:v>25059</c:v>
                </c:pt>
                <c:pt idx="258">
                  <c:v>25058</c:v>
                </c:pt>
                <c:pt idx="259">
                  <c:v>25068</c:v>
                </c:pt>
                <c:pt idx="260">
                  <c:v>25074</c:v>
                </c:pt>
                <c:pt idx="261">
                  <c:v>25092</c:v>
                </c:pt>
                <c:pt idx="262">
                  <c:v>25104</c:v>
                </c:pt>
                <c:pt idx="263">
                  <c:v>25117</c:v>
                </c:pt>
                <c:pt idx="264">
                  <c:v>25133</c:v>
                </c:pt>
                <c:pt idx="265">
                  <c:v>25146</c:v>
                </c:pt>
                <c:pt idx="266">
                  <c:v>25163</c:v>
                </c:pt>
                <c:pt idx="267">
                  <c:v>25174</c:v>
                </c:pt>
                <c:pt idx="268">
                  <c:v>25179</c:v>
                </c:pt>
                <c:pt idx="269">
                  <c:v>25190</c:v>
                </c:pt>
                <c:pt idx="270">
                  <c:v>25196</c:v>
                </c:pt>
                <c:pt idx="271">
                  <c:v>25202</c:v>
                </c:pt>
                <c:pt idx="272">
                  <c:v>25207</c:v>
                </c:pt>
                <c:pt idx="273">
                  <c:v>25212</c:v>
                </c:pt>
                <c:pt idx="274">
                  <c:v>25215</c:v>
                </c:pt>
                <c:pt idx="275">
                  <c:v>25227</c:v>
                </c:pt>
                <c:pt idx="276">
                  <c:v>25233</c:v>
                </c:pt>
                <c:pt idx="277">
                  <c:v>25236</c:v>
                </c:pt>
                <c:pt idx="278">
                  <c:v>25238</c:v>
                </c:pt>
                <c:pt idx="279">
                  <c:v>25242</c:v>
                </c:pt>
                <c:pt idx="280">
                  <c:v>25249</c:v>
                </c:pt>
                <c:pt idx="281">
                  <c:v>25255</c:v>
                </c:pt>
                <c:pt idx="282">
                  <c:v>25261</c:v>
                </c:pt>
                <c:pt idx="283">
                  <c:v>25317</c:v>
                </c:pt>
                <c:pt idx="284">
                  <c:v>25381</c:v>
                </c:pt>
                <c:pt idx="285">
                  <c:v>25391</c:v>
                </c:pt>
                <c:pt idx="286">
                  <c:v>25399</c:v>
                </c:pt>
                <c:pt idx="287">
                  <c:v>25409</c:v>
                </c:pt>
                <c:pt idx="288">
                  <c:v>25414</c:v>
                </c:pt>
                <c:pt idx="289">
                  <c:v>25567</c:v>
                </c:pt>
                <c:pt idx="290">
                  <c:v>26334</c:v>
                </c:pt>
                <c:pt idx="291">
                  <c:v>26496</c:v>
                </c:pt>
                <c:pt idx="292">
                  <c:v>26564</c:v>
                </c:pt>
                <c:pt idx="293">
                  <c:v>26596</c:v>
                </c:pt>
                <c:pt idx="294">
                  <c:v>26651</c:v>
                </c:pt>
                <c:pt idx="295">
                  <c:v>26679</c:v>
                </c:pt>
                <c:pt idx="296">
                  <c:v>26698</c:v>
                </c:pt>
                <c:pt idx="297">
                  <c:v>26708</c:v>
                </c:pt>
                <c:pt idx="298">
                  <c:v>26713</c:v>
                </c:pt>
                <c:pt idx="299">
                  <c:v>26724</c:v>
                </c:pt>
                <c:pt idx="300">
                  <c:v>26737</c:v>
                </c:pt>
                <c:pt idx="301">
                  <c:v>26749</c:v>
                </c:pt>
                <c:pt idx="302">
                  <c:v>26764</c:v>
                </c:pt>
                <c:pt idx="303">
                  <c:v>26769</c:v>
                </c:pt>
                <c:pt idx="304">
                  <c:v>26775</c:v>
                </c:pt>
                <c:pt idx="305">
                  <c:v>26786</c:v>
                </c:pt>
                <c:pt idx="306">
                  <c:v>26792</c:v>
                </c:pt>
                <c:pt idx="307">
                  <c:v>26810</c:v>
                </c:pt>
                <c:pt idx="308">
                  <c:v>26828</c:v>
                </c:pt>
                <c:pt idx="309">
                  <c:v>26836</c:v>
                </c:pt>
                <c:pt idx="310">
                  <c:v>26838</c:v>
                </c:pt>
                <c:pt idx="311">
                  <c:v>26861</c:v>
                </c:pt>
                <c:pt idx="312">
                  <c:v>26878</c:v>
                </c:pt>
                <c:pt idx="313">
                  <c:v>26901</c:v>
                </c:pt>
                <c:pt idx="314">
                  <c:v>26930</c:v>
                </c:pt>
                <c:pt idx="315">
                  <c:v>26947</c:v>
                </c:pt>
                <c:pt idx="316">
                  <c:v>26961</c:v>
                </c:pt>
                <c:pt idx="317">
                  <c:v>26990</c:v>
                </c:pt>
                <c:pt idx="318">
                  <c:v>27003</c:v>
                </c:pt>
                <c:pt idx="319">
                  <c:v>27016</c:v>
                </c:pt>
                <c:pt idx="320">
                  <c:v>27030</c:v>
                </c:pt>
                <c:pt idx="321">
                  <c:v>27043</c:v>
                </c:pt>
                <c:pt idx="322">
                  <c:v>27072</c:v>
                </c:pt>
                <c:pt idx="323">
                  <c:v>27079</c:v>
                </c:pt>
                <c:pt idx="324">
                  <c:v>27079</c:v>
                </c:pt>
                <c:pt idx="325">
                  <c:v>27091</c:v>
                </c:pt>
                <c:pt idx="326">
                  <c:v>27101</c:v>
                </c:pt>
                <c:pt idx="327">
                  <c:v>27114</c:v>
                </c:pt>
                <c:pt idx="328">
                  <c:v>27137</c:v>
                </c:pt>
                <c:pt idx="329">
                  <c:v>27169</c:v>
                </c:pt>
                <c:pt idx="330">
                  <c:v>27187</c:v>
                </c:pt>
                <c:pt idx="331">
                  <c:v>27198</c:v>
                </c:pt>
                <c:pt idx="332">
                  <c:v>27200</c:v>
                </c:pt>
                <c:pt idx="333">
                  <c:v>27203</c:v>
                </c:pt>
                <c:pt idx="334">
                  <c:v>27210</c:v>
                </c:pt>
                <c:pt idx="335">
                  <c:v>27217</c:v>
                </c:pt>
                <c:pt idx="336">
                  <c:v>27224</c:v>
                </c:pt>
                <c:pt idx="337">
                  <c:v>27233</c:v>
                </c:pt>
                <c:pt idx="338">
                  <c:v>27250</c:v>
                </c:pt>
                <c:pt idx="339">
                  <c:v>27258</c:v>
                </c:pt>
                <c:pt idx="340">
                  <c:v>27270</c:v>
                </c:pt>
                <c:pt idx="341">
                  <c:v>27328</c:v>
                </c:pt>
                <c:pt idx="342">
                  <c:v>27367</c:v>
                </c:pt>
                <c:pt idx="343">
                  <c:v>27378</c:v>
                </c:pt>
                <c:pt idx="344">
                  <c:v>27390</c:v>
                </c:pt>
                <c:pt idx="345">
                  <c:v>27400</c:v>
                </c:pt>
                <c:pt idx="346">
                  <c:v>27402</c:v>
                </c:pt>
                <c:pt idx="347">
                  <c:v>27401</c:v>
                </c:pt>
                <c:pt idx="348">
                  <c:v>27400</c:v>
                </c:pt>
                <c:pt idx="349">
                  <c:v>27415</c:v>
                </c:pt>
                <c:pt idx="350">
                  <c:v>27478</c:v>
                </c:pt>
                <c:pt idx="351">
                  <c:v>27483</c:v>
                </c:pt>
                <c:pt idx="352">
                  <c:v>27509</c:v>
                </c:pt>
                <c:pt idx="353">
                  <c:v>27512</c:v>
                </c:pt>
                <c:pt idx="354">
                  <c:v>27523</c:v>
                </c:pt>
                <c:pt idx="355">
                  <c:v>27536</c:v>
                </c:pt>
                <c:pt idx="356">
                  <c:v>27543</c:v>
                </c:pt>
                <c:pt idx="357">
                  <c:v>27550</c:v>
                </c:pt>
                <c:pt idx="358">
                  <c:v>27539</c:v>
                </c:pt>
                <c:pt idx="359">
                  <c:v>27540</c:v>
                </c:pt>
                <c:pt idx="360">
                  <c:v>27539</c:v>
                </c:pt>
                <c:pt idx="361">
                  <c:v>27542</c:v>
                </c:pt>
                <c:pt idx="362">
                  <c:v>27551</c:v>
                </c:pt>
                <c:pt idx="363">
                  <c:v>27555</c:v>
                </c:pt>
                <c:pt idx="364">
                  <c:v>27555</c:v>
                </c:pt>
              </c:numCache>
            </c:numRef>
          </c:val>
          <c:smooth val="0"/>
          <c:extLst>
            <c:ext xmlns:c16="http://schemas.microsoft.com/office/drawing/2014/chart" uri="{C3380CC4-5D6E-409C-BE32-E72D297353CC}">
              <c16:uniqueId val="{00000000-EC39-45C4-BC38-D4C128A43A2A}"/>
            </c:ext>
          </c:extLst>
        </c:ser>
        <c:dLbls>
          <c:showLegendKey val="0"/>
          <c:showVal val="0"/>
          <c:showCatName val="0"/>
          <c:showSerName val="0"/>
          <c:showPercent val="0"/>
          <c:showBubbleSize val="0"/>
        </c:dLbls>
        <c:smooth val="0"/>
        <c:axId val="279805064"/>
        <c:axId val="279809328"/>
      </c:lineChart>
      <c:dateAx>
        <c:axId val="279805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809328"/>
        <c:crosses val="autoZero"/>
        <c:auto val="1"/>
        <c:lblOffset val="100"/>
        <c:baseTimeUnit val="days"/>
      </c:dateAx>
      <c:valAx>
        <c:axId val="279809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805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DAS! im NDR Fernsehen</c:v>
                </c:pt>
              </c:strCache>
            </c:strRef>
          </c:tx>
          <c:spPr>
            <a:ln w="28575" cap="rnd">
              <a:solidFill>
                <a:schemeClr val="accent1"/>
              </a:solidFill>
              <a:round/>
            </a:ln>
            <a:effectLst/>
          </c:spPr>
          <c:marker>
            <c:symbol val="none"/>
          </c:marker>
          <c:cat>
            <c:numRef>
              <c:f>Sheet1!$A$2:$A$366</c:f>
              <c:numCache>
                <c:formatCode>m/d/yyyy</c:formatCode>
                <c:ptCount val="365"/>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pt idx="31">
                  <c:v>42767</c:v>
                </c:pt>
                <c:pt idx="32">
                  <c:v>42768</c:v>
                </c:pt>
                <c:pt idx="33">
                  <c:v>42769</c:v>
                </c:pt>
                <c:pt idx="34">
                  <c:v>42770</c:v>
                </c:pt>
                <c:pt idx="35">
                  <c:v>42771</c:v>
                </c:pt>
                <c:pt idx="36">
                  <c:v>42772</c:v>
                </c:pt>
                <c:pt idx="37">
                  <c:v>42773</c:v>
                </c:pt>
                <c:pt idx="38">
                  <c:v>42774</c:v>
                </c:pt>
                <c:pt idx="39">
                  <c:v>42775</c:v>
                </c:pt>
                <c:pt idx="40">
                  <c:v>42776</c:v>
                </c:pt>
                <c:pt idx="41">
                  <c:v>42777</c:v>
                </c:pt>
                <c:pt idx="42">
                  <c:v>42778</c:v>
                </c:pt>
                <c:pt idx="43">
                  <c:v>42779</c:v>
                </c:pt>
                <c:pt idx="44">
                  <c:v>42780</c:v>
                </c:pt>
                <c:pt idx="45">
                  <c:v>42781</c:v>
                </c:pt>
                <c:pt idx="46">
                  <c:v>42782</c:v>
                </c:pt>
                <c:pt idx="47">
                  <c:v>42783</c:v>
                </c:pt>
                <c:pt idx="48">
                  <c:v>42784</c:v>
                </c:pt>
                <c:pt idx="49">
                  <c:v>42785</c:v>
                </c:pt>
                <c:pt idx="50">
                  <c:v>42786</c:v>
                </c:pt>
                <c:pt idx="51">
                  <c:v>42787</c:v>
                </c:pt>
                <c:pt idx="52">
                  <c:v>42788</c:v>
                </c:pt>
                <c:pt idx="53">
                  <c:v>42789</c:v>
                </c:pt>
                <c:pt idx="54">
                  <c:v>42790</c:v>
                </c:pt>
                <c:pt idx="55">
                  <c:v>42791</c:v>
                </c:pt>
                <c:pt idx="56">
                  <c:v>42792</c:v>
                </c:pt>
                <c:pt idx="57">
                  <c:v>42793</c:v>
                </c:pt>
                <c:pt idx="58">
                  <c:v>42794</c:v>
                </c:pt>
                <c:pt idx="59">
                  <c:v>42795</c:v>
                </c:pt>
                <c:pt idx="60">
                  <c:v>42796</c:v>
                </c:pt>
                <c:pt idx="61">
                  <c:v>42797</c:v>
                </c:pt>
                <c:pt idx="62">
                  <c:v>42798</c:v>
                </c:pt>
                <c:pt idx="63">
                  <c:v>42799</c:v>
                </c:pt>
                <c:pt idx="64">
                  <c:v>42800</c:v>
                </c:pt>
                <c:pt idx="65">
                  <c:v>42801</c:v>
                </c:pt>
                <c:pt idx="66">
                  <c:v>42802</c:v>
                </c:pt>
                <c:pt idx="67">
                  <c:v>42803</c:v>
                </c:pt>
                <c:pt idx="68">
                  <c:v>42804</c:v>
                </c:pt>
                <c:pt idx="69">
                  <c:v>42805</c:v>
                </c:pt>
                <c:pt idx="70">
                  <c:v>42806</c:v>
                </c:pt>
                <c:pt idx="71">
                  <c:v>42807</c:v>
                </c:pt>
                <c:pt idx="72">
                  <c:v>42808</c:v>
                </c:pt>
                <c:pt idx="73">
                  <c:v>42809</c:v>
                </c:pt>
                <c:pt idx="74">
                  <c:v>42810</c:v>
                </c:pt>
                <c:pt idx="75">
                  <c:v>42811</c:v>
                </c:pt>
                <c:pt idx="76">
                  <c:v>42812</c:v>
                </c:pt>
                <c:pt idx="77">
                  <c:v>42813</c:v>
                </c:pt>
                <c:pt idx="78">
                  <c:v>42814</c:v>
                </c:pt>
                <c:pt idx="79">
                  <c:v>42815</c:v>
                </c:pt>
                <c:pt idx="80">
                  <c:v>42816</c:v>
                </c:pt>
                <c:pt idx="81">
                  <c:v>42817</c:v>
                </c:pt>
                <c:pt idx="82">
                  <c:v>42818</c:v>
                </c:pt>
                <c:pt idx="83">
                  <c:v>42819</c:v>
                </c:pt>
                <c:pt idx="84">
                  <c:v>42820</c:v>
                </c:pt>
                <c:pt idx="85">
                  <c:v>42821</c:v>
                </c:pt>
                <c:pt idx="86">
                  <c:v>42822</c:v>
                </c:pt>
                <c:pt idx="87">
                  <c:v>42823</c:v>
                </c:pt>
                <c:pt idx="88">
                  <c:v>42824</c:v>
                </c:pt>
                <c:pt idx="89">
                  <c:v>42825</c:v>
                </c:pt>
                <c:pt idx="90">
                  <c:v>42826</c:v>
                </c:pt>
                <c:pt idx="91">
                  <c:v>42827</c:v>
                </c:pt>
                <c:pt idx="92">
                  <c:v>42828</c:v>
                </c:pt>
                <c:pt idx="93">
                  <c:v>42829</c:v>
                </c:pt>
                <c:pt idx="94">
                  <c:v>42830</c:v>
                </c:pt>
                <c:pt idx="95">
                  <c:v>42831</c:v>
                </c:pt>
                <c:pt idx="96">
                  <c:v>42832</c:v>
                </c:pt>
                <c:pt idx="97">
                  <c:v>42833</c:v>
                </c:pt>
                <c:pt idx="98">
                  <c:v>42834</c:v>
                </c:pt>
                <c:pt idx="99">
                  <c:v>42835</c:v>
                </c:pt>
                <c:pt idx="100">
                  <c:v>42836</c:v>
                </c:pt>
                <c:pt idx="101">
                  <c:v>42837</c:v>
                </c:pt>
                <c:pt idx="102">
                  <c:v>42838</c:v>
                </c:pt>
                <c:pt idx="103">
                  <c:v>42839</c:v>
                </c:pt>
                <c:pt idx="104">
                  <c:v>42840</c:v>
                </c:pt>
                <c:pt idx="105">
                  <c:v>42841</c:v>
                </c:pt>
                <c:pt idx="106">
                  <c:v>42842</c:v>
                </c:pt>
                <c:pt idx="107">
                  <c:v>42843</c:v>
                </c:pt>
                <c:pt idx="108">
                  <c:v>42844</c:v>
                </c:pt>
                <c:pt idx="109">
                  <c:v>42845</c:v>
                </c:pt>
                <c:pt idx="110">
                  <c:v>42846</c:v>
                </c:pt>
                <c:pt idx="111">
                  <c:v>42847</c:v>
                </c:pt>
                <c:pt idx="112">
                  <c:v>42848</c:v>
                </c:pt>
                <c:pt idx="113">
                  <c:v>42849</c:v>
                </c:pt>
                <c:pt idx="114">
                  <c:v>42850</c:v>
                </c:pt>
                <c:pt idx="115">
                  <c:v>42851</c:v>
                </c:pt>
                <c:pt idx="116">
                  <c:v>42852</c:v>
                </c:pt>
                <c:pt idx="117">
                  <c:v>42853</c:v>
                </c:pt>
                <c:pt idx="118">
                  <c:v>42854</c:v>
                </c:pt>
                <c:pt idx="119">
                  <c:v>42855</c:v>
                </c:pt>
                <c:pt idx="120">
                  <c:v>42856</c:v>
                </c:pt>
                <c:pt idx="121">
                  <c:v>42857</c:v>
                </c:pt>
                <c:pt idx="122">
                  <c:v>42858</c:v>
                </c:pt>
                <c:pt idx="123">
                  <c:v>42859</c:v>
                </c:pt>
                <c:pt idx="124">
                  <c:v>42860</c:v>
                </c:pt>
                <c:pt idx="125">
                  <c:v>42861</c:v>
                </c:pt>
                <c:pt idx="126">
                  <c:v>42862</c:v>
                </c:pt>
                <c:pt idx="127">
                  <c:v>42863</c:v>
                </c:pt>
                <c:pt idx="128">
                  <c:v>42864</c:v>
                </c:pt>
                <c:pt idx="129">
                  <c:v>42865</c:v>
                </c:pt>
                <c:pt idx="130">
                  <c:v>42866</c:v>
                </c:pt>
                <c:pt idx="131">
                  <c:v>42867</c:v>
                </c:pt>
                <c:pt idx="132">
                  <c:v>42868</c:v>
                </c:pt>
                <c:pt idx="133">
                  <c:v>42869</c:v>
                </c:pt>
                <c:pt idx="134">
                  <c:v>42870</c:v>
                </c:pt>
                <c:pt idx="135">
                  <c:v>42871</c:v>
                </c:pt>
                <c:pt idx="136">
                  <c:v>42872</c:v>
                </c:pt>
                <c:pt idx="137">
                  <c:v>42873</c:v>
                </c:pt>
                <c:pt idx="138">
                  <c:v>42874</c:v>
                </c:pt>
                <c:pt idx="139">
                  <c:v>42875</c:v>
                </c:pt>
                <c:pt idx="140">
                  <c:v>42876</c:v>
                </c:pt>
                <c:pt idx="141">
                  <c:v>42877</c:v>
                </c:pt>
                <c:pt idx="142">
                  <c:v>42878</c:v>
                </c:pt>
                <c:pt idx="143">
                  <c:v>42879</c:v>
                </c:pt>
                <c:pt idx="144">
                  <c:v>42880</c:v>
                </c:pt>
                <c:pt idx="145">
                  <c:v>42881</c:v>
                </c:pt>
                <c:pt idx="146">
                  <c:v>42882</c:v>
                </c:pt>
                <c:pt idx="147">
                  <c:v>42883</c:v>
                </c:pt>
                <c:pt idx="148">
                  <c:v>42884</c:v>
                </c:pt>
                <c:pt idx="149">
                  <c:v>42885</c:v>
                </c:pt>
                <c:pt idx="150">
                  <c:v>42886</c:v>
                </c:pt>
                <c:pt idx="151">
                  <c:v>42887</c:v>
                </c:pt>
                <c:pt idx="152">
                  <c:v>42888</c:v>
                </c:pt>
                <c:pt idx="153">
                  <c:v>42889</c:v>
                </c:pt>
                <c:pt idx="154">
                  <c:v>42890</c:v>
                </c:pt>
                <c:pt idx="155">
                  <c:v>42891</c:v>
                </c:pt>
                <c:pt idx="156">
                  <c:v>42892</c:v>
                </c:pt>
                <c:pt idx="157">
                  <c:v>42893</c:v>
                </c:pt>
                <c:pt idx="158">
                  <c:v>42894</c:v>
                </c:pt>
                <c:pt idx="159">
                  <c:v>42895</c:v>
                </c:pt>
                <c:pt idx="160">
                  <c:v>42896</c:v>
                </c:pt>
                <c:pt idx="161">
                  <c:v>42897</c:v>
                </c:pt>
                <c:pt idx="162">
                  <c:v>42898</c:v>
                </c:pt>
                <c:pt idx="163">
                  <c:v>42899</c:v>
                </c:pt>
                <c:pt idx="164">
                  <c:v>42900</c:v>
                </c:pt>
                <c:pt idx="165">
                  <c:v>42901</c:v>
                </c:pt>
                <c:pt idx="166">
                  <c:v>42902</c:v>
                </c:pt>
                <c:pt idx="167">
                  <c:v>42903</c:v>
                </c:pt>
                <c:pt idx="168">
                  <c:v>42904</c:v>
                </c:pt>
                <c:pt idx="169">
                  <c:v>42905</c:v>
                </c:pt>
                <c:pt idx="170">
                  <c:v>42906</c:v>
                </c:pt>
                <c:pt idx="171">
                  <c:v>42907</c:v>
                </c:pt>
                <c:pt idx="172">
                  <c:v>42908</c:v>
                </c:pt>
                <c:pt idx="173">
                  <c:v>42909</c:v>
                </c:pt>
                <c:pt idx="174">
                  <c:v>42910</c:v>
                </c:pt>
                <c:pt idx="175">
                  <c:v>42911</c:v>
                </c:pt>
                <c:pt idx="176">
                  <c:v>42912</c:v>
                </c:pt>
                <c:pt idx="177">
                  <c:v>42913</c:v>
                </c:pt>
                <c:pt idx="178">
                  <c:v>42914</c:v>
                </c:pt>
                <c:pt idx="179">
                  <c:v>42915</c:v>
                </c:pt>
                <c:pt idx="180">
                  <c:v>42916</c:v>
                </c:pt>
                <c:pt idx="181">
                  <c:v>42917</c:v>
                </c:pt>
                <c:pt idx="182">
                  <c:v>42918</c:v>
                </c:pt>
                <c:pt idx="183">
                  <c:v>42919</c:v>
                </c:pt>
                <c:pt idx="184">
                  <c:v>42920</c:v>
                </c:pt>
                <c:pt idx="185">
                  <c:v>42921</c:v>
                </c:pt>
                <c:pt idx="186">
                  <c:v>42922</c:v>
                </c:pt>
                <c:pt idx="187">
                  <c:v>42923</c:v>
                </c:pt>
                <c:pt idx="188">
                  <c:v>42924</c:v>
                </c:pt>
                <c:pt idx="189">
                  <c:v>42925</c:v>
                </c:pt>
                <c:pt idx="190">
                  <c:v>42926</c:v>
                </c:pt>
                <c:pt idx="191">
                  <c:v>42927</c:v>
                </c:pt>
                <c:pt idx="192">
                  <c:v>42928</c:v>
                </c:pt>
                <c:pt idx="193">
                  <c:v>42929</c:v>
                </c:pt>
                <c:pt idx="194">
                  <c:v>42930</c:v>
                </c:pt>
                <c:pt idx="195">
                  <c:v>42931</c:v>
                </c:pt>
                <c:pt idx="196">
                  <c:v>42932</c:v>
                </c:pt>
                <c:pt idx="197">
                  <c:v>42933</c:v>
                </c:pt>
                <c:pt idx="198">
                  <c:v>42934</c:v>
                </c:pt>
                <c:pt idx="199">
                  <c:v>42935</c:v>
                </c:pt>
                <c:pt idx="200">
                  <c:v>42936</c:v>
                </c:pt>
                <c:pt idx="201">
                  <c:v>42937</c:v>
                </c:pt>
                <c:pt idx="202">
                  <c:v>42938</c:v>
                </c:pt>
                <c:pt idx="203">
                  <c:v>42939</c:v>
                </c:pt>
                <c:pt idx="204">
                  <c:v>42940</c:v>
                </c:pt>
                <c:pt idx="205">
                  <c:v>42941</c:v>
                </c:pt>
                <c:pt idx="206">
                  <c:v>42942</c:v>
                </c:pt>
                <c:pt idx="207">
                  <c:v>42943</c:v>
                </c:pt>
                <c:pt idx="208">
                  <c:v>42944</c:v>
                </c:pt>
                <c:pt idx="209">
                  <c:v>42945</c:v>
                </c:pt>
                <c:pt idx="210">
                  <c:v>42946</c:v>
                </c:pt>
                <c:pt idx="211">
                  <c:v>42947</c:v>
                </c:pt>
                <c:pt idx="212">
                  <c:v>42948</c:v>
                </c:pt>
                <c:pt idx="213">
                  <c:v>42949</c:v>
                </c:pt>
                <c:pt idx="214">
                  <c:v>42950</c:v>
                </c:pt>
                <c:pt idx="215">
                  <c:v>42951</c:v>
                </c:pt>
                <c:pt idx="216">
                  <c:v>42952</c:v>
                </c:pt>
                <c:pt idx="217">
                  <c:v>42953</c:v>
                </c:pt>
                <c:pt idx="218">
                  <c:v>42954</c:v>
                </c:pt>
                <c:pt idx="219">
                  <c:v>42955</c:v>
                </c:pt>
                <c:pt idx="220">
                  <c:v>42956</c:v>
                </c:pt>
                <c:pt idx="221">
                  <c:v>42957</c:v>
                </c:pt>
                <c:pt idx="222">
                  <c:v>42958</c:v>
                </c:pt>
                <c:pt idx="223">
                  <c:v>42959</c:v>
                </c:pt>
                <c:pt idx="224">
                  <c:v>42960</c:v>
                </c:pt>
                <c:pt idx="225">
                  <c:v>42961</c:v>
                </c:pt>
                <c:pt idx="226">
                  <c:v>42962</c:v>
                </c:pt>
                <c:pt idx="227">
                  <c:v>42963</c:v>
                </c:pt>
                <c:pt idx="228">
                  <c:v>42964</c:v>
                </c:pt>
                <c:pt idx="229">
                  <c:v>42965</c:v>
                </c:pt>
                <c:pt idx="230">
                  <c:v>42966</c:v>
                </c:pt>
                <c:pt idx="231">
                  <c:v>42967</c:v>
                </c:pt>
                <c:pt idx="232">
                  <c:v>42968</c:v>
                </c:pt>
                <c:pt idx="233">
                  <c:v>42969</c:v>
                </c:pt>
                <c:pt idx="234">
                  <c:v>42970</c:v>
                </c:pt>
                <c:pt idx="235">
                  <c:v>42971</c:v>
                </c:pt>
                <c:pt idx="236">
                  <c:v>42972</c:v>
                </c:pt>
                <c:pt idx="237">
                  <c:v>42973</c:v>
                </c:pt>
                <c:pt idx="238">
                  <c:v>42974</c:v>
                </c:pt>
                <c:pt idx="239">
                  <c:v>42975</c:v>
                </c:pt>
                <c:pt idx="240">
                  <c:v>42976</c:v>
                </c:pt>
                <c:pt idx="241">
                  <c:v>42977</c:v>
                </c:pt>
                <c:pt idx="242">
                  <c:v>42978</c:v>
                </c:pt>
                <c:pt idx="243">
                  <c:v>42979</c:v>
                </c:pt>
                <c:pt idx="244">
                  <c:v>42980</c:v>
                </c:pt>
                <c:pt idx="245">
                  <c:v>42981</c:v>
                </c:pt>
                <c:pt idx="246">
                  <c:v>42982</c:v>
                </c:pt>
                <c:pt idx="247">
                  <c:v>42983</c:v>
                </c:pt>
                <c:pt idx="248">
                  <c:v>42984</c:v>
                </c:pt>
                <c:pt idx="249">
                  <c:v>42985</c:v>
                </c:pt>
                <c:pt idx="250">
                  <c:v>42986</c:v>
                </c:pt>
                <c:pt idx="251">
                  <c:v>42987</c:v>
                </c:pt>
                <c:pt idx="252">
                  <c:v>42988</c:v>
                </c:pt>
                <c:pt idx="253">
                  <c:v>42989</c:v>
                </c:pt>
                <c:pt idx="254">
                  <c:v>42990</c:v>
                </c:pt>
                <c:pt idx="255">
                  <c:v>42991</c:v>
                </c:pt>
                <c:pt idx="256">
                  <c:v>42992</c:v>
                </c:pt>
                <c:pt idx="257">
                  <c:v>42993</c:v>
                </c:pt>
                <c:pt idx="258">
                  <c:v>42994</c:v>
                </c:pt>
                <c:pt idx="259">
                  <c:v>42995</c:v>
                </c:pt>
                <c:pt idx="260">
                  <c:v>42996</c:v>
                </c:pt>
                <c:pt idx="261">
                  <c:v>42997</c:v>
                </c:pt>
                <c:pt idx="262">
                  <c:v>42998</c:v>
                </c:pt>
                <c:pt idx="263">
                  <c:v>42999</c:v>
                </c:pt>
                <c:pt idx="264">
                  <c:v>43000</c:v>
                </c:pt>
                <c:pt idx="265">
                  <c:v>43001</c:v>
                </c:pt>
                <c:pt idx="266">
                  <c:v>43002</c:v>
                </c:pt>
                <c:pt idx="267">
                  <c:v>43003</c:v>
                </c:pt>
                <c:pt idx="268">
                  <c:v>43004</c:v>
                </c:pt>
                <c:pt idx="269">
                  <c:v>43005</c:v>
                </c:pt>
                <c:pt idx="270">
                  <c:v>43006</c:v>
                </c:pt>
                <c:pt idx="271">
                  <c:v>43007</c:v>
                </c:pt>
                <c:pt idx="272">
                  <c:v>43008</c:v>
                </c:pt>
                <c:pt idx="273">
                  <c:v>43009</c:v>
                </c:pt>
                <c:pt idx="274">
                  <c:v>43010</c:v>
                </c:pt>
                <c:pt idx="275">
                  <c:v>43011</c:v>
                </c:pt>
                <c:pt idx="276">
                  <c:v>43012</c:v>
                </c:pt>
                <c:pt idx="277">
                  <c:v>43013</c:v>
                </c:pt>
                <c:pt idx="278">
                  <c:v>43014</c:v>
                </c:pt>
                <c:pt idx="279">
                  <c:v>43015</c:v>
                </c:pt>
                <c:pt idx="280">
                  <c:v>43016</c:v>
                </c:pt>
                <c:pt idx="281">
                  <c:v>43017</c:v>
                </c:pt>
                <c:pt idx="282">
                  <c:v>43018</c:v>
                </c:pt>
                <c:pt idx="283">
                  <c:v>43019</c:v>
                </c:pt>
                <c:pt idx="284">
                  <c:v>43020</c:v>
                </c:pt>
                <c:pt idx="285">
                  <c:v>43021</c:v>
                </c:pt>
                <c:pt idx="286">
                  <c:v>43022</c:v>
                </c:pt>
                <c:pt idx="287">
                  <c:v>43023</c:v>
                </c:pt>
                <c:pt idx="288">
                  <c:v>43024</c:v>
                </c:pt>
                <c:pt idx="289">
                  <c:v>43025</c:v>
                </c:pt>
                <c:pt idx="290">
                  <c:v>43026</c:v>
                </c:pt>
                <c:pt idx="291">
                  <c:v>43027</c:v>
                </c:pt>
                <c:pt idx="292">
                  <c:v>43028</c:v>
                </c:pt>
                <c:pt idx="293">
                  <c:v>43029</c:v>
                </c:pt>
                <c:pt idx="294">
                  <c:v>43030</c:v>
                </c:pt>
                <c:pt idx="295">
                  <c:v>43031</c:v>
                </c:pt>
                <c:pt idx="296">
                  <c:v>43032</c:v>
                </c:pt>
                <c:pt idx="297">
                  <c:v>43033</c:v>
                </c:pt>
                <c:pt idx="298">
                  <c:v>43034</c:v>
                </c:pt>
                <c:pt idx="299">
                  <c:v>43035</c:v>
                </c:pt>
                <c:pt idx="300">
                  <c:v>43036</c:v>
                </c:pt>
                <c:pt idx="301">
                  <c:v>43037</c:v>
                </c:pt>
                <c:pt idx="302">
                  <c:v>43038</c:v>
                </c:pt>
                <c:pt idx="303">
                  <c:v>43039</c:v>
                </c:pt>
                <c:pt idx="304">
                  <c:v>43040</c:v>
                </c:pt>
                <c:pt idx="305">
                  <c:v>43041</c:v>
                </c:pt>
                <c:pt idx="306">
                  <c:v>43042</c:v>
                </c:pt>
                <c:pt idx="307">
                  <c:v>43043</c:v>
                </c:pt>
                <c:pt idx="308">
                  <c:v>43044</c:v>
                </c:pt>
                <c:pt idx="309">
                  <c:v>43045</c:v>
                </c:pt>
                <c:pt idx="310">
                  <c:v>43046</c:v>
                </c:pt>
                <c:pt idx="311">
                  <c:v>43047</c:v>
                </c:pt>
                <c:pt idx="312">
                  <c:v>43048</c:v>
                </c:pt>
                <c:pt idx="313">
                  <c:v>43049</c:v>
                </c:pt>
                <c:pt idx="314">
                  <c:v>43050</c:v>
                </c:pt>
                <c:pt idx="315">
                  <c:v>43051</c:v>
                </c:pt>
                <c:pt idx="316">
                  <c:v>43052</c:v>
                </c:pt>
                <c:pt idx="317">
                  <c:v>43053</c:v>
                </c:pt>
                <c:pt idx="318">
                  <c:v>43054</c:v>
                </c:pt>
                <c:pt idx="319">
                  <c:v>43055</c:v>
                </c:pt>
                <c:pt idx="320">
                  <c:v>43056</c:v>
                </c:pt>
                <c:pt idx="321">
                  <c:v>43057</c:v>
                </c:pt>
                <c:pt idx="322">
                  <c:v>43058</c:v>
                </c:pt>
                <c:pt idx="323">
                  <c:v>43059</c:v>
                </c:pt>
                <c:pt idx="324">
                  <c:v>43060</c:v>
                </c:pt>
                <c:pt idx="325">
                  <c:v>43061</c:v>
                </c:pt>
                <c:pt idx="326">
                  <c:v>43062</c:v>
                </c:pt>
                <c:pt idx="327">
                  <c:v>43063</c:v>
                </c:pt>
                <c:pt idx="328">
                  <c:v>43064</c:v>
                </c:pt>
                <c:pt idx="329">
                  <c:v>43065</c:v>
                </c:pt>
                <c:pt idx="330">
                  <c:v>43066</c:v>
                </c:pt>
                <c:pt idx="331">
                  <c:v>43067</c:v>
                </c:pt>
                <c:pt idx="332">
                  <c:v>43068</c:v>
                </c:pt>
                <c:pt idx="333">
                  <c:v>43069</c:v>
                </c:pt>
                <c:pt idx="334">
                  <c:v>43070</c:v>
                </c:pt>
                <c:pt idx="335">
                  <c:v>43071</c:v>
                </c:pt>
                <c:pt idx="336">
                  <c:v>43072</c:v>
                </c:pt>
                <c:pt idx="337">
                  <c:v>43073</c:v>
                </c:pt>
                <c:pt idx="338">
                  <c:v>43074</c:v>
                </c:pt>
                <c:pt idx="339">
                  <c:v>43075</c:v>
                </c:pt>
                <c:pt idx="340">
                  <c:v>43076</c:v>
                </c:pt>
                <c:pt idx="341">
                  <c:v>43077</c:v>
                </c:pt>
                <c:pt idx="342">
                  <c:v>43078</c:v>
                </c:pt>
                <c:pt idx="343">
                  <c:v>43079</c:v>
                </c:pt>
                <c:pt idx="344">
                  <c:v>43080</c:v>
                </c:pt>
                <c:pt idx="345">
                  <c:v>43081</c:v>
                </c:pt>
                <c:pt idx="346">
                  <c:v>43082</c:v>
                </c:pt>
                <c:pt idx="347">
                  <c:v>43083</c:v>
                </c:pt>
                <c:pt idx="348">
                  <c:v>43084</c:v>
                </c:pt>
                <c:pt idx="349">
                  <c:v>43085</c:v>
                </c:pt>
                <c:pt idx="350">
                  <c:v>43086</c:v>
                </c:pt>
                <c:pt idx="351">
                  <c:v>43087</c:v>
                </c:pt>
                <c:pt idx="352">
                  <c:v>43088</c:v>
                </c:pt>
                <c:pt idx="353">
                  <c:v>43089</c:v>
                </c:pt>
                <c:pt idx="354">
                  <c:v>43090</c:v>
                </c:pt>
                <c:pt idx="355">
                  <c:v>43091</c:v>
                </c:pt>
                <c:pt idx="356">
                  <c:v>43092</c:v>
                </c:pt>
                <c:pt idx="357">
                  <c:v>43093</c:v>
                </c:pt>
                <c:pt idx="358">
                  <c:v>43094</c:v>
                </c:pt>
                <c:pt idx="359">
                  <c:v>43095</c:v>
                </c:pt>
                <c:pt idx="360">
                  <c:v>43096</c:v>
                </c:pt>
                <c:pt idx="361">
                  <c:v>43097</c:v>
                </c:pt>
                <c:pt idx="362">
                  <c:v>43098</c:v>
                </c:pt>
                <c:pt idx="363">
                  <c:v>43099</c:v>
                </c:pt>
                <c:pt idx="364">
                  <c:v>43100</c:v>
                </c:pt>
              </c:numCache>
            </c:numRef>
          </c:cat>
          <c:val>
            <c:numRef>
              <c:f>Sheet1!$B$2:$B$366</c:f>
              <c:numCache>
                <c:formatCode>General</c:formatCode>
                <c:ptCount val="365"/>
                <c:pt idx="0">
                  <c:v>15260</c:v>
                </c:pt>
                <c:pt idx="1">
                  <c:v>14605</c:v>
                </c:pt>
                <c:pt idx="2">
                  <c:v>15169</c:v>
                </c:pt>
                <c:pt idx="3">
                  <c:v>27826</c:v>
                </c:pt>
                <c:pt idx="4">
                  <c:v>63495</c:v>
                </c:pt>
                <c:pt idx="5">
                  <c:v>36218</c:v>
                </c:pt>
                <c:pt idx="6">
                  <c:v>87187</c:v>
                </c:pt>
                <c:pt idx="7">
                  <c:v>99863</c:v>
                </c:pt>
                <c:pt idx="8">
                  <c:v>56919</c:v>
                </c:pt>
                <c:pt idx="9">
                  <c:v>23896</c:v>
                </c:pt>
                <c:pt idx="10">
                  <c:v>46697</c:v>
                </c:pt>
                <c:pt idx="11">
                  <c:v>79217</c:v>
                </c:pt>
                <c:pt idx="12">
                  <c:v>45094</c:v>
                </c:pt>
                <c:pt idx="13">
                  <c:v>39807</c:v>
                </c:pt>
                <c:pt idx="14">
                  <c:v>23169</c:v>
                </c:pt>
                <c:pt idx="15">
                  <c:v>17755</c:v>
                </c:pt>
                <c:pt idx="16">
                  <c:v>27714</c:v>
                </c:pt>
                <c:pt idx="17">
                  <c:v>25254</c:v>
                </c:pt>
                <c:pt idx="18">
                  <c:v>12796</c:v>
                </c:pt>
                <c:pt idx="19">
                  <c:v>43137</c:v>
                </c:pt>
                <c:pt idx="20">
                  <c:v>49024</c:v>
                </c:pt>
                <c:pt idx="21">
                  <c:v>23618</c:v>
                </c:pt>
                <c:pt idx="22">
                  <c:v>21057</c:v>
                </c:pt>
                <c:pt idx="23">
                  <c:v>71145</c:v>
                </c:pt>
                <c:pt idx="24">
                  <c:v>81704</c:v>
                </c:pt>
                <c:pt idx="25">
                  <c:v>30395</c:v>
                </c:pt>
                <c:pt idx="26">
                  <c:v>34829</c:v>
                </c:pt>
                <c:pt idx="27">
                  <c:v>29848</c:v>
                </c:pt>
                <c:pt idx="28">
                  <c:v>62263</c:v>
                </c:pt>
                <c:pt idx="29">
                  <c:v>23079</c:v>
                </c:pt>
                <c:pt idx="30">
                  <c:v>17602</c:v>
                </c:pt>
                <c:pt idx="31">
                  <c:v>43316</c:v>
                </c:pt>
                <c:pt idx="32">
                  <c:v>48003</c:v>
                </c:pt>
                <c:pt idx="33">
                  <c:v>73480</c:v>
                </c:pt>
                <c:pt idx="34">
                  <c:v>54162</c:v>
                </c:pt>
                <c:pt idx="35">
                  <c:v>26063</c:v>
                </c:pt>
                <c:pt idx="36">
                  <c:v>26299</c:v>
                </c:pt>
                <c:pt idx="37">
                  <c:v>18581</c:v>
                </c:pt>
                <c:pt idx="38">
                  <c:v>17695</c:v>
                </c:pt>
                <c:pt idx="39">
                  <c:v>49435</c:v>
                </c:pt>
                <c:pt idx="40">
                  <c:v>24129</c:v>
                </c:pt>
                <c:pt idx="41">
                  <c:v>58216</c:v>
                </c:pt>
                <c:pt idx="42">
                  <c:v>48151</c:v>
                </c:pt>
                <c:pt idx="43">
                  <c:v>33128</c:v>
                </c:pt>
                <c:pt idx="44">
                  <c:v>23063</c:v>
                </c:pt>
                <c:pt idx="45">
                  <c:v>17580</c:v>
                </c:pt>
                <c:pt idx="46">
                  <c:v>40453</c:v>
                </c:pt>
                <c:pt idx="47">
                  <c:v>20685</c:v>
                </c:pt>
                <c:pt idx="48">
                  <c:v>75170</c:v>
                </c:pt>
                <c:pt idx="49">
                  <c:v>36309</c:v>
                </c:pt>
                <c:pt idx="50">
                  <c:v>25481</c:v>
                </c:pt>
                <c:pt idx="51">
                  <c:v>23054</c:v>
                </c:pt>
                <c:pt idx="52">
                  <c:v>13466</c:v>
                </c:pt>
                <c:pt idx="53">
                  <c:v>24196</c:v>
                </c:pt>
                <c:pt idx="54">
                  <c:v>21816</c:v>
                </c:pt>
                <c:pt idx="55">
                  <c:v>23906</c:v>
                </c:pt>
                <c:pt idx="56">
                  <c:v>22261</c:v>
                </c:pt>
                <c:pt idx="57">
                  <c:v>16030</c:v>
                </c:pt>
                <c:pt idx="58">
                  <c:v>18175</c:v>
                </c:pt>
                <c:pt idx="59">
                  <c:v>13618</c:v>
                </c:pt>
                <c:pt idx="60">
                  <c:v>21268</c:v>
                </c:pt>
                <c:pt idx="61">
                  <c:v>19126</c:v>
                </c:pt>
                <c:pt idx="62">
                  <c:v>17138</c:v>
                </c:pt>
                <c:pt idx="63">
                  <c:v>17800</c:v>
                </c:pt>
                <c:pt idx="64">
                  <c:v>24828</c:v>
                </c:pt>
                <c:pt idx="65">
                  <c:v>30121</c:v>
                </c:pt>
                <c:pt idx="66">
                  <c:v>14485</c:v>
                </c:pt>
                <c:pt idx="67">
                  <c:v>9161</c:v>
                </c:pt>
                <c:pt idx="68">
                  <c:v>13008</c:v>
                </c:pt>
                <c:pt idx="69">
                  <c:v>10595</c:v>
                </c:pt>
                <c:pt idx="70">
                  <c:v>15552</c:v>
                </c:pt>
                <c:pt idx="71">
                  <c:v>10565</c:v>
                </c:pt>
                <c:pt idx="72">
                  <c:v>7749</c:v>
                </c:pt>
                <c:pt idx="73">
                  <c:v>20819</c:v>
                </c:pt>
                <c:pt idx="74">
                  <c:v>15419</c:v>
                </c:pt>
                <c:pt idx="75">
                  <c:v>29533</c:v>
                </c:pt>
                <c:pt idx="76">
                  <c:v>20265</c:v>
                </c:pt>
                <c:pt idx="77">
                  <c:v>12640</c:v>
                </c:pt>
                <c:pt idx="78">
                  <c:v>9843</c:v>
                </c:pt>
                <c:pt idx="79">
                  <c:v>15206</c:v>
                </c:pt>
                <c:pt idx="80">
                  <c:v>22671</c:v>
                </c:pt>
                <c:pt idx="81">
                  <c:v>58171</c:v>
                </c:pt>
                <c:pt idx="82">
                  <c:v>88217</c:v>
                </c:pt>
                <c:pt idx="83">
                  <c:v>87781</c:v>
                </c:pt>
                <c:pt idx="84">
                  <c:v>76626</c:v>
                </c:pt>
                <c:pt idx="85">
                  <c:v>32479</c:v>
                </c:pt>
                <c:pt idx="86">
                  <c:v>34764</c:v>
                </c:pt>
                <c:pt idx="87">
                  <c:v>40860</c:v>
                </c:pt>
                <c:pt idx="88">
                  <c:v>16071</c:v>
                </c:pt>
                <c:pt idx="89">
                  <c:v>14080</c:v>
                </c:pt>
                <c:pt idx="90">
                  <c:v>10578</c:v>
                </c:pt>
                <c:pt idx="91">
                  <c:v>10730</c:v>
                </c:pt>
                <c:pt idx="92">
                  <c:v>8143</c:v>
                </c:pt>
                <c:pt idx="93">
                  <c:v>8995</c:v>
                </c:pt>
                <c:pt idx="94">
                  <c:v>10639</c:v>
                </c:pt>
                <c:pt idx="95">
                  <c:v>22649</c:v>
                </c:pt>
                <c:pt idx="96">
                  <c:v>40574</c:v>
                </c:pt>
                <c:pt idx="97">
                  <c:v>18372</c:v>
                </c:pt>
                <c:pt idx="98">
                  <c:v>27302</c:v>
                </c:pt>
                <c:pt idx="99">
                  <c:v>16870</c:v>
                </c:pt>
                <c:pt idx="100">
                  <c:v>48821</c:v>
                </c:pt>
                <c:pt idx="101">
                  <c:v>37648</c:v>
                </c:pt>
                <c:pt idx="102">
                  <c:v>42859</c:v>
                </c:pt>
                <c:pt idx="103">
                  <c:v>18763</c:v>
                </c:pt>
                <c:pt idx="104">
                  <c:v>48223</c:v>
                </c:pt>
                <c:pt idx="105">
                  <c:v>23035</c:v>
                </c:pt>
                <c:pt idx="106">
                  <c:v>13118</c:v>
                </c:pt>
                <c:pt idx="107">
                  <c:v>82216</c:v>
                </c:pt>
                <c:pt idx="108">
                  <c:v>119080</c:v>
                </c:pt>
                <c:pt idx="109">
                  <c:v>138668</c:v>
                </c:pt>
                <c:pt idx="110">
                  <c:v>51316</c:v>
                </c:pt>
                <c:pt idx="111">
                  <c:v>28573</c:v>
                </c:pt>
                <c:pt idx="112">
                  <c:v>40099</c:v>
                </c:pt>
                <c:pt idx="113">
                  <c:v>71443</c:v>
                </c:pt>
                <c:pt idx="114">
                  <c:v>47411</c:v>
                </c:pt>
                <c:pt idx="115">
                  <c:v>29199</c:v>
                </c:pt>
                <c:pt idx="116">
                  <c:v>23913</c:v>
                </c:pt>
                <c:pt idx="117">
                  <c:v>27724</c:v>
                </c:pt>
                <c:pt idx="118">
                  <c:v>20441</c:v>
                </c:pt>
                <c:pt idx="119">
                  <c:v>37276</c:v>
                </c:pt>
                <c:pt idx="120">
                  <c:v>26721</c:v>
                </c:pt>
                <c:pt idx="121">
                  <c:v>13204</c:v>
                </c:pt>
                <c:pt idx="122">
                  <c:v>28510</c:v>
                </c:pt>
                <c:pt idx="123">
                  <c:v>25675</c:v>
                </c:pt>
                <c:pt idx="124">
                  <c:v>15531</c:v>
                </c:pt>
                <c:pt idx="125">
                  <c:v>51638</c:v>
                </c:pt>
                <c:pt idx="126">
                  <c:v>26671</c:v>
                </c:pt>
                <c:pt idx="127">
                  <c:v>14650</c:v>
                </c:pt>
                <c:pt idx="128">
                  <c:v>61964</c:v>
                </c:pt>
                <c:pt idx="129">
                  <c:v>33200</c:v>
                </c:pt>
                <c:pt idx="130">
                  <c:v>53192</c:v>
                </c:pt>
                <c:pt idx="131">
                  <c:v>31415</c:v>
                </c:pt>
                <c:pt idx="132">
                  <c:v>16122</c:v>
                </c:pt>
                <c:pt idx="133">
                  <c:v>17935</c:v>
                </c:pt>
                <c:pt idx="134">
                  <c:v>16805</c:v>
                </c:pt>
                <c:pt idx="135">
                  <c:v>15335</c:v>
                </c:pt>
                <c:pt idx="136">
                  <c:v>24328</c:v>
                </c:pt>
                <c:pt idx="137">
                  <c:v>19662</c:v>
                </c:pt>
                <c:pt idx="138">
                  <c:v>38875</c:v>
                </c:pt>
                <c:pt idx="139">
                  <c:v>21387</c:v>
                </c:pt>
                <c:pt idx="140">
                  <c:v>44547</c:v>
                </c:pt>
                <c:pt idx="141">
                  <c:v>23037</c:v>
                </c:pt>
                <c:pt idx="142">
                  <c:v>18558</c:v>
                </c:pt>
                <c:pt idx="143">
                  <c:v>17617</c:v>
                </c:pt>
                <c:pt idx="144">
                  <c:v>20273</c:v>
                </c:pt>
                <c:pt idx="145">
                  <c:v>16797</c:v>
                </c:pt>
                <c:pt idx="146">
                  <c:v>16457</c:v>
                </c:pt>
                <c:pt idx="147">
                  <c:v>33653</c:v>
                </c:pt>
                <c:pt idx="148">
                  <c:v>32685</c:v>
                </c:pt>
                <c:pt idx="149">
                  <c:v>19984</c:v>
                </c:pt>
                <c:pt idx="150">
                  <c:v>17720</c:v>
                </c:pt>
                <c:pt idx="151">
                  <c:v>13445</c:v>
                </c:pt>
                <c:pt idx="152">
                  <c:v>58873</c:v>
                </c:pt>
                <c:pt idx="153">
                  <c:v>21389</c:v>
                </c:pt>
                <c:pt idx="154">
                  <c:v>14209</c:v>
                </c:pt>
                <c:pt idx="155">
                  <c:v>17151</c:v>
                </c:pt>
                <c:pt idx="156">
                  <c:v>12520</c:v>
                </c:pt>
                <c:pt idx="157">
                  <c:v>22871</c:v>
                </c:pt>
                <c:pt idx="158">
                  <c:v>25446</c:v>
                </c:pt>
                <c:pt idx="159">
                  <c:v>15565</c:v>
                </c:pt>
                <c:pt idx="160">
                  <c:v>42532</c:v>
                </c:pt>
                <c:pt idx="161">
                  <c:v>26514</c:v>
                </c:pt>
                <c:pt idx="162">
                  <c:v>20214</c:v>
                </c:pt>
                <c:pt idx="163">
                  <c:v>21330</c:v>
                </c:pt>
                <c:pt idx="164">
                  <c:v>20194</c:v>
                </c:pt>
                <c:pt idx="165">
                  <c:v>17556</c:v>
                </c:pt>
                <c:pt idx="166">
                  <c:v>32505</c:v>
                </c:pt>
                <c:pt idx="167">
                  <c:v>20656</c:v>
                </c:pt>
                <c:pt idx="168">
                  <c:v>13123</c:v>
                </c:pt>
                <c:pt idx="169">
                  <c:v>9943</c:v>
                </c:pt>
                <c:pt idx="170">
                  <c:v>18250</c:v>
                </c:pt>
                <c:pt idx="171">
                  <c:v>13532</c:v>
                </c:pt>
                <c:pt idx="172">
                  <c:v>23973</c:v>
                </c:pt>
                <c:pt idx="173">
                  <c:v>23269</c:v>
                </c:pt>
                <c:pt idx="174">
                  <c:v>20101</c:v>
                </c:pt>
                <c:pt idx="175">
                  <c:v>40962</c:v>
                </c:pt>
                <c:pt idx="176">
                  <c:v>42018</c:v>
                </c:pt>
                <c:pt idx="177">
                  <c:v>22804</c:v>
                </c:pt>
                <c:pt idx="178">
                  <c:v>32364</c:v>
                </c:pt>
                <c:pt idx="179">
                  <c:v>31099</c:v>
                </c:pt>
                <c:pt idx="180">
                  <c:v>51788</c:v>
                </c:pt>
                <c:pt idx="181">
                  <c:v>56841</c:v>
                </c:pt>
                <c:pt idx="182">
                  <c:v>31724</c:v>
                </c:pt>
                <c:pt idx="183">
                  <c:v>44830</c:v>
                </c:pt>
                <c:pt idx="184">
                  <c:v>46377</c:v>
                </c:pt>
                <c:pt idx="185">
                  <c:v>35071</c:v>
                </c:pt>
                <c:pt idx="186">
                  <c:v>22432</c:v>
                </c:pt>
                <c:pt idx="187">
                  <c:v>21562</c:v>
                </c:pt>
                <c:pt idx="188">
                  <c:v>17794</c:v>
                </c:pt>
                <c:pt idx="189">
                  <c:v>69070</c:v>
                </c:pt>
                <c:pt idx="190">
                  <c:v>37124</c:v>
                </c:pt>
                <c:pt idx="191">
                  <c:v>26969</c:v>
                </c:pt>
                <c:pt idx="192">
                  <c:v>28852</c:v>
                </c:pt>
                <c:pt idx="193">
                  <c:v>19160</c:v>
                </c:pt>
                <c:pt idx="194">
                  <c:v>45784</c:v>
                </c:pt>
                <c:pt idx="195">
                  <c:v>25970</c:v>
                </c:pt>
                <c:pt idx="196">
                  <c:v>60716</c:v>
                </c:pt>
                <c:pt idx="197">
                  <c:v>39140</c:v>
                </c:pt>
                <c:pt idx="198">
                  <c:v>31117</c:v>
                </c:pt>
                <c:pt idx="199">
                  <c:v>19875</c:v>
                </c:pt>
                <c:pt idx="200">
                  <c:v>53603</c:v>
                </c:pt>
                <c:pt idx="201">
                  <c:v>30039</c:v>
                </c:pt>
                <c:pt idx="202">
                  <c:v>19469</c:v>
                </c:pt>
                <c:pt idx="203">
                  <c:v>18100</c:v>
                </c:pt>
                <c:pt idx="204">
                  <c:v>13635</c:v>
                </c:pt>
                <c:pt idx="205">
                  <c:v>25645</c:v>
                </c:pt>
                <c:pt idx="206">
                  <c:v>34113</c:v>
                </c:pt>
                <c:pt idx="207">
                  <c:v>61575</c:v>
                </c:pt>
                <c:pt idx="208">
                  <c:v>28206</c:v>
                </c:pt>
                <c:pt idx="209">
                  <c:v>26607</c:v>
                </c:pt>
                <c:pt idx="210">
                  <c:v>38957</c:v>
                </c:pt>
                <c:pt idx="211">
                  <c:v>44082</c:v>
                </c:pt>
                <c:pt idx="212">
                  <c:v>65530</c:v>
                </c:pt>
                <c:pt idx="213">
                  <c:v>35877</c:v>
                </c:pt>
                <c:pt idx="214">
                  <c:v>29745</c:v>
                </c:pt>
                <c:pt idx="215">
                  <c:v>65939</c:v>
                </c:pt>
                <c:pt idx="216">
                  <c:v>62417</c:v>
                </c:pt>
                <c:pt idx="217">
                  <c:v>40399</c:v>
                </c:pt>
                <c:pt idx="218">
                  <c:v>28586</c:v>
                </c:pt>
                <c:pt idx="219">
                  <c:v>35861</c:v>
                </c:pt>
                <c:pt idx="220">
                  <c:v>77349</c:v>
                </c:pt>
                <c:pt idx="221">
                  <c:v>49494</c:v>
                </c:pt>
                <c:pt idx="222">
                  <c:v>31526</c:v>
                </c:pt>
                <c:pt idx="223">
                  <c:v>24589</c:v>
                </c:pt>
                <c:pt idx="224">
                  <c:v>16573</c:v>
                </c:pt>
                <c:pt idx="225">
                  <c:v>17760</c:v>
                </c:pt>
                <c:pt idx="226">
                  <c:v>14229</c:v>
                </c:pt>
                <c:pt idx="227">
                  <c:v>9622</c:v>
                </c:pt>
                <c:pt idx="228">
                  <c:v>13302</c:v>
                </c:pt>
                <c:pt idx="229">
                  <c:v>15603</c:v>
                </c:pt>
                <c:pt idx="230">
                  <c:v>14300</c:v>
                </c:pt>
                <c:pt idx="231">
                  <c:v>11428</c:v>
                </c:pt>
                <c:pt idx="232">
                  <c:v>11085</c:v>
                </c:pt>
                <c:pt idx="233">
                  <c:v>35405</c:v>
                </c:pt>
                <c:pt idx="234">
                  <c:v>27157</c:v>
                </c:pt>
                <c:pt idx="235">
                  <c:v>22093</c:v>
                </c:pt>
                <c:pt idx="236">
                  <c:v>13116</c:v>
                </c:pt>
                <c:pt idx="237">
                  <c:v>9467</c:v>
                </c:pt>
                <c:pt idx="238">
                  <c:v>7109</c:v>
                </c:pt>
                <c:pt idx="239">
                  <c:v>76495</c:v>
                </c:pt>
                <c:pt idx="240">
                  <c:v>30468</c:v>
                </c:pt>
                <c:pt idx="241">
                  <c:v>16763</c:v>
                </c:pt>
                <c:pt idx="242">
                  <c:v>16133</c:v>
                </c:pt>
                <c:pt idx="243">
                  <c:v>16217</c:v>
                </c:pt>
                <c:pt idx="244">
                  <c:v>14767</c:v>
                </c:pt>
                <c:pt idx="245">
                  <c:v>11226</c:v>
                </c:pt>
                <c:pt idx="246">
                  <c:v>16083</c:v>
                </c:pt>
                <c:pt idx="247">
                  <c:v>23084</c:v>
                </c:pt>
                <c:pt idx="248">
                  <c:v>40574</c:v>
                </c:pt>
                <c:pt idx="249">
                  <c:v>78241</c:v>
                </c:pt>
                <c:pt idx="250">
                  <c:v>53525</c:v>
                </c:pt>
                <c:pt idx="251">
                  <c:v>32082</c:v>
                </c:pt>
                <c:pt idx="252">
                  <c:v>50266</c:v>
                </c:pt>
                <c:pt idx="253">
                  <c:v>26999</c:v>
                </c:pt>
                <c:pt idx="254">
                  <c:v>24497</c:v>
                </c:pt>
                <c:pt idx="255">
                  <c:v>25202</c:v>
                </c:pt>
                <c:pt idx="256">
                  <c:v>19798</c:v>
                </c:pt>
                <c:pt idx="257">
                  <c:v>16732</c:v>
                </c:pt>
                <c:pt idx="258">
                  <c:v>16557</c:v>
                </c:pt>
                <c:pt idx="259">
                  <c:v>16980</c:v>
                </c:pt>
                <c:pt idx="260">
                  <c:v>13110</c:v>
                </c:pt>
                <c:pt idx="261">
                  <c:v>15293</c:v>
                </c:pt>
                <c:pt idx="262">
                  <c:v>29852</c:v>
                </c:pt>
                <c:pt idx="263">
                  <c:v>270290</c:v>
                </c:pt>
                <c:pt idx="264">
                  <c:v>115653</c:v>
                </c:pt>
                <c:pt idx="265">
                  <c:v>21908</c:v>
                </c:pt>
                <c:pt idx="266">
                  <c:v>14866</c:v>
                </c:pt>
                <c:pt idx="267">
                  <c:v>17378</c:v>
                </c:pt>
                <c:pt idx="268">
                  <c:v>18508</c:v>
                </c:pt>
                <c:pt idx="269">
                  <c:v>12323</c:v>
                </c:pt>
                <c:pt idx="270">
                  <c:v>15469</c:v>
                </c:pt>
                <c:pt idx="271">
                  <c:v>21260</c:v>
                </c:pt>
                <c:pt idx="272">
                  <c:v>18043</c:v>
                </c:pt>
                <c:pt idx="273">
                  <c:v>17569</c:v>
                </c:pt>
                <c:pt idx="274">
                  <c:v>12951</c:v>
                </c:pt>
                <c:pt idx="275">
                  <c:v>13947</c:v>
                </c:pt>
                <c:pt idx="276">
                  <c:v>17792</c:v>
                </c:pt>
                <c:pt idx="277">
                  <c:v>12957</c:v>
                </c:pt>
                <c:pt idx="278">
                  <c:v>11210</c:v>
                </c:pt>
                <c:pt idx="279">
                  <c:v>11289</c:v>
                </c:pt>
                <c:pt idx="280">
                  <c:v>13100</c:v>
                </c:pt>
                <c:pt idx="281">
                  <c:v>12019</c:v>
                </c:pt>
                <c:pt idx="282">
                  <c:v>14234</c:v>
                </c:pt>
                <c:pt idx="283">
                  <c:v>44204</c:v>
                </c:pt>
                <c:pt idx="284">
                  <c:v>54292</c:v>
                </c:pt>
                <c:pt idx="285">
                  <c:v>29191</c:v>
                </c:pt>
                <c:pt idx="286">
                  <c:v>17582</c:v>
                </c:pt>
                <c:pt idx="287">
                  <c:v>14084</c:v>
                </c:pt>
                <c:pt idx="288">
                  <c:v>13660</c:v>
                </c:pt>
                <c:pt idx="289">
                  <c:v>239808</c:v>
                </c:pt>
                <c:pt idx="290">
                  <c:v>1951918</c:v>
                </c:pt>
                <c:pt idx="291">
                  <c:v>989955</c:v>
                </c:pt>
                <c:pt idx="292">
                  <c:v>467271</c:v>
                </c:pt>
                <c:pt idx="293">
                  <c:v>306884</c:v>
                </c:pt>
                <c:pt idx="294">
                  <c:v>598810</c:v>
                </c:pt>
                <c:pt idx="295">
                  <c:v>215241</c:v>
                </c:pt>
                <c:pt idx="296">
                  <c:v>96786</c:v>
                </c:pt>
                <c:pt idx="297">
                  <c:v>89586</c:v>
                </c:pt>
                <c:pt idx="298">
                  <c:v>57383</c:v>
                </c:pt>
                <c:pt idx="299">
                  <c:v>28881</c:v>
                </c:pt>
                <c:pt idx="300">
                  <c:v>21468</c:v>
                </c:pt>
                <c:pt idx="301">
                  <c:v>18559</c:v>
                </c:pt>
                <c:pt idx="302">
                  <c:v>15883</c:v>
                </c:pt>
                <c:pt idx="303">
                  <c:v>22311</c:v>
                </c:pt>
                <c:pt idx="304">
                  <c:v>18219</c:v>
                </c:pt>
                <c:pt idx="305">
                  <c:v>18155</c:v>
                </c:pt>
                <c:pt idx="306">
                  <c:v>20773</c:v>
                </c:pt>
                <c:pt idx="307">
                  <c:v>45241</c:v>
                </c:pt>
                <c:pt idx="308">
                  <c:v>174953</c:v>
                </c:pt>
                <c:pt idx="309">
                  <c:v>195692</c:v>
                </c:pt>
                <c:pt idx="310">
                  <c:v>266877</c:v>
                </c:pt>
                <c:pt idx="311">
                  <c:v>247218</c:v>
                </c:pt>
                <c:pt idx="312">
                  <c:v>328353</c:v>
                </c:pt>
                <c:pt idx="313">
                  <c:v>164163</c:v>
                </c:pt>
                <c:pt idx="314">
                  <c:v>347819</c:v>
                </c:pt>
                <c:pt idx="315">
                  <c:v>408392</c:v>
                </c:pt>
                <c:pt idx="316">
                  <c:v>261174</c:v>
                </c:pt>
                <c:pt idx="317">
                  <c:v>158588</c:v>
                </c:pt>
                <c:pt idx="318">
                  <c:v>249890</c:v>
                </c:pt>
                <c:pt idx="319">
                  <c:v>228297</c:v>
                </c:pt>
                <c:pt idx="320">
                  <c:v>136228</c:v>
                </c:pt>
                <c:pt idx="321">
                  <c:v>295648</c:v>
                </c:pt>
                <c:pt idx="322">
                  <c:v>338021</c:v>
                </c:pt>
                <c:pt idx="323">
                  <c:v>65737</c:v>
                </c:pt>
                <c:pt idx="324">
                  <c:v>74913</c:v>
                </c:pt>
                <c:pt idx="325">
                  <c:v>49518</c:v>
                </c:pt>
                <c:pt idx="326">
                  <c:v>37311</c:v>
                </c:pt>
                <c:pt idx="327">
                  <c:v>21221</c:v>
                </c:pt>
                <c:pt idx="328">
                  <c:v>39706</c:v>
                </c:pt>
                <c:pt idx="329">
                  <c:v>17224</c:v>
                </c:pt>
                <c:pt idx="330">
                  <c:v>15710</c:v>
                </c:pt>
                <c:pt idx="331">
                  <c:v>145345</c:v>
                </c:pt>
                <c:pt idx="332">
                  <c:v>73086</c:v>
                </c:pt>
                <c:pt idx="333">
                  <c:v>80061</c:v>
                </c:pt>
                <c:pt idx="334">
                  <c:v>175173</c:v>
                </c:pt>
                <c:pt idx="335">
                  <c:v>55220</c:v>
                </c:pt>
                <c:pt idx="336">
                  <c:v>52506</c:v>
                </c:pt>
                <c:pt idx="337">
                  <c:v>52748</c:v>
                </c:pt>
                <c:pt idx="338">
                  <c:v>54671</c:v>
                </c:pt>
                <c:pt idx="339">
                  <c:v>41473</c:v>
                </c:pt>
                <c:pt idx="340">
                  <c:v>53973</c:v>
                </c:pt>
                <c:pt idx="341">
                  <c:v>236773</c:v>
                </c:pt>
                <c:pt idx="342">
                  <c:v>122576</c:v>
                </c:pt>
                <c:pt idx="343">
                  <c:v>63271</c:v>
                </c:pt>
                <c:pt idx="344">
                  <c:v>47089</c:v>
                </c:pt>
                <c:pt idx="345">
                  <c:v>51493</c:v>
                </c:pt>
                <c:pt idx="346">
                  <c:v>48375</c:v>
                </c:pt>
                <c:pt idx="347">
                  <c:v>35539</c:v>
                </c:pt>
                <c:pt idx="348">
                  <c:v>59690</c:v>
                </c:pt>
                <c:pt idx="349">
                  <c:v>54434</c:v>
                </c:pt>
                <c:pt idx="350">
                  <c:v>69642</c:v>
                </c:pt>
                <c:pt idx="351">
                  <c:v>44656</c:v>
                </c:pt>
                <c:pt idx="352">
                  <c:v>159066</c:v>
                </c:pt>
                <c:pt idx="353">
                  <c:v>72504</c:v>
                </c:pt>
                <c:pt idx="354">
                  <c:v>62402</c:v>
                </c:pt>
                <c:pt idx="355">
                  <c:v>49568</c:v>
                </c:pt>
                <c:pt idx="356">
                  <c:v>36848</c:v>
                </c:pt>
                <c:pt idx="357">
                  <c:v>49331</c:v>
                </c:pt>
                <c:pt idx="358">
                  <c:v>33389</c:v>
                </c:pt>
                <c:pt idx="359">
                  <c:v>14479</c:v>
                </c:pt>
                <c:pt idx="360">
                  <c:v>10862</c:v>
                </c:pt>
                <c:pt idx="361">
                  <c:v>13634</c:v>
                </c:pt>
                <c:pt idx="362">
                  <c:v>22762</c:v>
                </c:pt>
                <c:pt idx="363">
                  <c:v>15758</c:v>
                </c:pt>
                <c:pt idx="364">
                  <c:v>10187</c:v>
                </c:pt>
              </c:numCache>
            </c:numRef>
          </c:val>
          <c:smooth val="0"/>
          <c:extLst>
            <c:ext xmlns:c16="http://schemas.microsoft.com/office/drawing/2014/chart" uri="{C3380CC4-5D6E-409C-BE32-E72D297353CC}">
              <c16:uniqueId val="{00000000-1355-4DE2-B219-F953B631B3C5}"/>
            </c:ext>
          </c:extLst>
        </c:ser>
        <c:dLbls>
          <c:showLegendKey val="0"/>
          <c:showVal val="0"/>
          <c:showCatName val="0"/>
          <c:showSerName val="0"/>
          <c:showPercent val="0"/>
          <c:showBubbleSize val="0"/>
        </c:dLbls>
        <c:smooth val="0"/>
        <c:axId val="279809984"/>
        <c:axId val="279808344"/>
      </c:lineChart>
      <c:dateAx>
        <c:axId val="279809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808344"/>
        <c:crosses val="autoZero"/>
        <c:auto val="1"/>
        <c:lblOffset val="100"/>
        <c:baseTimeUnit val="days"/>
      </c:dateAx>
      <c:valAx>
        <c:axId val="279808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809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DAS! im NDR Fernsehen</c:v>
                </c:pt>
              </c:strCache>
            </c:strRef>
          </c:tx>
          <c:spPr>
            <a:ln w="28575" cap="rnd">
              <a:solidFill>
                <a:schemeClr val="accent1"/>
              </a:solidFill>
              <a:round/>
            </a:ln>
            <a:effectLst/>
          </c:spPr>
          <c:marker>
            <c:symbol val="none"/>
          </c:marker>
          <c:cat>
            <c:numRef>
              <c:f>Sheet1!$A$2:$A$366</c:f>
              <c:numCache>
                <c:formatCode>m/d/yyyy</c:formatCode>
                <c:ptCount val="365"/>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pt idx="31">
                  <c:v>42767</c:v>
                </c:pt>
                <c:pt idx="32">
                  <c:v>42768</c:v>
                </c:pt>
                <c:pt idx="33">
                  <c:v>42769</c:v>
                </c:pt>
                <c:pt idx="34">
                  <c:v>42770</c:v>
                </c:pt>
                <c:pt idx="35">
                  <c:v>42771</c:v>
                </c:pt>
                <c:pt idx="36">
                  <c:v>42772</c:v>
                </c:pt>
                <c:pt idx="37">
                  <c:v>42773</c:v>
                </c:pt>
                <c:pt idx="38">
                  <c:v>42774</c:v>
                </c:pt>
                <c:pt idx="39">
                  <c:v>42775</c:v>
                </c:pt>
                <c:pt idx="40">
                  <c:v>42776</c:v>
                </c:pt>
                <c:pt idx="41">
                  <c:v>42777</c:v>
                </c:pt>
                <c:pt idx="42">
                  <c:v>42778</c:v>
                </c:pt>
                <c:pt idx="43">
                  <c:v>42779</c:v>
                </c:pt>
                <c:pt idx="44">
                  <c:v>42780</c:v>
                </c:pt>
                <c:pt idx="45">
                  <c:v>42781</c:v>
                </c:pt>
                <c:pt idx="46">
                  <c:v>42782</c:v>
                </c:pt>
                <c:pt idx="47">
                  <c:v>42783</c:v>
                </c:pt>
                <c:pt idx="48">
                  <c:v>42784</c:v>
                </c:pt>
                <c:pt idx="49">
                  <c:v>42785</c:v>
                </c:pt>
                <c:pt idx="50">
                  <c:v>42786</c:v>
                </c:pt>
                <c:pt idx="51">
                  <c:v>42787</c:v>
                </c:pt>
                <c:pt idx="52">
                  <c:v>42788</c:v>
                </c:pt>
                <c:pt idx="53">
                  <c:v>42789</c:v>
                </c:pt>
                <c:pt idx="54">
                  <c:v>42790</c:v>
                </c:pt>
                <c:pt idx="55">
                  <c:v>42791</c:v>
                </c:pt>
                <c:pt idx="56">
                  <c:v>42792</c:v>
                </c:pt>
                <c:pt idx="57">
                  <c:v>42793</c:v>
                </c:pt>
                <c:pt idx="58">
                  <c:v>42794</c:v>
                </c:pt>
                <c:pt idx="59">
                  <c:v>42795</c:v>
                </c:pt>
                <c:pt idx="60">
                  <c:v>42796</c:v>
                </c:pt>
                <c:pt idx="61">
                  <c:v>42797</c:v>
                </c:pt>
                <c:pt idx="62">
                  <c:v>42798</c:v>
                </c:pt>
                <c:pt idx="63">
                  <c:v>42799</c:v>
                </c:pt>
                <c:pt idx="64">
                  <c:v>42800</c:v>
                </c:pt>
                <c:pt idx="65">
                  <c:v>42801</c:v>
                </c:pt>
                <c:pt idx="66">
                  <c:v>42802</c:v>
                </c:pt>
                <c:pt idx="67">
                  <c:v>42803</c:v>
                </c:pt>
                <c:pt idx="68">
                  <c:v>42804</c:v>
                </c:pt>
                <c:pt idx="69">
                  <c:v>42805</c:v>
                </c:pt>
                <c:pt idx="70">
                  <c:v>42806</c:v>
                </c:pt>
                <c:pt idx="71">
                  <c:v>42807</c:v>
                </c:pt>
                <c:pt idx="72">
                  <c:v>42808</c:v>
                </c:pt>
                <c:pt idx="73">
                  <c:v>42809</c:v>
                </c:pt>
                <c:pt idx="74">
                  <c:v>42810</c:v>
                </c:pt>
                <c:pt idx="75">
                  <c:v>42811</c:v>
                </c:pt>
                <c:pt idx="76">
                  <c:v>42812</c:v>
                </c:pt>
                <c:pt idx="77">
                  <c:v>42813</c:v>
                </c:pt>
                <c:pt idx="78">
                  <c:v>42814</c:v>
                </c:pt>
                <c:pt idx="79">
                  <c:v>42815</c:v>
                </c:pt>
                <c:pt idx="80">
                  <c:v>42816</c:v>
                </c:pt>
                <c:pt idx="81">
                  <c:v>42817</c:v>
                </c:pt>
                <c:pt idx="82">
                  <c:v>42818</c:v>
                </c:pt>
                <c:pt idx="83">
                  <c:v>42819</c:v>
                </c:pt>
                <c:pt idx="84">
                  <c:v>42820</c:v>
                </c:pt>
                <c:pt idx="85">
                  <c:v>42821</c:v>
                </c:pt>
                <c:pt idx="86">
                  <c:v>42822</c:v>
                </c:pt>
                <c:pt idx="87">
                  <c:v>42823</c:v>
                </c:pt>
                <c:pt idx="88">
                  <c:v>42824</c:v>
                </c:pt>
                <c:pt idx="89">
                  <c:v>42825</c:v>
                </c:pt>
                <c:pt idx="90">
                  <c:v>42826</c:v>
                </c:pt>
                <c:pt idx="91">
                  <c:v>42827</c:v>
                </c:pt>
                <c:pt idx="92">
                  <c:v>42828</c:v>
                </c:pt>
                <c:pt idx="93">
                  <c:v>42829</c:v>
                </c:pt>
                <c:pt idx="94">
                  <c:v>42830</c:v>
                </c:pt>
                <c:pt idx="95">
                  <c:v>42831</c:v>
                </c:pt>
                <c:pt idx="96">
                  <c:v>42832</c:v>
                </c:pt>
                <c:pt idx="97">
                  <c:v>42833</c:v>
                </c:pt>
                <c:pt idx="98">
                  <c:v>42834</c:v>
                </c:pt>
                <c:pt idx="99">
                  <c:v>42835</c:v>
                </c:pt>
                <c:pt idx="100">
                  <c:v>42836</c:v>
                </c:pt>
                <c:pt idx="101">
                  <c:v>42837</c:v>
                </c:pt>
                <c:pt idx="102">
                  <c:v>42838</c:v>
                </c:pt>
                <c:pt idx="103">
                  <c:v>42839</c:v>
                </c:pt>
                <c:pt idx="104">
                  <c:v>42840</c:v>
                </c:pt>
                <c:pt idx="105">
                  <c:v>42841</c:v>
                </c:pt>
                <c:pt idx="106">
                  <c:v>42842</c:v>
                </c:pt>
                <c:pt idx="107">
                  <c:v>42843</c:v>
                </c:pt>
                <c:pt idx="108">
                  <c:v>42844</c:v>
                </c:pt>
                <c:pt idx="109">
                  <c:v>42845</c:v>
                </c:pt>
                <c:pt idx="110">
                  <c:v>42846</c:v>
                </c:pt>
                <c:pt idx="111">
                  <c:v>42847</c:v>
                </c:pt>
                <c:pt idx="112">
                  <c:v>42848</c:v>
                </c:pt>
                <c:pt idx="113">
                  <c:v>42849</c:v>
                </c:pt>
                <c:pt idx="114">
                  <c:v>42850</c:v>
                </c:pt>
                <c:pt idx="115">
                  <c:v>42851</c:v>
                </c:pt>
                <c:pt idx="116">
                  <c:v>42852</c:v>
                </c:pt>
                <c:pt idx="117">
                  <c:v>42853</c:v>
                </c:pt>
                <c:pt idx="118">
                  <c:v>42854</c:v>
                </c:pt>
                <c:pt idx="119">
                  <c:v>42855</c:v>
                </c:pt>
                <c:pt idx="120">
                  <c:v>42856</c:v>
                </c:pt>
                <c:pt idx="121">
                  <c:v>42857</c:v>
                </c:pt>
                <c:pt idx="122">
                  <c:v>42858</c:v>
                </c:pt>
                <c:pt idx="123">
                  <c:v>42859</c:v>
                </c:pt>
                <c:pt idx="124">
                  <c:v>42860</c:v>
                </c:pt>
                <c:pt idx="125">
                  <c:v>42861</c:v>
                </c:pt>
                <c:pt idx="126">
                  <c:v>42862</c:v>
                </c:pt>
                <c:pt idx="127">
                  <c:v>42863</c:v>
                </c:pt>
                <c:pt idx="128">
                  <c:v>42864</c:v>
                </c:pt>
                <c:pt idx="129">
                  <c:v>42865</c:v>
                </c:pt>
                <c:pt idx="130">
                  <c:v>42866</c:v>
                </c:pt>
                <c:pt idx="131">
                  <c:v>42867</c:v>
                </c:pt>
                <c:pt idx="132">
                  <c:v>42868</c:v>
                </c:pt>
                <c:pt idx="133">
                  <c:v>42869</c:v>
                </c:pt>
                <c:pt idx="134">
                  <c:v>42870</c:v>
                </c:pt>
                <c:pt idx="135">
                  <c:v>42871</c:v>
                </c:pt>
                <c:pt idx="136">
                  <c:v>42872</c:v>
                </c:pt>
                <c:pt idx="137">
                  <c:v>42873</c:v>
                </c:pt>
                <c:pt idx="138">
                  <c:v>42874</c:v>
                </c:pt>
                <c:pt idx="139">
                  <c:v>42875</c:v>
                </c:pt>
                <c:pt idx="140">
                  <c:v>42876</c:v>
                </c:pt>
                <c:pt idx="141">
                  <c:v>42877</c:v>
                </c:pt>
                <c:pt idx="142">
                  <c:v>42878</c:v>
                </c:pt>
                <c:pt idx="143">
                  <c:v>42879</c:v>
                </c:pt>
                <c:pt idx="144">
                  <c:v>42880</c:v>
                </c:pt>
                <c:pt idx="145">
                  <c:v>42881</c:v>
                </c:pt>
                <c:pt idx="146">
                  <c:v>42882</c:v>
                </c:pt>
                <c:pt idx="147">
                  <c:v>42883</c:v>
                </c:pt>
                <c:pt idx="148">
                  <c:v>42884</c:v>
                </c:pt>
                <c:pt idx="149">
                  <c:v>42885</c:v>
                </c:pt>
                <c:pt idx="150">
                  <c:v>42886</c:v>
                </c:pt>
                <c:pt idx="151">
                  <c:v>42887</c:v>
                </c:pt>
                <c:pt idx="152">
                  <c:v>42888</c:v>
                </c:pt>
                <c:pt idx="153">
                  <c:v>42889</c:v>
                </c:pt>
                <c:pt idx="154">
                  <c:v>42890</c:v>
                </c:pt>
                <c:pt idx="155">
                  <c:v>42891</c:v>
                </c:pt>
                <c:pt idx="156">
                  <c:v>42892</c:v>
                </c:pt>
                <c:pt idx="157">
                  <c:v>42893</c:v>
                </c:pt>
                <c:pt idx="158">
                  <c:v>42894</c:v>
                </c:pt>
                <c:pt idx="159">
                  <c:v>42895</c:v>
                </c:pt>
                <c:pt idx="160">
                  <c:v>42896</c:v>
                </c:pt>
                <c:pt idx="161">
                  <c:v>42897</c:v>
                </c:pt>
                <c:pt idx="162">
                  <c:v>42898</c:v>
                </c:pt>
                <c:pt idx="163">
                  <c:v>42899</c:v>
                </c:pt>
                <c:pt idx="164">
                  <c:v>42900</c:v>
                </c:pt>
                <c:pt idx="165">
                  <c:v>42901</c:v>
                </c:pt>
                <c:pt idx="166">
                  <c:v>42902</c:v>
                </c:pt>
                <c:pt idx="167">
                  <c:v>42903</c:v>
                </c:pt>
                <c:pt idx="168">
                  <c:v>42904</c:v>
                </c:pt>
                <c:pt idx="169">
                  <c:v>42905</c:v>
                </c:pt>
                <c:pt idx="170">
                  <c:v>42906</c:v>
                </c:pt>
                <c:pt idx="171">
                  <c:v>42907</c:v>
                </c:pt>
                <c:pt idx="172">
                  <c:v>42908</c:v>
                </c:pt>
                <c:pt idx="173">
                  <c:v>42909</c:v>
                </c:pt>
                <c:pt idx="174">
                  <c:v>42910</c:v>
                </c:pt>
                <c:pt idx="175">
                  <c:v>42911</c:v>
                </c:pt>
                <c:pt idx="176">
                  <c:v>42912</c:v>
                </c:pt>
                <c:pt idx="177">
                  <c:v>42913</c:v>
                </c:pt>
                <c:pt idx="178">
                  <c:v>42914</c:v>
                </c:pt>
                <c:pt idx="179">
                  <c:v>42915</c:v>
                </c:pt>
                <c:pt idx="180">
                  <c:v>42916</c:v>
                </c:pt>
                <c:pt idx="181">
                  <c:v>42917</c:v>
                </c:pt>
                <c:pt idx="182">
                  <c:v>42918</c:v>
                </c:pt>
                <c:pt idx="183">
                  <c:v>42919</c:v>
                </c:pt>
                <c:pt idx="184">
                  <c:v>42920</c:v>
                </c:pt>
                <c:pt idx="185">
                  <c:v>42921</c:v>
                </c:pt>
                <c:pt idx="186">
                  <c:v>42922</c:v>
                </c:pt>
                <c:pt idx="187">
                  <c:v>42923</c:v>
                </c:pt>
                <c:pt idx="188">
                  <c:v>42924</c:v>
                </c:pt>
                <c:pt idx="189">
                  <c:v>42925</c:v>
                </c:pt>
                <c:pt idx="190">
                  <c:v>42926</c:v>
                </c:pt>
                <c:pt idx="191">
                  <c:v>42927</c:v>
                </c:pt>
                <c:pt idx="192">
                  <c:v>42928</c:v>
                </c:pt>
                <c:pt idx="193">
                  <c:v>42929</c:v>
                </c:pt>
                <c:pt idx="194">
                  <c:v>42930</c:v>
                </c:pt>
                <c:pt idx="195">
                  <c:v>42931</c:v>
                </c:pt>
                <c:pt idx="196">
                  <c:v>42932</c:v>
                </c:pt>
                <c:pt idx="197">
                  <c:v>42933</c:v>
                </c:pt>
                <c:pt idx="198">
                  <c:v>42934</c:v>
                </c:pt>
                <c:pt idx="199">
                  <c:v>42935</c:v>
                </c:pt>
                <c:pt idx="200">
                  <c:v>42936</c:v>
                </c:pt>
                <c:pt idx="201">
                  <c:v>42937</c:v>
                </c:pt>
                <c:pt idx="202">
                  <c:v>42938</c:v>
                </c:pt>
                <c:pt idx="203">
                  <c:v>42939</c:v>
                </c:pt>
                <c:pt idx="204">
                  <c:v>42940</c:v>
                </c:pt>
                <c:pt idx="205">
                  <c:v>42941</c:v>
                </c:pt>
                <c:pt idx="206">
                  <c:v>42942</c:v>
                </c:pt>
                <c:pt idx="207">
                  <c:v>42943</c:v>
                </c:pt>
                <c:pt idx="208">
                  <c:v>42944</c:v>
                </c:pt>
                <c:pt idx="209">
                  <c:v>42945</c:v>
                </c:pt>
                <c:pt idx="210">
                  <c:v>42946</c:v>
                </c:pt>
                <c:pt idx="211">
                  <c:v>42947</c:v>
                </c:pt>
                <c:pt idx="212">
                  <c:v>42948</c:v>
                </c:pt>
                <c:pt idx="213">
                  <c:v>42949</c:v>
                </c:pt>
                <c:pt idx="214">
                  <c:v>42950</c:v>
                </c:pt>
                <c:pt idx="215">
                  <c:v>42951</c:v>
                </c:pt>
                <c:pt idx="216">
                  <c:v>42952</c:v>
                </c:pt>
                <c:pt idx="217">
                  <c:v>42953</c:v>
                </c:pt>
                <c:pt idx="218">
                  <c:v>42954</c:v>
                </c:pt>
                <c:pt idx="219">
                  <c:v>42955</c:v>
                </c:pt>
                <c:pt idx="220">
                  <c:v>42956</c:v>
                </c:pt>
                <c:pt idx="221">
                  <c:v>42957</c:v>
                </c:pt>
                <c:pt idx="222">
                  <c:v>42958</c:v>
                </c:pt>
                <c:pt idx="223">
                  <c:v>42959</c:v>
                </c:pt>
                <c:pt idx="224">
                  <c:v>42960</c:v>
                </c:pt>
                <c:pt idx="225">
                  <c:v>42961</c:v>
                </c:pt>
                <c:pt idx="226">
                  <c:v>42962</c:v>
                </c:pt>
                <c:pt idx="227">
                  <c:v>42963</c:v>
                </c:pt>
                <c:pt idx="228">
                  <c:v>42964</c:v>
                </c:pt>
                <c:pt idx="229">
                  <c:v>42965</c:v>
                </c:pt>
                <c:pt idx="230">
                  <c:v>42966</c:v>
                </c:pt>
                <c:pt idx="231">
                  <c:v>42967</c:v>
                </c:pt>
                <c:pt idx="232">
                  <c:v>42968</c:v>
                </c:pt>
                <c:pt idx="233">
                  <c:v>42969</c:v>
                </c:pt>
                <c:pt idx="234">
                  <c:v>42970</c:v>
                </c:pt>
                <c:pt idx="235">
                  <c:v>42971</c:v>
                </c:pt>
                <c:pt idx="236">
                  <c:v>42972</c:v>
                </c:pt>
                <c:pt idx="237">
                  <c:v>42973</c:v>
                </c:pt>
                <c:pt idx="238">
                  <c:v>42974</c:v>
                </c:pt>
                <c:pt idx="239">
                  <c:v>42975</c:v>
                </c:pt>
                <c:pt idx="240">
                  <c:v>42976</c:v>
                </c:pt>
                <c:pt idx="241">
                  <c:v>42977</c:v>
                </c:pt>
                <c:pt idx="242">
                  <c:v>42978</c:v>
                </c:pt>
                <c:pt idx="243">
                  <c:v>42979</c:v>
                </c:pt>
                <c:pt idx="244">
                  <c:v>42980</c:v>
                </c:pt>
                <c:pt idx="245">
                  <c:v>42981</c:v>
                </c:pt>
                <c:pt idx="246">
                  <c:v>42982</c:v>
                </c:pt>
                <c:pt idx="247">
                  <c:v>42983</c:v>
                </c:pt>
                <c:pt idx="248">
                  <c:v>42984</c:v>
                </c:pt>
                <c:pt idx="249">
                  <c:v>42985</c:v>
                </c:pt>
                <c:pt idx="250">
                  <c:v>42986</c:v>
                </c:pt>
                <c:pt idx="251">
                  <c:v>42987</c:v>
                </c:pt>
                <c:pt idx="252">
                  <c:v>42988</c:v>
                </c:pt>
                <c:pt idx="253">
                  <c:v>42989</c:v>
                </c:pt>
                <c:pt idx="254">
                  <c:v>42990</c:v>
                </c:pt>
                <c:pt idx="255">
                  <c:v>42991</c:v>
                </c:pt>
                <c:pt idx="256">
                  <c:v>42992</c:v>
                </c:pt>
                <c:pt idx="257">
                  <c:v>42993</c:v>
                </c:pt>
                <c:pt idx="258">
                  <c:v>42994</c:v>
                </c:pt>
                <c:pt idx="259">
                  <c:v>42995</c:v>
                </c:pt>
                <c:pt idx="260">
                  <c:v>42996</c:v>
                </c:pt>
                <c:pt idx="261">
                  <c:v>42997</c:v>
                </c:pt>
                <c:pt idx="262">
                  <c:v>42998</c:v>
                </c:pt>
                <c:pt idx="263">
                  <c:v>42999</c:v>
                </c:pt>
                <c:pt idx="264">
                  <c:v>43000</c:v>
                </c:pt>
                <c:pt idx="265">
                  <c:v>43001</c:v>
                </c:pt>
                <c:pt idx="266">
                  <c:v>43002</c:v>
                </c:pt>
                <c:pt idx="267">
                  <c:v>43003</c:v>
                </c:pt>
                <c:pt idx="268">
                  <c:v>43004</c:v>
                </c:pt>
                <c:pt idx="269">
                  <c:v>43005</c:v>
                </c:pt>
                <c:pt idx="270">
                  <c:v>43006</c:v>
                </c:pt>
                <c:pt idx="271">
                  <c:v>43007</c:v>
                </c:pt>
                <c:pt idx="272">
                  <c:v>43008</c:v>
                </c:pt>
                <c:pt idx="273">
                  <c:v>43009</c:v>
                </c:pt>
                <c:pt idx="274">
                  <c:v>43010</c:v>
                </c:pt>
                <c:pt idx="275">
                  <c:v>43011</c:v>
                </c:pt>
                <c:pt idx="276">
                  <c:v>43012</c:v>
                </c:pt>
                <c:pt idx="277">
                  <c:v>43013</c:v>
                </c:pt>
                <c:pt idx="278">
                  <c:v>43014</c:v>
                </c:pt>
                <c:pt idx="279">
                  <c:v>43015</c:v>
                </c:pt>
                <c:pt idx="280">
                  <c:v>43016</c:v>
                </c:pt>
                <c:pt idx="281">
                  <c:v>43017</c:v>
                </c:pt>
                <c:pt idx="282">
                  <c:v>43018</c:v>
                </c:pt>
                <c:pt idx="283">
                  <c:v>43019</c:v>
                </c:pt>
                <c:pt idx="284">
                  <c:v>43020</c:v>
                </c:pt>
                <c:pt idx="285">
                  <c:v>43021</c:v>
                </c:pt>
                <c:pt idx="286">
                  <c:v>43022</c:v>
                </c:pt>
                <c:pt idx="287">
                  <c:v>43023</c:v>
                </c:pt>
                <c:pt idx="288">
                  <c:v>43024</c:v>
                </c:pt>
                <c:pt idx="289">
                  <c:v>43025</c:v>
                </c:pt>
                <c:pt idx="290">
                  <c:v>43026</c:v>
                </c:pt>
                <c:pt idx="291">
                  <c:v>43027</c:v>
                </c:pt>
                <c:pt idx="292">
                  <c:v>43028</c:v>
                </c:pt>
                <c:pt idx="293">
                  <c:v>43029</c:v>
                </c:pt>
                <c:pt idx="294">
                  <c:v>43030</c:v>
                </c:pt>
                <c:pt idx="295">
                  <c:v>43031</c:v>
                </c:pt>
                <c:pt idx="296">
                  <c:v>43032</c:v>
                </c:pt>
                <c:pt idx="297">
                  <c:v>43033</c:v>
                </c:pt>
                <c:pt idx="298">
                  <c:v>43034</c:v>
                </c:pt>
                <c:pt idx="299">
                  <c:v>43035</c:v>
                </c:pt>
                <c:pt idx="300">
                  <c:v>43036</c:v>
                </c:pt>
                <c:pt idx="301">
                  <c:v>43037</c:v>
                </c:pt>
                <c:pt idx="302">
                  <c:v>43038</c:v>
                </c:pt>
                <c:pt idx="303">
                  <c:v>43039</c:v>
                </c:pt>
                <c:pt idx="304">
                  <c:v>43040</c:v>
                </c:pt>
                <c:pt idx="305">
                  <c:v>43041</c:v>
                </c:pt>
                <c:pt idx="306">
                  <c:v>43042</c:v>
                </c:pt>
                <c:pt idx="307">
                  <c:v>43043</c:v>
                </c:pt>
                <c:pt idx="308">
                  <c:v>43044</c:v>
                </c:pt>
                <c:pt idx="309">
                  <c:v>43045</c:v>
                </c:pt>
                <c:pt idx="310">
                  <c:v>43046</c:v>
                </c:pt>
                <c:pt idx="311">
                  <c:v>43047</c:v>
                </c:pt>
                <c:pt idx="312">
                  <c:v>43048</c:v>
                </c:pt>
                <c:pt idx="313">
                  <c:v>43049</c:v>
                </c:pt>
                <c:pt idx="314">
                  <c:v>43050</c:v>
                </c:pt>
                <c:pt idx="315">
                  <c:v>43051</c:v>
                </c:pt>
                <c:pt idx="316">
                  <c:v>43052</c:v>
                </c:pt>
                <c:pt idx="317">
                  <c:v>43053</c:v>
                </c:pt>
                <c:pt idx="318">
                  <c:v>43054</c:v>
                </c:pt>
                <c:pt idx="319">
                  <c:v>43055</c:v>
                </c:pt>
                <c:pt idx="320">
                  <c:v>43056</c:v>
                </c:pt>
                <c:pt idx="321">
                  <c:v>43057</c:v>
                </c:pt>
                <c:pt idx="322">
                  <c:v>43058</c:v>
                </c:pt>
                <c:pt idx="323">
                  <c:v>43059</c:v>
                </c:pt>
                <c:pt idx="324">
                  <c:v>43060</c:v>
                </c:pt>
                <c:pt idx="325">
                  <c:v>43061</c:v>
                </c:pt>
                <c:pt idx="326">
                  <c:v>43062</c:v>
                </c:pt>
                <c:pt idx="327">
                  <c:v>43063</c:v>
                </c:pt>
                <c:pt idx="328">
                  <c:v>43064</c:v>
                </c:pt>
                <c:pt idx="329">
                  <c:v>43065</c:v>
                </c:pt>
                <c:pt idx="330">
                  <c:v>43066</c:v>
                </c:pt>
                <c:pt idx="331">
                  <c:v>43067</c:v>
                </c:pt>
                <c:pt idx="332">
                  <c:v>43068</c:v>
                </c:pt>
                <c:pt idx="333">
                  <c:v>43069</c:v>
                </c:pt>
                <c:pt idx="334">
                  <c:v>43070</c:v>
                </c:pt>
                <c:pt idx="335">
                  <c:v>43071</c:v>
                </c:pt>
                <c:pt idx="336">
                  <c:v>43072</c:v>
                </c:pt>
                <c:pt idx="337">
                  <c:v>43073</c:v>
                </c:pt>
                <c:pt idx="338">
                  <c:v>43074</c:v>
                </c:pt>
                <c:pt idx="339">
                  <c:v>43075</c:v>
                </c:pt>
                <c:pt idx="340">
                  <c:v>43076</c:v>
                </c:pt>
                <c:pt idx="341">
                  <c:v>43077</c:v>
                </c:pt>
                <c:pt idx="342">
                  <c:v>43078</c:v>
                </c:pt>
                <c:pt idx="343">
                  <c:v>43079</c:v>
                </c:pt>
                <c:pt idx="344">
                  <c:v>43080</c:v>
                </c:pt>
                <c:pt idx="345">
                  <c:v>43081</c:v>
                </c:pt>
                <c:pt idx="346">
                  <c:v>43082</c:v>
                </c:pt>
                <c:pt idx="347">
                  <c:v>43083</c:v>
                </c:pt>
                <c:pt idx="348">
                  <c:v>43084</c:v>
                </c:pt>
                <c:pt idx="349">
                  <c:v>43085</c:v>
                </c:pt>
                <c:pt idx="350">
                  <c:v>43086</c:v>
                </c:pt>
                <c:pt idx="351">
                  <c:v>43087</c:v>
                </c:pt>
                <c:pt idx="352">
                  <c:v>43088</c:v>
                </c:pt>
                <c:pt idx="353">
                  <c:v>43089</c:v>
                </c:pt>
                <c:pt idx="354">
                  <c:v>43090</c:v>
                </c:pt>
                <c:pt idx="355">
                  <c:v>43091</c:v>
                </c:pt>
                <c:pt idx="356">
                  <c:v>43092</c:v>
                </c:pt>
                <c:pt idx="357">
                  <c:v>43093</c:v>
                </c:pt>
                <c:pt idx="358">
                  <c:v>43094</c:v>
                </c:pt>
                <c:pt idx="359">
                  <c:v>43095</c:v>
                </c:pt>
                <c:pt idx="360">
                  <c:v>43096</c:v>
                </c:pt>
                <c:pt idx="361">
                  <c:v>43097</c:v>
                </c:pt>
                <c:pt idx="362">
                  <c:v>43098</c:v>
                </c:pt>
                <c:pt idx="363">
                  <c:v>43099</c:v>
                </c:pt>
                <c:pt idx="364">
                  <c:v>43100</c:v>
                </c:pt>
              </c:numCache>
            </c:numRef>
          </c:cat>
          <c:val>
            <c:numRef>
              <c:f>Sheet1!$B$2:$B$366</c:f>
              <c:numCache>
                <c:formatCode>General</c:formatCode>
                <c:ptCount val="365"/>
                <c:pt idx="0">
                  <c:v>413</c:v>
                </c:pt>
                <c:pt idx="1">
                  <c:v>792</c:v>
                </c:pt>
                <c:pt idx="2">
                  <c:v>656</c:v>
                </c:pt>
                <c:pt idx="3">
                  <c:v>2127</c:v>
                </c:pt>
                <c:pt idx="4">
                  <c:v>3094</c:v>
                </c:pt>
                <c:pt idx="5">
                  <c:v>2389</c:v>
                </c:pt>
                <c:pt idx="6">
                  <c:v>5655</c:v>
                </c:pt>
                <c:pt idx="7">
                  <c:v>5680</c:v>
                </c:pt>
                <c:pt idx="8">
                  <c:v>3240</c:v>
                </c:pt>
                <c:pt idx="9">
                  <c:v>1247</c:v>
                </c:pt>
                <c:pt idx="10">
                  <c:v>2525</c:v>
                </c:pt>
                <c:pt idx="11">
                  <c:v>4478</c:v>
                </c:pt>
                <c:pt idx="12">
                  <c:v>2696</c:v>
                </c:pt>
                <c:pt idx="13">
                  <c:v>2273</c:v>
                </c:pt>
                <c:pt idx="14">
                  <c:v>1053</c:v>
                </c:pt>
                <c:pt idx="15">
                  <c:v>972</c:v>
                </c:pt>
                <c:pt idx="16">
                  <c:v>1550</c:v>
                </c:pt>
                <c:pt idx="17">
                  <c:v>1833</c:v>
                </c:pt>
                <c:pt idx="18">
                  <c:v>646</c:v>
                </c:pt>
                <c:pt idx="19">
                  <c:v>2291</c:v>
                </c:pt>
                <c:pt idx="20">
                  <c:v>2823</c:v>
                </c:pt>
                <c:pt idx="21">
                  <c:v>1430</c:v>
                </c:pt>
                <c:pt idx="22">
                  <c:v>1591</c:v>
                </c:pt>
                <c:pt idx="23">
                  <c:v>4275</c:v>
                </c:pt>
                <c:pt idx="24">
                  <c:v>2734</c:v>
                </c:pt>
                <c:pt idx="25">
                  <c:v>1436</c:v>
                </c:pt>
                <c:pt idx="26">
                  <c:v>2376</c:v>
                </c:pt>
                <c:pt idx="27">
                  <c:v>2107</c:v>
                </c:pt>
                <c:pt idx="28">
                  <c:v>3538</c:v>
                </c:pt>
                <c:pt idx="29">
                  <c:v>1768</c:v>
                </c:pt>
                <c:pt idx="30">
                  <c:v>1171</c:v>
                </c:pt>
                <c:pt idx="31">
                  <c:v>1990</c:v>
                </c:pt>
                <c:pt idx="32">
                  <c:v>2347</c:v>
                </c:pt>
                <c:pt idx="33">
                  <c:v>4105</c:v>
                </c:pt>
                <c:pt idx="34">
                  <c:v>3264</c:v>
                </c:pt>
                <c:pt idx="35">
                  <c:v>2411</c:v>
                </c:pt>
                <c:pt idx="36">
                  <c:v>1877</c:v>
                </c:pt>
                <c:pt idx="37">
                  <c:v>1398</c:v>
                </c:pt>
                <c:pt idx="38">
                  <c:v>1207</c:v>
                </c:pt>
                <c:pt idx="39">
                  <c:v>2988</c:v>
                </c:pt>
                <c:pt idx="40">
                  <c:v>1735</c:v>
                </c:pt>
                <c:pt idx="41">
                  <c:v>3471</c:v>
                </c:pt>
                <c:pt idx="42">
                  <c:v>3304</c:v>
                </c:pt>
                <c:pt idx="43">
                  <c:v>2019</c:v>
                </c:pt>
                <c:pt idx="44">
                  <c:v>1578</c:v>
                </c:pt>
                <c:pt idx="45">
                  <c:v>996</c:v>
                </c:pt>
                <c:pt idx="46">
                  <c:v>1791</c:v>
                </c:pt>
                <c:pt idx="47">
                  <c:v>1526</c:v>
                </c:pt>
                <c:pt idx="48">
                  <c:v>3595</c:v>
                </c:pt>
                <c:pt idx="49">
                  <c:v>1462</c:v>
                </c:pt>
                <c:pt idx="50">
                  <c:v>1376</c:v>
                </c:pt>
                <c:pt idx="51">
                  <c:v>1273</c:v>
                </c:pt>
                <c:pt idx="52">
                  <c:v>890</c:v>
                </c:pt>
                <c:pt idx="53">
                  <c:v>1593</c:v>
                </c:pt>
                <c:pt idx="54">
                  <c:v>1735</c:v>
                </c:pt>
                <c:pt idx="55">
                  <c:v>1543</c:v>
                </c:pt>
                <c:pt idx="56">
                  <c:v>1311</c:v>
                </c:pt>
                <c:pt idx="57">
                  <c:v>1122</c:v>
                </c:pt>
                <c:pt idx="58">
                  <c:v>1610</c:v>
                </c:pt>
                <c:pt idx="59">
                  <c:v>826</c:v>
                </c:pt>
                <c:pt idx="60">
                  <c:v>1311</c:v>
                </c:pt>
                <c:pt idx="61">
                  <c:v>1541</c:v>
                </c:pt>
                <c:pt idx="62">
                  <c:v>982</c:v>
                </c:pt>
                <c:pt idx="63">
                  <c:v>980</c:v>
                </c:pt>
                <c:pt idx="64">
                  <c:v>1512</c:v>
                </c:pt>
                <c:pt idx="65">
                  <c:v>1320</c:v>
                </c:pt>
                <c:pt idx="66">
                  <c:v>607</c:v>
                </c:pt>
                <c:pt idx="67">
                  <c:v>408</c:v>
                </c:pt>
                <c:pt idx="68">
                  <c:v>711</c:v>
                </c:pt>
                <c:pt idx="69">
                  <c:v>469</c:v>
                </c:pt>
                <c:pt idx="70">
                  <c:v>1023</c:v>
                </c:pt>
                <c:pt idx="71">
                  <c:v>565</c:v>
                </c:pt>
                <c:pt idx="72">
                  <c:v>322</c:v>
                </c:pt>
                <c:pt idx="73">
                  <c:v>1307</c:v>
                </c:pt>
                <c:pt idx="74">
                  <c:v>1122</c:v>
                </c:pt>
                <c:pt idx="75">
                  <c:v>2528</c:v>
                </c:pt>
                <c:pt idx="76">
                  <c:v>1305</c:v>
                </c:pt>
                <c:pt idx="77">
                  <c:v>607</c:v>
                </c:pt>
                <c:pt idx="78">
                  <c:v>683</c:v>
                </c:pt>
                <c:pt idx="79">
                  <c:v>1216</c:v>
                </c:pt>
                <c:pt idx="80">
                  <c:v>2068</c:v>
                </c:pt>
                <c:pt idx="81">
                  <c:v>4010</c:v>
                </c:pt>
                <c:pt idx="82">
                  <c:v>5529</c:v>
                </c:pt>
                <c:pt idx="83">
                  <c:v>5375</c:v>
                </c:pt>
                <c:pt idx="84">
                  <c:v>4674</c:v>
                </c:pt>
                <c:pt idx="85">
                  <c:v>1744</c:v>
                </c:pt>
                <c:pt idx="86">
                  <c:v>3397</c:v>
                </c:pt>
                <c:pt idx="87">
                  <c:v>1956</c:v>
                </c:pt>
                <c:pt idx="88">
                  <c:v>837</c:v>
                </c:pt>
                <c:pt idx="89">
                  <c:v>977</c:v>
                </c:pt>
                <c:pt idx="90">
                  <c:v>527</c:v>
                </c:pt>
                <c:pt idx="91">
                  <c:v>788</c:v>
                </c:pt>
                <c:pt idx="92">
                  <c:v>484</c:v>
                </c:pt>
                <c:pt idx="93">
                  <c:v>682</c:v>
                </c:pt>
                <c:pt idx="94">
                  <c:v>517</c:v>
                </c:pt>
                <c:pt idx="95">
                  <c:v>1634</c:v>
                </c:pt>
                <c:pt idx="96">
                  <c:v>2090</c:v>
                </c:pt>
                <c:pt idx="97">
                  <c:v>1189</c:v>
                </c:pt>
                <c:pt idx="98">
                  <c:v>783</c:v>
                </c:pt>
                <c:pt idx="99">
                  <c:v>867</c:v>
                </c:pt>
                <c:pt idx="100">
                  <c:v>2917</c:v>
                </c:pt>
                <c:pt idx="101">
                  <c:v>2079</c:v>
                </c:pt>
                <c:pt idx="102">
                  <c:v>1882</c:v>
                </c:pt>
                <c:pt idx="103">
                  <c:v>733</c:v>
                </c:pt>
                <c:pt idx="104">
                  <c:v>2082</c:v>
                </c:pt>
                <c:pt idx="105">
                  <c:v>838</c:v>
                </c:pt>
                <c:pt idx="106">
                  <c:v>736</c:v>
                </c:pt>
                <c:pt idx="107">
                  <c:v>5214</c:v>
                </c:pt>
                <c:pt idx="108">
                  <c:v>10922</c:v>
                </c:pt>
                <c:pt idx="109">
                  <c:v>14818</c:v>
                </c:pt>
                <c:pt idx="110">
                  <c:v>5480</c:v>
                </c:pt>
                <c:pt idx="111">
                  <c:v>2096</c:v>
                </c:pt>
                <c:pt idx="112">
                  <c:v>3113</c:v>
                </c:pt>
                <c:pt idx="113">
                  <c:v>6540</c:v>
                </c:pt>
                <c:pt idx="114">
                  <c:v>3684</c:v>
                </c:pt>
                <c:pt idx="115">
                  <c:v>2401</c:v>
                </c:pt>
                <c:pt idx="116">
                  <c:v>1646</c:v>
                </c:pt>
                <c:pt idx="117">
                  <c:v>2341</c:v>
                </c:pt>
                <c:pt idx="118">
                  <c:v>1815</c:v>
                </c:pt>
                <c:pt idx="119">
                  <c:v>2090</c:v>
                </c:pt>
                <c:pt idx="120">
                  <c:v>2066</c:v>
                </c:pt>
                <c:pt idx="121">
                  <c:v>863</c:v>
                </c:pt>
                <c:pt idx="122">
                  <c:v>2514</c:v>
                </c:pt>
                <c:pt idx="123">
                  <c:v>1890</c:v>
                </c:pt>
                <c:pt idx="124">
                  <c:v>1512</c:v>
                </c:pt>
                <c:pt idx="125">
                  <c:v>2605</c:v>
                </c:pt>
                <c:pt idx="126">
                  <c:v>1617</c:v>
                </c:pt>
                <c:pt idx="127">
                  <c:v>901</c:v>
                </c:pt>
                <c:pt idx="128">
                  <c:v>3739</c:v>
                </c:pt>
                <c:pt idx="129">
                  <c:v>2347</c:v>
                </c:pt>
                <c:pt idx="130">
                  <c:v>4694</c:v>
                </c:pt>
                <c:pt idx="131">
                  <c:v>2645</c:v>
                </c:pt>
                <c:pt idx="132">
                  <c:v>1121</c:v>
                </c:pt>
                <c:pt idx="133">
                  <c:v>1569</c:v>
                </c:pt>
                <c:pt idx="134">
                  <c:v>1339</c:v>
                </c:pt>
                <c:pt idx="135">
                  <c:v>1650</c:v>
                </c:pt>
                <c:pt idx="136">
                  <c:v>1330</c:v>
                </c:pt>
                <c:pt idx="137">
                  <c:v>1436</c:v>
                </c:pt>
                <c:pt idx="138">
                  <c:v>2127</c:v>
                </c:pt>
                <c:pt idx="139">
                  <c:v>1735</c:v>
                </c:pt>
                <c:pt idx="140">
                  <c:v>2477</c:v>
                </c:pt>
                <c:pt idx="141">
                  <c:v>1487</c:v>
                </c:pt>
                <c:pt idx="142">
                  <c:v>1416</c:v>
                </c:pt>
                <c:pt idx="143">
                  <c:v>1056</c:v>
                </c:pt>
                <c:pt idx="144">
                  <c:v>1180</c:v>
                </c:pt>
                <c:pt idx="145">
                  <c:v>1038</c:v>
                </c:pt>
                <c:pt idx="146">
                  <c:v>948</c:v>
                </c:pt>
                <c:pt idx="147">
                  <c:v>2270</c:v>
                </c:pt>
                <c:pt idx="148">
                  <c:v>1693</c:v>
                </c:pt>
                <c:pt idx="149">
                  <c:v>1813</c:v>
                </c:pt>
                <c:pt idx="150">
                  <c:v>2001</c:v>
                </c:pt>
                <c:pt idx="151">
                  <c:v>867</c:v>
                </c:pt>
                <c:pt idx="152">
                  <c:v>2144</c:v>
                </c:pt>
                <c:pt idx="153">
                  <c:v>940</c:v>
                </c:pt>
                <c:pt idx="154">
                  <c:v>1019</c:v>
                </c:pt>
                <c:pt idx="155">
                  <c:v>1657</c:v>
                </c:pt>
                <c:pt idx="156">
                  <c:v>1227</c:v>
                </c:pt>
                <c:pt idx="157">
                  <c:v>1693</c:v>
                </c:pt>
                <c:pt idx="158">
                  <c:v>1260</c:v>
                </c:pt>
                <c:pt idx="159">
                  <c:v>1157</c:v>
                </c:pt>
                <c:pt idx="160">
                  <c:v>2347</c:v>
                </c:pt>
                <c:pt idx="161">
                  <c:v>1648</c:v>
                </c:pt>
                <c:pt idx="162">
                  <c:v>1842</c:v>
                </c:pt>
                <c:pt idx="163">
                  <c:v>1578</c:v>
                </c:pt>
                <c:pt idx="164">
                  <c:v>1595</c:v>
                </c:pt>
                <c:pt idx="165">
                  <c:v>1193</c:v>
                </c:pt>
                <c:pt idx="166">
                  <c:v>2470</c:v>
                </c:pt>
                <c:pt idx="167">
                  <c:v>1641</c:v>
                </c:pt>
                <c:pt idx="168">
                  <c:v>731</c:v>
                </c:pt>
                <c:pt idx="169">
                  <c:v>650</c:v>
                </c:pt>
                <c:pt idx="170">
                  <c:v>1355</c:v>
                </c:pt>
                <c:pt idx="171">
                  <c:v>1019</c:v>
                </c:pt>
                <c:pt idx="172">
                  <c:v>1912</c:v>
                </c:pt>
                <c:pt idx="173">
                  <c:v>1446</c:v>
                </c:pt>
                <c:pt idx="174">
                  <c:v>1910</c:v>
                </c:pt>
                <c:pt idx="175">
                  <c:v>4607</c:v>
                </c:pt>
                <c:pt idx="176">
                  <c:v>2976</c:v>
                </c:pt>
                <c:pt idx="177">
                  <c:v>1571</c:v>
                </c:pt>
                <c:pt idx="178">
                  <c:v>2285</c:v>
                </c:pt>
                <c:pt idx="179">
                  <c:v>1580</c:v>
                </c:pt>
                <c:pt idx="180">
                  <c:v>2768</c:v>
                </c:pt>
                <c:pt idx="181">
                  <c:v>2068</c:v>
                </c:pt>
                <c:pt idx="182">
                  <c:v>1830</c:v>
                </c:pt>
                <c:pt idx="183">
                  <c:v>2693</c:v>
                </c:pt>
                <c:pt idx="184">
                  <c:v>2719</c:v>
                </c:pt>
                <c:pt idx="185">
                  <c:v>2414</c:v>
                </c:pt>
                <c:pt idx="186">
                  <c:v>1249</c:v>
                </c:pt>
                <c:pt idx="187">
                  <c:v>1539</c:v>
                </c:pt>
                <c:pt idx="188">
                  <c:v>1166</c:v>
                </c:pt>
                <c:pt idx="189">
                  <c:v>2373</c:v>
                </c:pt>
                <c:pt idx="190">
                  <c:v>1309</c:v>
                </c:pt>
                <c:pt idx="191">
                  <c:v>1735</c:v>
                </c:pt>
                <c:pt idx="192">
                  <c:v>1982</c:v>
                </c:pt>
                <c:pt idx="193">
                  <c:v>1297</c:v>
                </c:pt>
                <c:pt idx="194">
                  <c:v>2172</c:v>
                </c:pt>
                <c:pt idx="195">
                  <c:v>2071</c:v>
                </c:pt>
                <c:pt idx="196">
                  <c:v>4694</c:v>
                </c:pt>
                <c:pt idx="197">
                  <c:v>2648</c:v>
                </c:pt>
                <c:pt idx="198">
                  <c:v>2101</c:v>
                </c:pt>
                <c:pt idx="199">
                  <c:v>1292</c:v>
                </c:pt>
                <c:pt idx="200">
                  <c:v>3036</c:v>
                </c:pt>
                <c:pt idx="201">
                  <c:v>1923</c:v>
                </c:pt>
                <c:pt idx="202">
                  <c:v>1312</c:v>
                </c:pt>
                <c:pt idx="203">
                  <c:v>942</c:v>
                </c:pt>
                <c:pt idx="204">
                  <c:v>1168</c:v>
                </c:pt>
                <c:pt idx="205">
                  <c:v>3319</c:v>
                </c:pt>
                <c:pt idx="206">
                  <c:v>3860</c:v>
                </c:pt>
                <c:pt idx="207">
                  <c:v>5155</c:v>
                </c:pt>
                <c:pt idx="208">
                  <c:v>2450</c:v>
                </c:pt>
                <c:pt idx="209">
                  <c:v>1993</c:v>
                </c:pt>
                <c:pt idx="210">
                  <c:v>2110</c:v>
                </c:pt>
                <c:pt idx="211">
                  <c:v>3642</c:v>
                </c:pt>
                <c:pt idx="212">
                  <c:v>5415</c:v>
                </c:pt>
                <c:pt idx="213">
                  <c:v>2637</c:v>
                </c:pt>
                <c:pt idx="214">
                  <c:v>1765</c:v>
                </c:pt>
                <c:pt idx="215">
                  <c:v>3439</c:v>
                </c:pt>
                <c:pt idx="216">
                  <c:v>2454</c:v>
                </c:pt>
                <c:pt idx="217">
                  <c:v>1528</c:v>
                </c:pt>
                <c:pt idx="218">
                  <c:v>1115</c:v>
                </c:pt>
                <c:pt idx="219">
                  <c:v>1700</c:v>
                </c:pt>
                <c:pt idx="220">
                  <c:v>2480</c:v>
                </c:pt>
                <c:pt idx="221">
                  <c:v>3350</c:v>
                </c:pt>
                <c:pt idx="222">
                  <c:v>1948</c:v>
                </c:pt>
                <c:pt idx="223">
                  <c:v>1218</c:v>
                </c:pt>
                <c:pt idx="224">
                  <c:v>789</c:v>
                </c:pt>
                <c:pt idx="225">
                  <c:v>918</c:v>
                </c:pt>
                <c:pt idx="226">
                  <c:v>1079</c:v>
                </c:pt>
                <c:pt idx="227">
                  <c:v>552</c:v>
                </c:pt>
                <c:pt idx="228">
                  <c:v>1143</c:v>
                </c:pt>
                <c:pt idx="229">
                  <c:v>1514</c:v>
                </c:pt>
                <c:pt idx="230">
                  <c:v>910</c:v>
                </c:pt>
                <c:pt idx="231">
                  <c:v>627</c:v>
                </c:pt>
                <c:pt idx="232">
                  <c:v>589</c:v>
                </c:pt>
                <c:pt idx="233">
                  <c:v>2213</c:v>
                </c:pt>
                <c:pt idx="234">
                  <c:v>1749</c:v>
                </c:pt>
                <c:pt idx="235">
                  <c:v>1410</c:v>
                </c:pt>
                <c:pt idx="236">
                  <c:v>873</c:v>
                </c:pt>
                <c:pt idx="237">
                  <c:v>502</c:v>
                </c:pt>
                <c:pt idx="238">
                  <c:v>310</c:v>
                </c:pt>
                <c:pt idx="239">
                  <c:v>3566</c:v>
                </c:pt>
                <c:pt idx="240">
                  <c:v>1560</c:v>
                </c:pt>
                <c:pt idx="241">
                  <c:v>890</c:v>
                </c:pt>
                <c:pt idx="242">
                  <c:v>1011</c:v>
                </c:pt>
                <c:pt idx="243">
                  <c:v>1044</c:v>
                </c:pt>
                <c:pt idx="244">
                  <c:v>1141</c:v>
                </c:pt>
                <c:pt idx="245">
                  <c:v>667</c:v>
                </c:pt>
                <c:pt idx="246">
                  <c:v>1105</c:v>
                </c:pt>
                <c:pt idx="247">
                  <c:v>2357</c:v>
                </c:pt>
                <c:pt idx="248">
                  <c:v>3560</c:v>
                </c:pt>
                <c:pt idx="249">
                  <c:v>3802</c:v>
                </c:pt>
                <c:pt idx="250">
                  <c:v>2538</c:v>
                </c:pt>
                <c:pt idx="251">
                  <c:v>1531</c:v>
                </c:pt>
                <c:pt idx="252">
                  <c:v>2577</c:v>
                </c:pt>
                <c:pt idx="253">
                  <c:v>1528</c:v>
                </c:pt>
                <c:pt idx="254">
                  <c:v>2011</c:v>
                </c:pt>
                <c:pt idx="255">
                  <c:v>2427</c:v>
                </c:pt>
                <c:pt idx="256">
                  <c:v>1171</c:v>
                </c:pt>
                <c:pt idx="257">
                  <c:v>1085</c:v>
                </c:pt>
                <c:pt idx="258">
                  <c:v>1126</c:v>
                </c:pt>
                <c:pt idx="259">
                  <c:v>971</c:v>
                </c:pt>
                <c:pt idx="260">
                  <c:v>543</c:v>
                </c:pt>
                <c:pt idx="261">
                  <c:v>785</c:v>
                </c:pt>
                <c:pt idx="262">
                  <c:v>907</c:v>
                </c:pt>
                <c:pt idx="263">
                  <c:v>10117</c:v>
                </c:pt>
                <c:pt idx="264">
                  <c:v>6151</c:v>
                </c:pt>
                <c:pt idx="265">
                  <c:v>1815</c:v>
                </c:pt>
                <c:pt idx="266">
                  <c:v>900</c:v>
                </c:pt>
                <c:pt idx="267">
                  <c:v>1351</c:v>
                </c:pt>
                <c:pt idx="268">
                  <c:v>953</c:v>
                </c:pt>
                <c:pt idx="269">
                  <c:v>579</c:v>
                </c:pt>
                <c:pt idx="270">
                  <c:v>1187</c:v>
                </c:pt>
                <c:pt idx="271">
                  <c:v>2082</c:v>
                </c:pt>
                <c:pt idx="272">
                  <c:v>1416</c:v>
                </c:pt>
                <c:pt idx="273">
                  <c:v>1251</c:v>
                </c:pt>
                <c:pt idx="274">
                  <c:v>1044</c:v>
                </c:pt>
                <c:pt idx="275">
                  <c:v>1456</c:v>
                </c:pt>
                <c:pt idx="276">
                  <c:v>2715</c:v>
                </c:pt>
                <c:pt idx="277">
                  <c:v>1229</c:v>
                </c:pt>
                <c:pt idx="278">
                  <c:v>1043</c:v>
                </c:pt>
                <c:pt idx="279">
                  <c:v>860</c:v>
                </c:pt>
                <c:pt idx="280">
                  <c:v>969</c:v>
                </c:pt>
                <c:pt idx="281">
                  <c:v>1189</c:v>
                </c:pt>
                <c:pt idx="282">
                  <c:v>1271</c:v>
                </c:pt>
                <c:pt idx="283">
                  <c:v>3014</c:v>
                </c:pt>
                <c:pt idx="284">
                  <c:v>2867</c:v>
                </c:pt>
                <c:pt idx="285">
                  <c:v>1777</c:v>
                </c:pt>
                <c:pt idx="286">
                  <c:v>969</c:v>
                </c:pt>
                <c:pt idx="287">
                  <c:v>881</c:v>
                </c:pt>
                <c:pt idx="288">
                  <c:v>900</c:v>
                </c:pt>
                <c:pt idx="289">
                  <c:v>28116</c:v>
                </c:pt>
                <c:pt idx="290">
                  <c:v>189215</c:v>
                </c:pt>
                <c:pt idx="291">
                  <c:v>68641</c:v>
                </c:pt>
                <c:pt idx="292">
                  <c:v>28836</c:v>
                </c:pt>
                <c:pt idx="293">
                  <c:v>19949</c:v>
                </c:pt>
                <c:pt idx="294">
                  <c:v>47237</c:v>
                </c:pt>
                <c:pt idx="295">
                  <c:v>12717</c:v>
                </c:pt>
                <c:pt idx="296">
                  <c:v>5989</c:v>
                </c:pt>
                <c:pt idx="297">
                  <c:v>4283</c:v>
                </c:pt>
                <c:pt idx="298">
                  <c:v>2538</c:v>
                </c:pt>
                <c:pt idx="299">
                  <c:v>1912</c:v>
                </c:pt>
                <c:pt idx="300">
                  <c:v>1495</c:v>
                </c:pt>
                <c:pt idx="301">
                  <c:v>1240</c:v>
                </c:pt>
                <c:pt idx="302">
                  <c:v>1177</c:v>
                </c:pt>
                <c:pt idx="303">
                  <c:v>1273</c:v>
                </c:pt>
                <c:pt idx="304">
                  <c:v>1112</c:v>
                </c:pt>
                <c:pt idx="305">
                  <c:v>1621</c:v>
                </c:pt>
                <c:pt idx="306">
                  <c:v>1159</c:v>
                </c:pt>
                <c:pt idx="307">
                  <c:v>2843</c:v>
                </c:pt>
                <c:pt idx="308">
                  <c:v>7884</c:v>
                </c:pt>
                <c:pt idx="309">
                  <c:v>8203</c:v>
                </c:pt>
                <c:pt idx="310">
                  <c:v>9730</c:v>
                </c:pt>
                <c:pt idx="311">
                  <c:v>10422</c:v>
                </c:pt>
                <c:pt idx="312">
                  <c:v>11118</c:v>
                </c:pt>
                <c:pt idx="313">
                  <c:v>7315</c:v>
                </c:pt>
                <c:pt idx="314">
                  <c:v>11677</c:v>
                </c:pt>
                <c:pt idx="315">
                  <c:v>12587</c:v>
                </c:pt>
                <c:pt idx="316">
                  <c:v>7781</c:v>
                </c:pt>
                <c:pt idx="317">
                  <c:v>4188</c:v>
                </c:pt>
                <c:pt idx="318">
                  <c:v>6447</c:v>
                </c:pt>
                <c:pt idx="319">
                  <c:v>5753</c:v>
                </c:pt>
                <c:pt idx="320">
                  <c:v>4324</c:v>
                </c:pt>
                <c:pt idx="321">
                  <c:v>8120</c:v>
                </c:pt>
                <c:pt idx="322">
                  <c:v>8515</c:v>
                </c:pt>
                <c:pt idx="323">
                  <c:v>1850</c:v>
                </c:pt>
                <c:pt idx="324">
                  <c:v>3515</c:v>
                </c:pt>
                <c:pt idx="325">
                  <c:v>3444</c:v>
                </c:pt>
                <c:pt idx="326">
                  <c:v>2598</c:v>
                </c:pt>
                <c:pt idx="327">
                  <c:v>1487</c:v>
                </c:pt>
                <c:pt idx="328">
                  <c:v>1550</c:v>
                </c:pt>
                <c:pt idx="329">
                  <c:v>798</c:v>
                </c:pt>
                <c:pt idx="330">
                  <c:v>1168</c:v>
                </c:pt>
                <c:pt idx="331">
                  <c:v>6303</c:v>
                </c:pt>
                <c:pt idx="332">
                  <c:v>2193</c:v>
                </c:pt>
                <c:pt idx="333">
                  <c:v>2063</c:v>
                </c:pt>
                <c:pt idx="334">
                  <c:v>2659</c:v>
                </c:pt>
                <c:pt idx="335">
                  <c:v>1096</c:v>
                </c:pt>
                <c:pt idx="336">
                  <c:v>1290</c:v>
                </c:pt>
                <c:pt idx="337">
                  <c:v>980</c:v>
                </c:pt>
                <c:pt idx="338">
                  <c:v>1787</c:v>
                </c:pt>
                <c:pt idx="339">
                  <c:v>1460</c:v>
                </c:pt>
                <c:pt idx="340">
                  <c:v>2745</c:v>
                </c:pt>
                <c:pt idx="341">
                  <c:v>11974</c:v>
                </c:pt>
                <c:pt idx="342">
                  <c:v>5934</c:v>
                </c:pt>
                <c:pt idx="343">
                  <c:v>2243</c:v>
                </c:pt>
                <c:pt idx="344">
                  <c:v>1522</c:v>
                </c:pt>
                <c:pt idx="345">
                  <c:v>2437</c:v>
                </c:pt>
                <c:pt idx="346">
                  <c:v>1630</c:v>
                </c:pt>
                <c:pt idx="347">
                  <c:v>983</c:v>
                </c:pt>
                <c:pt idx="348">
                  <c:v>1943</c:v>
                </c:pt>
                <c:pt idx="349">
                  <c:v>2414</c:v>
                </c:pt>
                <c:pt idx="350">
                  <c:v>6038</c:v>
                </c:pt>
                <c:pt idx="351">
                  <c:v>1730</c:v>
                </c:pt>
                <c:pt idx="352">
                  <c:v>10892</c:v>
                </c:pt>
                <c:pt idx="353">
                  <c:v>2487</c:v>
                </c:pt>
                <c:pt idx="354">
                  <c:v>1659</c:v>
                </c:pt>
                <c:pt idx="355">
                  <c:v>1787</c:v>
                </c:pt>
                <c:pt idx="356">
                  <c:v>1216</c:v>
                </c:pt>
                <c:pt idx="357">
                  <c:v>2132</c:v>
                </c:pt>
                <c:pt idx="358">
                  <c:v>634</c:v>
                </c:pt>
                <c:pt idx="359">
                  <c:v>381</c:v>
                </c:pt>
                <c:pt idx="360">
                  <c:v>435</c:v>
                </c:pt>
                <c:pt idx="361">
                  <c:v>844</c:v>
                </c:pt>
                <c:pt idx="362">
                  <c:v>1728</c:v>
                </c:pt>
                <c:pt idx="363">
                  <c:v>1019</c:v>
                </c:pt>
                <c:pt idx="364">
                  <c:v>530</c:v>
                </c:pt>
              </c:numCache>
            </c:numRef>
          </c:val>
          <c:smooth val="0"/>
          <c:extLst>
            <c:ext xmlns:c16="http://schemas.microsoft.com/office/drawing/2014/chart" uri="{C3380CC4-5D6E-409C-BE32-E72D297353CC}">
              <c16:uniqueId val="{00000000-5443-428D-90AD-5B1167BBE0AE}"/>
            </c:ext>
          </c:extLst>
        </c:ser>
        <c:dLbls>
          <c:showLegendKey val="0"/>
          <c:showVal val="0"/>
          <c:showCatName val="0"/>
          <c:showSerName val="0"/>
          <c:showPercent val="0"/>
          <c:showBubbleSize val="0"/>
        </c:dLbls>
        <c:smooth val="0"/>
        <c:axId val="280485656"/>
        <c:axId val="280486312"/>
      </c:lineChart>
      <c:dateAx>
        <c:axId val="280485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86312"/>
        <c:crosses val="autoZero"/>
        <c:auto val="1"/>
        <c:lblOffset val="100"/>
        <c:baseTimeUnit val="days"/>
      </c:dateAx>
      <c:valAx>
        <c:axId val="280486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85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DAS! im NDR Fernsehen</c:v>
                </c:pt>
              </c:strCache>
            </c:strRef>
          </c:tx>
          <c:spPr>
            <a:ln w="28575" cap="rnd">
              <a:solidFill>
                <a:schemeClr val="accent1"/>
              </a:solidFill>
              <a:round/>
            </a:ln>
            <a:effectLst/>
          </c:spPr>
          <c:marker>
            <c:symbol val="none"/>
          </c:marker>
          <c:cat>
            <c:numRef>
              <c:f>Sheet1!$A$2:$A$366</c:f>
              <c:numCache>
                <c:formatCode>m/d/yyyy</c:formatCode>
                <c:ptCount val="365"/>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pt idx="31">
                  <c:v>42767</c:v>
                </c:pt>
                <c:pt idx="32">
                  <c:v>42768</c:v>
                </c:pt>
                <c:pt idx="33">
                  <c:v>42769</c:v>
                </c:pt>
                <c:pt idx="34">
                  <c:v>42770</c:v>
                </c:pt>
                <c:pt idx="35">
                  <c:v>42771</c:v>
                </c:pt>
                <c:pt idx="36">
                  <c:v>42772</c:v>
                </c:pt>
                <c:pt idx="37">
                  <c:v>42773</c:v>
                </c:pt>
                <c:pt idx="38">
                  <c:v>42774</c:v>
                </c:pt>
                <c:pt idx="39">
                  <c:v>42775</c:v>
                </c:pt>
                <c:pt idx="40">
                  <c:v>42776</c:v>
                </c:pt>
                <c:pt idx="41">
                  <c:v>42777</c:v>
                </c:pt>
                <c:pt idx="42">
                  <c:v>42778</c:v>
                </c:pt>
                <c:pt idx="43">
                  <c:v>42779</c:v>
                </c:pt>
                <c:pt idx="44">
                  <c:v>42780</c:v>
                </c:pt>
                <c:pt idx="45">
                  <c:v>42781</c:v>
                </c:pt>
                <c:pt idx="46">
                  <c:v>42782</c:v>
                </c:pt>
                <c:pt idx="47">
                  <c:v>42783</c:v>
                </c:pt>
                <c:pt idx="48">
                  <c:v>42784</c:v>
                </c:pt>
                <c:pt idx="49">
                  <c:v>42785</c:v>
                </c:pt>
                <c:pt idx="50">
                  <c:v>42786</c:v>
                </c:pt>
                <c:pt idx="51">
                  <c:v>42787</c:v>
                </c:pt>
                <c:pt idx="52">
                  <c:v>42788</c:v>
                </c:pt>
                <c:pt idx="53">
                  <c:v>42789</c:v>
                </c:pt>
                <c:pt idx="54">
                  <c:v>42790</c:v>
                </c:pt>
                <c:pt idx="55">
                  <c:v>42791</c:v>
                </c:pt>
                <c:pt idx="56">
                  <c:v>42792</c:v>
                </c:pt>
                <c:pt idx="57">
                  <c:v>42793</c:v>
                </c:pt>
                <c:pt idx="58">
                  <c:v>42794</c:v>
                </c:pt>
                <c:pt idx="59">
                  <c:v>42795</c:v>
                </c:pt>
                <c:pt idx="60">
                  <c:v>42796</c:v>
                </c:pt>
                <c:pt idx="61">
                  <c:v>42797</c:v>
                </c:pt>
                <c:pt idx="62">
                  <c:v>42798</c:v>
                </c:pt>
                <c:pt idx="63">
                  <c:v>42799</c:v>
                </c:pt>
                <c:pt idx="64">
                  <c:v>42800</c:v>
                </c:pt>
                <c:pt idx="65">
                  <c:v>42801</c:v>
                </c:pt>
                <c:pt idx="66">
                  <c:v>42802</c:v>
                </c:pt>
                <c:pt idx="67">
                  <c:v>42803</c:v>
                </c:pt>
                <c:pt idx="68">
                  <c:v>42804</c:v>
                </c:pt>
                <c:pt idx="69">
                  <c:v>42805</c:v>
                </c:pt>
                <c:pt idx="70">
                  <c:v>42806</c:v>
                </c:pt>
                <c:pt idx="71">
                  <c:v>42807</c:v>
                </c:pt>
                <c:pt idx="72">
                  <c:v>42808</c:v>
                </c:pt>
                <c:pt idx="73">
                  <c:v>42809</c:v>
                </c:pt>
                <c:pt idx="74">
                  <c:v>42810</c:v>
                </c:pt>
                <c:pt idx="75">
                  <c:v>42811</c:v>
                </c:pt>
                <c:pt idx="76">
                  <c:v>42812</c:v>
                </c:pt>
                <c:pt idx="77">
                  <c:v>42813</c:v>
                </c:pt>
                <c:pt idx="78">
                  <c:v>42814</c:v>
                </c:pt>
                <c:pt idx="79">
                  <c:v>42815</c:v>
                </c:pt>
                <c:pt idx="80">
                  <c:v>42816</c:v>
                </c:pt>
                <c:pt idx="81">
                  <c:v>42817</c:v>
                </c:pt>
                <c:pt idx="82">
                  <c:v>42818</c:v>
                </c:pt>
                <c:pt idx="83">
                  <c:v>42819</c:v>
                </c:pt>
                <c:pt idx="84">
                  <c:v>42820</c:v>
                </c:pt>
                <c:pt idx="85">
                  <c:v>42821</c:v>
                </c:pt>
                <c:pt idx="86">
                  <c:v>42822</c:v>
                </c:pt>
                <c:pt idx="87">
                  <c:v>42823</c:v>
                </c:pt>
                <c:pt idx="88">
                  <c:v>42824</c:v>
                </c:pt>
                <c:pt idx="89">
                  <c:v>42825</c:v>
                </c:pt>
                <c:pt idx="90">
                  <c:v>42826</c:v>
                </c:pt>
                <c:pt idx="91">
                  <c:v>42827</c:v>
                </c:pt>
                <c:pt idx="92">
                  <c:v>42828</c:v>
                </c:pt>
                <c:pt idx="93">
                  <c:v>42829</c:v>
                </c:pt>
                <c:pt idx="94">
                  <c:v>42830</c:v>
                </c:pt>
                <c:pt idx="95">
                  <c:v>42831</c:v>
                </c:pt>
                <c:pt idx="96">
                  <c:v>42832</c:v>
                </c:pt>
                <c:pt idx="97">
                  <c:v>42833</c:v>
                </c:pt>
                <c:pt idx="98">
                  <c:v>42834</c:v>
                </c:pt>
                <c:pt idx="99">
                  <c:v>42835</c:v>
                </c:pt>
                <c:pt idx="100">
                  <c:v>42836</c:v>
                </c:pt>
                <c:pt idx="101">
                  <c:v>42837</c:v>
                </c:pt>
                <c:pt idx="102">
                  <c:v>42838</c:v>
                </c:pt>
                <c:pt idx="103">
                  <c:v>42839</c:v>
                </c:pt>
                <c:pt idx="104">
                  <c:v>42840</c:v>
                </c:pt>
                <c:pt idx="105">
                  <c:v>42841</c:v>
                </c:pt>
                <c:pt idx="106">
                  <c:v>42842</c:v>
                </c:pt>
                <c:pt idx="107">
                  <c:v>42843</c:v>
                </c:pt>
                <c:pt idx="108">
                  <c:v>42844</c:v>
                </c:pt>
                <c:pt idx="109">
                  <c:v>42845</c:v>
                </c:pt>
                <c:pt idx="110">
                  <c:v>42846</c:v>
                </c:pt>
                <c:pt idx="111">
                  <c:v>42847</c:v>
                </c:pt>
                <c:pt idx="112">
                  <c:v>42848</c:v>
                </c:pt>
                <c:pt idx="113">
                  <c:v>42849</c:v>
                </c:pt>
                <c:pt idx="114">
                  <c:v>42850</c:v>
                </c:pt>
                <c:pt idx="115">
                  <c:v>42851</c:v>
                </c:pt>
                <c:pt idx="116">
                  <c:v>42852</c:v>
                </c:pt>
                <c:pt idx="117">
                  <c:v>42853</c:v>
                </c:pt>
                <c:pt idx="118">
                  <c:v>42854</c:v>
                </c:pt>
                <c:pt idx="119">
                  <c:v>42855</c:v>
                </c:pt>
                <c:pt idx="120">
                  <c:v>42856</c:v>
                </c:pt>
                <c:pt idx="121">
                  <c:v>42857</c:v>
                </c:pt>
                <c:pt idx="122">
                  <c:v>42858</c:v>
                </c:pt>
                <c:pt idx="123">
                  <c:v>42859</c:v>
                </c:pt>
                <c:pt idx="124">
                  <c:v>42860</c:v>
                </c:pt>
                <c:pt idx="125">
                  <c:v>42861</c:v>
                </c:pt>
                <c:pt idx="126">
                  <c:v>42862</c:v>
                </c:pt>
                <c:pt idx="127">
                  <c:v>42863</c:v>
                </c:pt>
                <c:pt idx="128">
                  <c:v>42864</c:v>
                </c:pt>
                <c:pt idx="129">
                  <c:v>42865</c:v>
                </c:pt>
                <c:pt idx="130">
                  <c:v>42866</c:v>
                </c:pt>
                <c:pt idx="131">
                  <c:v>42867</c:v>
                </c:pt>
                <c:pt idx="132">
                  <c:v>42868</c:v>
                </c:pt>
                <c:pt idx="133">
                  <c:v>42869</c:v>
                </c:pt>
                <c:pt idx="134">
                  <c:v>42870</c:v>
                </c:pt>
                <c:pt idx="135">
                  <c:v>42871</c:v>
                </c:pt>
                <c:pt idx="136">
                  <c:v>42872</c:v>
                </c:pt>
                <c:pt idx="137">
                  <c:v>42873</c:v>
                </c:pt>
                <c:pt idx="138">
                  <c:v>42874</c:v>
                </c:pt>
                <c:pt idx="139">
                  <c:v>42875</c:v>
                </c:pt>
                <c:pt idx="140">
                  <c:v>42876</c:v>
                </c:pt>
                <c:pt idx="141">
                  <c:v>42877</c:v>
                </c:pt>
                <c:pt idx="142">
                  <c:v>42878</c:v>
                </c:pt>
                <c:pt idx="143">
                  <c:v>42879</c:v>
                </c:pt>
                <c:pt idx="144">
                  <c:v>42880</c:v>
                </c:pt>
                <c:pt idx="145">
                  <c:v>42881</c:v>
                </c:pt>
                <c:pt idx="146">
                  <c:v>42882</c:v>
                </c:pt>
                <c:pt idx="147">
                  <c:v>42883</c:v>
                </c:pt>
                <c:pt idx="148">
                  <c:v>42884</c:v>
                </c:pt>
                <c:pt idx="149">
                  <c:v>42885</c:v>
                </c:pt>
                <c:pt idx="150">
                  <c:v>42886</c:v>
                </c:pt>
                <c:pt idx="151">
                  <c:v>42887</c:v>
                </c:pt>
                <c:pt idx="152">
                  <c:v>42888</c:v>
                </c:pt>
                <c:pt idx="153">
                  <c:v>42889</c:v>
                </c:pt>
                <c:pt idx="154">
                  <c:v>42890</c:v>
                </c:pt>
                <c:pt idx="155">
                  <c:v>42891</c:v>
                </c:pt>
                <c:pt idx="156">
                  <c:v>42892</c:v>
                </c:pt>
                <c:pt idx="157">
                  <c:v>42893</c:v>
                </c:pt>
                <c:pt idx="158">
                  <c:v>42894</c:v>
                </c:pt>
                <c:pt idx="159">
                  <c:v>42895</c:v>
                </c:pt>
                <c:pt idx="160">
                  <c:v>42896</c:v>
                </c:pt>
                <c:pt idx="161">
                  <c:v>42897</c:v>
                </c:pt>
                <c:pt idx="162">
                  <c:v>42898</c:v>
                </c:pt>
                <c:pt idx="163">
                  <c:v>42899</c:v>
                </c:pt>
                <c:pt idx="164">
                  <c:v>42900</c:v>
                </c:pt>
                <c:pt idx="165">
                  <c:v>42901</c:v>
                </c:pt>
                <c:pt idx="166">
                  <c:v>42902</c:v>
                </c:pt>
                <c:pt idx="167">
                  <c:v>42903</c:v>
                </c:pt>
                <c:pt idx="168">
                  <c:v>42904</c:v>
                </c:pt>
                <c:pt idx="169">
                  <c:v>42905</c:v>
                </c:pt>
                <c:pt idx="170">
                  <c:v>42906</c:v>
                </c:pt>
                <c:pt idx="171">
                  <c:v>42907</c:v>
                </c:pt>
                <c:pt idx="172">
                  <c:v>42908</c:v>
                </c:pt>
                <c:pt idx="173">
                  <c:v>42909</c:v>
                </c:pt>
                <c:pt idx="174">
                  <c:v>42910</c:v>
                </c:pt>
                <c:pt idx="175">
                  <c:v>42911</c:v>
                </c:pt>
                <c:pt idx="176">
                  <c:v>42912</c:v>
                </c:pt>
                <c:pt idx="177">
                  <c:v>42913</c:v>
                </c:pt>
                <c:pt idx="178">
                  <c:v>42914</c:v>
                </c:pt>
                <c:pt idx="179">
                  <c:v>42915</c:v>
                </c:pt>
                <c:pt idx="180">
                  <c:v>42916</c:v>
                </c:pt>
                <c:pt idx="181">
                  <c:v>42917</c:v>
                </c:pt>
                <c:pt idx="182">
                  <c:v>42918</c:v>
                </c:pt>
                <c:pt idx="183">
                  <c:v>42919</c:v>
                </c:pt>
                <c:pt idx="184">
                  <c:v>42920</c:v>
                </c:pt>
                <c:pt idx="185">
                  <c:v>42921</c:v>
                </c:pt>
                <c:pt idx="186">
                  <c:v>42922</c:v>
                </c:pt>
                <c:pt idx="187">
                  <c:v>42923</c:v>
                </c:pt>
                <c:pt idx="188">
                  <c:v>42924</c:v>
                </c:pt>
                <c:pt idx="189">
                  <c:v>42925</c:v>
                </c:pt>
                <c:pt idx="190">
                  <c:v>42926</c:v>
                </c:pt>
                <c:pt idx="191">
                  <c:v>42927</c:v>
                </c:pt>
                <c:pt idx="192">
                  <c:v>42928</c:v>
                </c:pt>
                <c:pt idx="193">
                  <c:v>42929</c:v>
                </c:pt>
                <c:pt idx="194">
                  <c:v>42930</c:v>
                </c:pt>
                <c:pt idx="195">
                  <c:v>42931</c:v>
                </c:pt>
                <c:pt idx="196">
                  <c:v>42932</c:v>
                </c:pt>
                <c:pt idx="197">
                  <c:v>42933</c:v>
                </c:pt>
                <c:pt idx="198">
                  <c:v>42934</c:v>
                </c:pt>
                <c:pt idx="199">
                  <c:v>42935</c:v>
                </c:pt>
                <c:pt idx="200">
                  <c:v>42936</c:v>
                </c:pt>
                <c:pt idx="201">
                  <c:v>42937</c:v>
                </c:pt>
                <c:pt idx="202">
                  <c:v>42938</c:v>
                </c:pt>
                <c:pt idx="203">
                  <c:v>42939</c:v>
                </c:pt>
                <c:pt idx="204">
                  <c:v>42940</c:v>
                </c:pt>
                <c:pt idx="205">
                  <c:v>42941</c:v>
                </c:pt>
                <c:pt idx="206">
                  <c:v>42942</c:v>
                </c:pt>
                <c:pt idx="207">
                  <c:v>42943</c:v>
                </c:pt>
                <c:pt idx="208">
                  <c:v>42944</c:v>
                </c:pt>
                <c:pt idx="209">
                  <c:v>42945</c:v>
                </c:pt>
                <c:pt idx="210">
                  <c:v>42946</c:v>
                </c:pt>
                <c:pt idx="211">
                  <c:v>42947</c:v>
                </c:pt>
                <c:pt idx="212">
                  <c:v>42948</c:v>
                </c:pt>
                <c:pt idx="213">
                  <c:v>42949</c:v>
                </c:pt>
                <c:pt idx="214">
                  <c:v>42950</c:v>
                </c:pt>
                <c:pt idx="215">
                  <c:v>42951</c:v>
                </c:pt>
                <c:pt idx="216">
                  <c:v>42952</c:v>
                </c:pt>
                <c:pt idx="217">
                  <c:v>42953</c:v>
                </c:pt>
                <c:pt idx="218">
                  <c:v>42954</c:v>
                </c:pt>
                <c:pt idx="219">
                  <c:v>42955</c:v>
                </c:pt>
                <c:pt idx="220">
                  <c:v>42956</c:v>
                </c:pt>
                <c:pt idx="221">
                  <c:v>42957</c:v>
                </c:pt>
                <c:pt idx="222">
                  <c:v>42958</c:v>
                </c:pt>
                <c:pt idx="223">
                  <c:v>42959</c:v>
                </c:pt>
                <c:pt idx="224">
                  <c:v>42960</c:v>
                </c:pt>
                <c:pt idx="225">
                  <c:v>42961</c:v>
                </c:pt>
                <c:pt idx="226">
                  <c:v>42962</c:v>
                </c:pt>
                <c:pt idx="227">
                  <c:v>42963</c:v>
                </c:pt>
                <c:pt idx="228">
                  <c:v>42964</c:v>
                </c:pt>
                <c:pt idx="229">
                  <c:v>42965</c:v>
                </c:pt>
                <c:pt idx="230">
                  <c:v>42966</c:v>
                </c:pt>
                <c:pt idx="231">
                  <c:v>42967</c:v>
                </c:pt>
                <c:pt idx="232">
                  <c:v>42968</c:v>
                </c:pt>
                <c:pt idx="233">
                  <c:v>42969</c:v>
                </c:pt>
                <c:pt idx="234">
                  <c:v>42970</c:v>
                </c:pt>
                <c:pt idx="235">
                  <c:v>42971</c:v>
                </c:pt>
                <c:pt idx="236">
                  <c:v>42972</c:v>
                </c:pt>
                <c:pt idx="237">
                  <c:v>42973</c:v>
                </c:pt>
                <c:pt idx="238">
                  <c:v>42974</c:v>
                </c:pt>
                <c:pt idx="239">
                  <c:v>42975</c:v>
                </c:pt>
                <c:pt idx="240">
                  <c:v>42976</c:v>
                </c:pt>
                <c:pt idx="241">
                  <c:v>42977</c:v>
                </c:pt>
                <c:pt idx="242">
                  <c:v>42978</c:v>
                </c:pt>
                <c:pt idx="243">
                  <c:v>42979</c:v>
                </c:pt>
                <c:pt idx="244">
                  <c:v>42980</c:v>
                </c:pt>
                <c:pt idx="245">
                  <c:v>42981</c:v>
                </c:pt>
                <c:pt idx="246">
                  <c:v>42982</c:v>
                </c:pt>
                <c:pt idx="247">
                  <c:v>42983</c:v>
                </c:pt>
                <c:pt idx="248">
                  <c:v>42984</c:v>
                </c:pt>
                <c:pt idx="249">
                  <c:v>42985</c:v>
                </c:pt>
                <c:pt idx="250">
                  <c:v>42986</c:v>
                </c:pt>
                <c:pt idx="251">
                  <c:v>42987</c:v>
                </c:pt>
                <c:pt idx="252">
                  <c:v>42988</c:v>
                </c:pt>
                <c:pt idx="253">
                  <c:v>42989</c:v>
                </c:pt>
                <c:pt idx="254">
                  <c:v>42990</c:v>
                </c:pt>
                <c:pt idx="255">
                  <c:v>42991</c:v>
                </c:pt>
                <c:pt idx="256">
                  <c:v>42992</c:v>
                </c:pt>
                <c:pt idx="257">
                  <c:v>42993</c:v>
                </c:pt>
                <c:pt idx="258">
                  <c:v>42994</c:v>
                </c:pt>
                <c:pt idx="259">
                  <c:v>42995</c:v>
                </c:pt>
                <c:pt idx="260">
                  <c:v>42996</c:v>
                </c:pt>
                <c:pt idx="261">
                  <c:v>42997</c:v>
                </c:pt>
                <c:pt idx="262">
                  <c:v>42998</c:v>
                </c:pt>
                <c:pt idx="263">
                  <c:v>42999</c:v>
                </c:pt>
                <c:pt idx="264">
                  <c:v>43000</c:v>
                </c:pt>
                <c:pt idx="265">
                  <c:v>43001</c:v>
                </c:pt>
                <c:pt idx="266">
                  <c:v>43002</c:v>
                </c:pt>
                <c:pt idx="267">
                  <c:v>43003</c:v>
                </c:pt>
                <c:pt idx="268">
                  <c:v>43004</c:v>
                </c:pt>
                <c:pt idx="269">
                  <c:v>43005</c:v>
                </c:pt>
                <c:pt idx="270">
                  <c:v>43006</c:v>
                </c:pt>
                <c:pt idx="271">
                  <c:v>43007</c:v>
                </c:pt>
                <c:pt idx="272">
                  <c:v>43008</c:v>
                </c:pt>
                <c:pt idx="273">
                  <c:v>43009</c:v>
                </c:pt>
                <c:pt idx="274">
                  <c:v>43010</c:v>
                </c:pt>
                <c:pt idx="275">
                  <c:v>43011</c:v>
                </c:pt>
                <c:pt idx="276">
                  <c:v>43012</c:v>
                </c:pt>
                <c:pt idx="277">
                  <c:v>43013</c:v>
                </c:pt>
                <c:pt idx="278">
                  <c:v>43014</c:v>
                </c:pt>
                <c:pt idx="279">
                  <c:v>43015</c:v>
                </c:pt>
                <c:pt idx="280">
                  <c:v>43016</c:v>
                </c:pt>
                <c:pt idx="281">
                  <c:v>43017</c:v>
                </c:pt>
                <c:pt idx="282">
                  <c:v>43018</c:v>
                </c:pt>
                <c:pt idx="283">
                  <c:v>43019</c:v>
                </c:pt>
                <c:pt idx="284">
                  <c:v>43020</c:v>
                </c:pt>
                <c:pt idx="285">
                  <c:v>43021</c:v>
                </c:pt>
                <c:pt idx="286">
                  <c:v>43022</c:v>
                </c:pt>
                <c:pt idx="287">
                  <c:v>43023</c:v>
                </c:pt>
                <c:pt idx="288">
                  <c:v>43024</c:v>
                </c:pt>
                <c:pt idx="289">
                  <c:v>43025</c:v>
                </c:pt>
                <c:pt idx="290">
                  <c:v>43026</c:v>
                </c:pt>
                <c:pt idx="291">
                  <c:v>43027</c:v>
                </c:pt>
                <c:pt idx="292">
                  <c:v>43028</c:v>
                </c:pt>
                <c:pt idx="293">
                  <c:v>43029</c:v>
                </c:pt>
                <c:pt idx="294">
                  <c:v>43030</c:v>
                </c:pt>
                <c:pt idx="295">
                  <c:v>43031</c:v>
                </c:pt>
                <c:pt idx="296">
                  <c:v>43032</c:v>
                </c:pt>
                <c:pt idx="297">
                  <c:v>43033</c:v>
                </c:pt>
                <c:pt idx="298">
                  <c:v>43034</c:v>
                </c:pt>
                <c:pt idx="299">
                  <c:v>43035</c:v>
                </c:pt>
                <c:pt idx="300">
                  <c:v>43036</c:v>
                </c:pt>
                <c:pt idx="301">
                  <c:v>43037</c:v>
                </c:pt>
                <c:pt idx="302">
                  <c:v>43038</c:v>
                </c:pt>
                <c:pt idx="303">
                  <c:v>43039</c:v>
                </c:pt>
                <c:pt idx="304">
                  <c:v>43040</c:v>
                </c:pt>
                <c:pt idx="305">
                  <c:v>43041</c:v>
                </c:pt>
                <c:pt idx="306">
                  <c:v>43042</c:v>
                </c:pt>
                <c:pt idx="307">
                  <c:v>43043</c:v>
                </c:pt>
                <c:pt idx="308">
                  <c:v>43044</c:v>
                </c:pt>
                <c:pt idx="309">
                  <c:v>43045</c:v>
                </c:pt>
                <c:pt idx="310">
                  <c:v>43046</c:v>
                </c:pt>
                <c:pt idx="311">
                  <c:v>43047</c:v>
                </c:pt>
                <c:pt idx="312">
                  <c:v>43048</c:v>
                </c:pt>
                <c:pt idx="313">
                  <c:v>43049</c:v>
                </c:pt>
                <c:pt idx="314">
                  <c:v>43050</c:v>
                </c:pt>
                <c:pt idx="315">
                  <c:v>43051</c:v>
                </c:pt>
                <c:pt idx="316">
                  <c:v>43052</c:v>
                </c:pt>
                <c:pt idx="317">
                  <c:v>43053</c:v>
                </c:pt>
                <c:pt idx="318">
                  <c:v>43054</c:v>
                </c:pt>
                <c:pt idx="319">
                  <c:v>43055</c:v>
                </c:pt>
                <c:pt idx="320">
                  <c:v>43056</c:v>
                </c:pt>
                <c:pt idx="321">
                  <c:v>43057</c:v>
                </c:pt>
                <c:pt idx="322">
                  <c:v>43058</c:v>
                </c:pt>
                <c:pt idx="323">
                  <c:v>43059</c:v>
                </c:pt>
                <c:pt idx="324">
                  <c:v>43060</c:v>
                </c:pt>
                <c:pt idx="325">
                  <c:v>43061</c:v>
                </c:pt>
                <c:pt idx="326">
                  <c:v>43062</c:v>
                </c:pt>
                <c:pt idx="327">
                  <c:v>43063</c:v>
                </c:pt>
                <c:pt idx="328">
                  <c:v>43064</c:v>
                </c:pt>
                <c:pt idx="329">
                  <c:v>43065</c:v>
                </c:pt>
                <c:pt idx="330">
                  <c:v>43066</c:v>
                </c:pt>
                <c:pt idx="331">
                  <c:v>43067</c:v>
                </c:pt>
                <c:pt idx="332">
                  <c:v>43068</c:v>
                </c:pt>
                <c:pt idx="333">
                  <c:v>43069</c:v>
                </c:pt>
                <c:pt idx="334">
                  <c:v>43070</c:v>
                </c:pt>
                <c:pt idx="335">
                  <c:v>43071</c:v>
                </c:pt>
                <c:pt idx="336">
                  <c:v>43072</c:v>
                </c:pt>
                <c:pt idx="337">
                  <c:v>43073</c:v>
                </c:pt>
                <c:pt idx="338">
                  <c:v>43074</c:v>
                </c:pt>
                <c:pt idx="339">
                  <c:v>43075</c:v>
                </c:pt>
                <c:pt idx="340">
                  <c:v>43076</c:v>
                </c:pt>
                <c:pt idx="341">
                  <c:v>43077</c:v>
                </c:pt>
                <c:pt idx="342">
                  <c:v>43078</c:v>
                </c:pt>
                <c:pt idx="343">
                  <c:v>43079</c:v>
                </c:pt>
                <c:pt idx="344">
                  <c:v>43080</c:v>
                </c:pt>
                <c:pt idx="345">
                  <c:v>43081</c:v>
                </c:pt>
                <c:pt idx="346">
                  <c:v>43082</c:v>
                </c:pt>
                <c:pt idx="347">
                  <c:v>43083</c:v>
                </c:pt>
                <c:pt idx="348">
                  <c:v>43084</c:v>
                </c:pt>
                <c:pt idx="349">
                  <c:v>43085</c:v>
                </c:pt>
                <c:pt idx="350">
                  <c:v>43086</c:v>
                </c:pt>
                <c:pt idx="351">
                  <c:v>43087</c:v>
                </c:pt>
                <c:pt idx="352">
                  <c:v>43088</c:v>
                </c:pt>
                <c:pt idx="353">
                  <c:v>43089</c:v>
                </c:pt>
                <c:pt idx="354">
                  <c:v>43090</c:v>
                </c:pt>
                <c:pt idx="355">
                  <c:v>43091</c:v>
                </c:pt>
                <c:pt idx="356">
                  <c:v>43092</c:v>
                </c:pt>
                <c:pt idx="357">
                  <c:v>43093</c:v>
                </c:pt>
                <c:pt idx="358">
                  <c:v>43094</c:v>
                </c:pt>
                <c:pt idx="359">
                  <c:v>43095</c:v>
                </c:pt>
                <c:pt idx="360">
                  <c:v>43096</c:v>
                </c:pt>
                <c:pt idx="361">
                  <c:v>43097</c:v>
                </c:pt>
                <c:pt idx="362">
                  <c:v>43098</c:v>
                </c:pt>
                <c:pt idx="363">
                  <c:v>43099</c:v>
                </c:pt>
                <c:pt idx="364">
                  <c:v>43100</c:v>
                </c:pt>
              </c:numCache>
            </c:numRef>
          </c:cat>
          <c:val>
            <c:numRef>
              <c:f>Sheet1!$B$2:$B$366</c:f>
              <c:numCache>
                <c:formatCode>General</c:formatCode>
                <c:ptCount val="365"/>
                <c:pt idx="0">
                  <c:v>194</c:v>
                </c:pt>
                <c:pt idx="1">
                  <c:v>1815</c:v>
                </c:pt>
                <c:pt idx="2">
                  <c:v>1120</c:v>
                </c:pt>
                <c:pt idx="3">
                  <c:v>1024</c:v>
                </c:pt>
                <c:pt idx="4">
                  <c:v>2758</c:v>
                </c:pt>
                <c:pt idx="5">
                  <c:v>4898</c:v>
                </c:pt>
                <c:pt idx="6">
                  <c:v>12546</c:v>
                </c:pt>
                <c:pt idx="7">
                  <c:v>11762</c:v>
                </c:pt>
                <c:pt idx="8">
                  <c:v>6190</c:v>
                </c:pt>
                <c:pt idx="9">
                  <c:v>1602</c:v>
                </c:pt>
                <c:pt idx="10">
                  <c:v>4767</c:v>
                </c:pt>
                <c:pt idx="11">
                  <c:v>8324</c:v>
                </c:pt>
                <c:pt idx="12">
                  <c:v>3118</c:v>
                </c:pt>
                <c:pt idx="13">
                  <c:v>1718</c:v>
                </c:pt>
                <c:pt idx="14">
                  <c:v>1073</c:v>
                </c:pt>
                <c:pt idx="15">
                  <c:v>429</c:v>
                </c:pt>
                <c:pt idx="16">
                  <c:v>1244</c:v>
                </c:pt>
                <c:pt idx="17">
                  <c:v>1290</c:v>
                </c:pt>
                <c:pt idx="18">
                  <c:v>362</c:v>
                </c:pt>
                <c:pt idx="19">
                  <c:v>4219</c:v>
                </c:pt>
                <c:pt idx="20">
                  <c:v>6174</c:v>
                </c:pt>
                <c:pt idx="21">
                  <c:v>2041</c:v>
                </c:pt>
                <c:pt idx="22">
                  <c:v>4011</c:v>
                </c:pt>
                <c:pt idx="23">
                  <c:v>4260</c:v>
                </c:pt>
                <c:pt idx="24">
                  <c:v>3607</c:v>
                </c:pt>
                <c:pt idx="25">
                  <c:v>2883</c:v>
                </c:pt>
                <c:pt idx="26">
                  <c:v>1429</c:v>
                </c:pt>
                <c:pt idx="27">
                  <c:v>2895</c:v>
                </c:pt>
                <c:pt idx="28">
                  <c:v>6388</c:v>
                </c:pt>
                <c:pt idx="29">
                  <c:v>2763</c:v>
                </c:pt>
                <c:pt idx="30">
                  <c:v>2163</c:v>
                </c:pt>
                <c:pt idx="31">
                  <c:v>3668</c:v>
                </c:pt>
                <c:pt idx="32">
                  <c:v>6081</c:v>
                </c:pt>
                <c:pt idx="33">
                  <c:v>9541</c:v>
                </c:pt>
                <c:pt idx="34">
                  <c:v>7077</c:v>
                </c:pt>
                <c:pt idx="35">
                  <c:v>5330</c:v>
                </c:pt>
                <c:pt idx="36">
                  <c:v>2271</c:v>
                </c:pt>
                <c:pt idx="37">
                  <c:v>2661</c:v>
                </c:pt>
                <c:pt idx="38">
                  <c:v>3131</c:v>
                </c:pt>
                <c:pt idx="39">
                  <c:v>10716</c:v>
                </c:pt>
                <c:pt idx="40">
                  <c:v>4540</c:v>
                </c:pt>
                <c:pt idx="41">
                  <c:v>8212</c:v>
                </c:pt>
                <c:pt idx="42">
                  <c:v>6272</c:v>
                </c:pt>
                <c:pt idx="43">
                  <c:v>4791</c:v>
                </c:pt>
                <c:pt idx="44">
                  <c:v>4186</c:v>
                </c:pt>
                <c:pt idx="45">
                  <c:v>2650</c:v>
                </c:pt>
                <c:pt idx="46">
                  <c:v>4719</c:v>
                </c:pt>
                <c:pt idx="47">
                  <c:v>2893</c:v>
                </c:pt>
                <c:pt idx="48">
                  <c:v>14800</c:v>
                </c:pt>
                <c:pt idx="49">
                  <c:v>4827</c:v>
                </c:pt>
                <c:pt idx="50">
                  <c:v>3022</c:v>
                </c:pt>
                <c:pt idx="51">
                  <c:v>1787</c:v>
                </c:pt>
                <c:pt idx="52">
                  <c:v>440</c:v>
                </c:pt>
                <c:pt idx="53">
                  <c:v>5564</c:v>
                </c:pt>
                <c:pt idx="54">
                  <c:v>5689</c:v>
                </c:pt>
                <c:pt idx="55">
                  <c:v>3355</c:v>
                </c:pt>
                <c:pt idx="56">
                  <c:v>1145</c:v>
                </c:pt>
                <c:pt idx="57">
                  <c:v>1376</c:v>
                </c:pt>
                <c:pt idx="58">
                  <c:v>2724</c:v>
                </c:pt>
                <c:pt idx="59">
                  <c:v>1362</c:v>
                </c:pt>
                <c:pt idx="60">
                  <c:v>4710</c:v>
                </c:pt>
                <c:pt idx="61">
                  <c:v>4460</c:v>
                </c:pt>
                <c:pt idx="62">
                  <c:v>1655</c:v>
                </c:pt>
                <c:pt idx="63">
                  <c:v>714</c:v>
                </c:pt>
                <c:pt idx="64">
                  <c:v>3393</c:v>
                </c:pt>
                <c:pt idx="65">
                  <c:v>3864</c:v>
                </c:pt>
                <c:pt idx="66">
                  <c:v>871</c:v>
                </c:pt>
                <c:pt idx="67">
                  <c:v>889</c:v>
                </c:pt>
                <c:pt idx="68">
                  <c:v>1088</c:v>
                </c:pt>
                <c:pt idx="69">
                  <c:v>434</c:v>
                </c:pt>
                <c:pt idx="70">
                  <c:v>1277</c:v>
                </c:pt>
                <c:pt idx="71">
                  <c:v>716</c:v>
                </c:pt>
                <c:pt idx="72">
                  <c:v>781</c:v>
                </c:pt>
                <c:pt idx="73">
                  <c:v>4292</c:v>
                </c:pt>
                <c:pt idx="74">
                  <c:v>1742</c:v>
                </c:pt>
                <c:pt idx="75">
                  <c:v>2420</c:v>
                </c:pt>
                <c:pt idx="76">
                  <c:v>1745</c:v>
                </c:pt>
                <c:pt idx="77">
                  <c:v>1254</c:v>
                </c:pt>
                <c:pt idx="78">
                  <c:v>2261</c:v>
                </c:pt>
                <c:pt idx="79">
                  <c:v>1864</c:v>
                </c:pt>
                <c:pt idx="80">
                  <c:v>4039</c:v>
                </c:pt>
                <c:pt idx="81">
                  <c:v>11483</c:v>
                </c:pt>
                <c:pt idx="82">
                  <c:v>16668</c:v>
                </c:pt>
                <c:pt idx="83">
                  <c:v>16735</c:v>
                </c:pt>
                <c:pt idx="84">
                  <c:v>14651</c:v>
                </c:pt>
                <c:pt idx="85">
                  <c:v>2493</c:v>
                </c:pt>
                <c:pt idx="86">
                  <c:v>7537</c:v>
                </c:pt>
                <c:pt idx="87">
                  <c:v>4911</c:v>
                </c:pt>
                <c:pt idx="88">
                  <c:v>2419</c:v>
                </c:pt>
                <c:pt idx="89">
                  <c:v>3274</c:v>
                </c:pt>
                <c:pt idx="90">
                  <c:v>1196</c:v>
                </c:pt>
                <c:pt idx="91">
                  <c:v>1036</c:v>
                </c:pt>
                <c:pt idx="92">
                  <c:v>846</c:v>
                </c:pt>
                <c:pt idx="93">
                  <c:v>1409</c:v>
                </c:pt>
                <c:pt idx="94">
                  <c:v>436</c:v>
                </c:pt>
                <c:pt idx="95">
                  <c:v>7137</c:v>
                </c:pt>
                <c:pt idx="96">
                  <c:v>10053</c:v>
                </c:pt>
                <c:pt idx="97">
                  <c:v>3331</c:v>
                </c:pt>
                <c:pt idx="98">
                  <c:v>1485</c:v>
                </c:pt>
                <c:pt idx="99">
                  <c:v>4192</c:v>
                </c:pt>
                <c:pt idx="100">
                  <c:v>11315</c:v>
                </c:pt>
                <c:pt idx="101">
                  <c:v>8220</c:v>
                </c:pt>
                <c:pt idx="102">
                  <c:v>7595</c:v>
                </c:pt>
                <c:pt idx="103">
                  <c:v>1807</c:v>
                </c:pt>
                <c:pt idx="104">
                  <c:v>7919</c:v>
                </c:pt>
                <c:pt idx="105">
                  <c:v>2298</c:v>
                </c:pt>
                <c:pt idx="106">
                  <c:v>541</c:v>
                </c:pt>
                <c:pt idx="107">
                  <c:v>20409</c:v>
                </c:pt>
                <c:pt idx="108">
                  <c:v>15818</c:v>
                </c:pt>
                <c:pt idx="109">
                  <c:v>13223</c:v>
                </c:pt>
                <c:pt idx="110">
                  <c:v>8712</c:v>
                </c:pt>
                <c:pt idx="111">
                  <c:v>4379</c:v>
                </c:pt>
                <c:pt idx="112">
                  <c:v>8611</c:v>
                </c:pt>
                <c:pt idx="113">
                  <c:v>6186</c:v>
                </c:pt>
                <c:pt idx="114">
                  <c:v>7715</c:v>
                </c:pt>
                <c:pt idx="115">
                  <c:v>7121</c:v>
                </c:pt>
                <c:pt idx="116">
                  <c:v>6014</c:v>
                </c:pt>
                <c:pt idx="117">
                  <c:v>5024</c:v>
                </c:pt>
                <c:pt idx="118">
                  <c:v>2235</c:v>
                </c:pt>
                <c:pt idx="119">
                  <c:v>4829</c:v>
                </c:pt>
                <c:pt idx="120">
                  <c:v>4617</c:v>
                </c:pt>
                <c:pt idx="121">
                  <c:v>1895</c:v>
                </c:pt>
                <c:pt idx="122">
                  <c:v>4232</c:v>
                </c:pt>
                <c:pt idx="123">
                  <c:v>4039</c:v>
                </c:pt>
                <c:pt idx="124">
                  <c:v>4406</c:v>
                </c:pt>
                <c:pt idx="125">
                  <c:v>5269</c:v>
                </c:pt>
                <c:pt idx="126">
                  <c:v>1697</c:v>
                </c:pt>
                <c:pt idx="127">
                  <c:v>2537</c:v>
                </c:pt>
                <c:pt idx="128">
                  <c:v>6865</c:v>
                </c:pt>
                <c:pt idx="129">
                  <c:v>5501</c:v>
                </c:pt>
                <c:pt idx="130">
                  <c:v>6405</c:v>
                </c:pt>
                <c:pt idx="131">
                  <c:v>7950</c:v>
                </c:pt>
                <c:pt idx="132">
                  <c:v>1952</c:v>
                </c:pt>
                <c:pt idx="133">
                  <c:v>3127</c:v>
                </c:pt>
                <c:pt idx="134">
                  <c:v>5112</c:v>
                </c:pt>
                <c:pt idx="135">
                  <c:v>5671</c:v>
                </c:pt>
                <c:pt idx="136">
                  <c:v>4817</c:v>
                </c:pt>
                <c:pt idx="137">
                  <c:v>5629</c:v>
                </c:pt>
                <c:pt idx="138">
                  <c:v>6028</c:v>
                </c:pt>
                <c:pt idx="139">
                  <c:v>3584</c:v>
                </c:pt>
                <c:pt idx="140">
                  <c:v>1748</c:v>
                </c:pt>
                <c:pt idx="141">
                  <c:v>1543</c:v>
                </c:pt>
                <c:pt idx="142">
                  <c:v>2865</c:v>
                </c:pt>
                <c:pt idx="143">
                  <c:v>3150</c:v>
                </c:pt>
                <c:pt idx="144">
                  <c:v>2445</c:v>
                </c:pt>
                <c:pt idx="145">
                  <c:v>1891</c:v>
                </c:pt>
                <c:pt idx="146">
                  <c:v>1476</c:v>
                </c:pt>
                <c:pt idx="147">
                  <c:v>4815</c:v>
                </c:pt>
                <c:pt idx="148">
                  <c:v>5348</c:v>
                </c:pt>
                <c:pt idx="149">
                  <c:v>4400</c:v>
                </c:pt>
                <c:pt idx="150">
                  <c:v>8226</c:v>
                </c:pt>
                <c:pt idx="151">
                  <c:v>3302</c:v>
                </c:pt>
                <c:pt idx="152">
                  <c:v>3563</c:v>
                </c:pt>
                <c:pt idx="153">
                  <c:v>2651</c:v>
                </c:pt>
                <c:pt idx="154">
                  <c:v>2494</c:v>
                </c:pt>
                <c:pt idx="155">
                  <c:v>3712</c:v>
                </c:pt>
                <c:pt idx="156">
                  <c:v>2365</c:v>
                </c:pt>
                <c:pt idx="157">
                  <c:v>3275</c:v>
                </c:pt>
                <c:pt idx="158">
                  <c:v>1860</c:v>
                </c:pt>
                <c:pt idx="159">
                  <c:v>1962</c:v>
                </c:pt>
                <c:pt idx="160">
                  <c:v>4417</c:v>
                </c:pt>
                <c:pt idx="161">
                  <c:v>2678</c:v>
                </c:pt>
                <c:pt idx="162">
                  <c:v>3949</c:v>
                </c:pt>
                <c:pt idx="163">
                  <c:v>4323</c:v>
                </c:pt>
                <c:pt idx="164">
                  <c:v>4806</c:v>
                </c:pt>
                <c:pt idx="165">
                  <c:v>3194</c:v>
                </c:pt>
                <c:pt idx="166">
                  <c:v>5774</c:v>
                </c:pt>
                <c:pt idx="167">
                  <c:v>6648</c:v>
                </c:pt>
                <c:pt idx="168">
                  <c:v>2368</c:v>
                </c:pt>
                <c:pt idx="169">
                  <c:v>1054</c:v>
                </c:pt>
                <c:pt idx="170">
                  <c:v>3628</c:v>
                </c:pt>
                <c:pt idx="171">
                  <c:v>2884</c:v>
                </c:pt>
                <c:pt idx="172">
                  <c:v>3902</c:v>
                </c:pt>
                <c:pt idx="173">
                  <c:v>3826</c:v>
                </c:pt>
                <c:pt idx="174">
                  <c:v>3488</c:v>
                </c:pt>
                <c:pt idx="175">
                  <c:v>3283</c:v>
                </c:pt>
                <c:pt idx="176">
                  <c:v>5418</c:v>
                </c:pt>
                <c:pt idx="177">
                  <c:v>3064</c:v>
                </c:pt>
                <c:pt idx="178">
                  <c:v>7223</c:v>
                </c:pt>
                <c:pt idx="179">
                  <c:v>4688</c:v>
                </c:pt>
                <c:pt idx="180">
                  <c:v>6252</c:v>
                </c:pt>
                <c:pt idx="181">
                  <c:v>5147</c:v>
                </c:pt>
                <c:pt idx="182">
                  <c:v>2881</c:v>
                </c:pt>
                <c:pt idx="183">
                  <c:v>9112</c:v>
                </c:pt>
                <c:pt idx="184">
                  <c:v>7474</c:v>
                </c:pt>
                <c:pt idx="185">
                  <c:v>6439</c:v>
                </c:pt>
                <c:pt idx="186">
                  <c:v>2837</c:v>
                </c:pt>
                <c:pt idx="187">
                  <c:v>3609</c:v>
                </c:pt>
                <c:pt idx="188">
                  <c:v>1732</c:v>
                </c:pt>
                <c:pt idx="189">
                  <c:v>8869</c:v>
                </c:pt>
                <c:pt idx="190">
                  <c:v>5264</c:v>
                </c:pt>
                <c:pt idx="191">
                  <c:v>4676</c:v>
                </c:pt>
                <c:pt idx="192">
                  <c:v>3465</c:v>
                </c:pt>
                <c:pt idx="193">
                  <c:v>2760</c:v>
                </c:pt>
                <c:pt idx="194">
                  <c:v>3221</c:v>
                </c:pt>
                <c:pt idx="195">
                  <c:v>6063</c:v>
                </c:pt>
                <c:pt idx="196">
                  <c:v>18483</c:v>
                </c:pt>
                <c:pt idx="197">
                  <c:v>9838</c:v>
                </c:pt>
                <c:pt idx="198">
                  <c:v>5745</c:v>
                </c:pt>
                <c:pt idx="199">
                  <c:v>3507</c:v>
                </c:pt>
                <c:pt idx="200">
                  <c:v>8569</c:v>
                </c:pt>
                <c:pt idx="201">
                  <c:v>3871</c:v>
                </c:pt>
                <c:pt idx="202">
                  <c:v>2368</c:v>
                </c:pt>
                <c:pt idx="203">
                  <c:v>1263</c:v>
                </c:pt>
                <c:pt idx="204">
                  <c:v>3228</c:v>
                </c:pt>
                <c:pt idx="205">
                  <c:v>13578</c:v>
                </c:pt>
                <c:pt idx="206">
                  <c:v>9880</c:v>
                </c:pt>
                <c:pt idx="207">
                  <c:v>11597</c:v>
                </c:pt>
                <c:pt idx="208">
                  <c:v>8085</c:v>
                </c:pt>
                <c:pt idx="209">
                  <c:v>5657</c:v>
                </c:pt>
                <c:pt idx="210">
                  <c:v>5392</c:v>
                </c:pt>
                <c:pt idx="211">
                  <c:v>8574</c:v>
                </c:pt>
                <c:pt idx="212">
                  <c:v>13918</c:v>
                </c:pt>
                <c:pt idx="213">
                  <c:v>7729</c:v>
                </c:pt>
                <c:pt idx="214">
                  <c:v>6596</c:v>
                </c:pt>
                <c:pt idx="215">
                  <c:v>14720</c:v>
                </c:pt>
                <c:pt idx="216">
                  <c:v>11792</c:v>
                </c:pt>
                <c:pt idx="217">
                  <c:v>7063</c:v>
                </c:pt>
                <c:pt idx="218">
                  <c:v>5278</c:v>
                </c:pt>
                <c:pt idx="219">
                  <c:v>5716</c:v>
                </c:pt>
                <c:pt idx="220">
                  <c:v>4835</c:v>
                </c:pt>
                <c:pt idx="221">
                  <c:v>9235</c:v>
                </c:pt>
                <c:pt idx="222">
                  <c:v>5704</c:v>
                </c:pt>
                <c:pt idx="223">
                  <c:v>2856</c:v>
                </c:pt>
                <c:pt idx="224">
                  <c:v>1114</c:v>
                </c:pt>
                <c:pt idx="225">
                  <c:v>2189</c:v>
                </c:pt>
                <c:pt idx="226">
                  <c:v>3989</c:v>
                </c:pt>
                <c:pt idx="227">
                  <c:v>1610</c:v>
                </c:pt>
                <c:pt idx="228">
                  <c:v>2111</c:v>
                </c:pt>
                <c:pt idx="229">
                  <c:v>3135</c:v>
                </c:pt>
                <c:pt idx="230">
                  <c:v>3188</c:v>
                </c:pt>
                <c:pt idx="231">
                  <c:v>1114</c:v>
                </c:pt>
                <c:pt idx="232">
                  <c:v>1582</c:v>
                </c:pt>
                <c:pt idx="233">
                  <c:v>5216</c:v>
                </c:pt>
                <c:pt idx="234">
                  <c:v>4463</c:v>
                </c:pt>
                <c:pt idx="235">
                  <c:v>3935</c:v>
                </c:pt>
                <c:pt idx="236">
                  <c:v>2303</c:v>
                </c:pt>
                <c:pt idx="237">
                  <c:v>1766</c:v>
                </c:pt>
                <c:pt idx="238">
                  <c:v>844</c:v>
                </c:pt>
                <c:pt idx="239">
                  <c:v>8796</c:v>
                </c:pt>
                <c:pt idx="240">
                  <c:v>6045</c:v>
                </c:pt>
                <c:pt idx="241">
                  <c:v>3495</c:v>
                </c:pt>
                <c:pt idx="242">
                  <c:v>3373</c:v>
                </c:pt>
                <c:pt idx="243">
                  <c:v>3686</c:v>
                </c:pt>
                <c:pt idx="244">
                  <c:v>4398</c:v>
                </c:pt>
                <c:pt idx="245">
                  <c:v>1643</c:v>
                </c:pt>
                <c:pt idx="246">
                  <c:v>3727</c:v>
                </c:pt>
                <c:pt idx="247">
                  <c:v>7442</c:v>
                </c:pt>
                <c:pt idx="248">
                  <c:v>9970</c:v>
                </c:pt>
                <c:pt idx="249">
                  <c:v>8939</c:v>
                </c:pt>
                <c:pt idx="250">
                  <c:v>7965</c:v>
                </c:pt>
                <c:pt idx="251">
                  <c:v>3281</c:v>
                </c:pt>
                <c:pt idx="252">
                  <c:v>5411</c:v>
                </c:pt>
                <c:pt idx="253">
                  <c:v>4589</c:v>
                </c:pt>
                <c:pt idx="254">
                  <c:v>4660</c:v>
                </c:pt>
                <c:pt idx="255">
                  <c:v>3471</c:v>
                </c:pt>
                <c:pt idx="256">
                  <c:v>2834</c:v>
                </c:pt>
                <c:pt idx="257">
                  <c:v>3169</c:v>
                </c:pt>
                <c:pt idx="258">
                  <c:v>3738</c:v>
                </c:pt>
                <c:pt idx="259">
                  <c:v>2096</c:v>
                </c:pt>
                <c:pt idx="260">
                  <c:v>1199</c:v>
                </c:pt>
                <c:pt idx="261">
                  <c:v>2914</c:v>
                </c:pt>
                <c:pt idx="262">
                  <c:v>3810</c:v>
                </c:pt>
                <c:pt idx="263">
                  <c:v>45398</c:v>
                </c:pt>
                <c:pt idx="264">
                  <c:v>23049</c:v>
                </c:pt>
                <c:pt idx="265">
                  <c:v>4126</c:v>
                </c:pt>
                <c:pt idx="266">
                  <c:v>1857</c:v>
                </c:pt>
                <c:pt idx="267">
                  <c:v>3065</c:v>
                </c:pt>
                <c:pt idx="268">
                  <c:v>2999</c:v>
                </c:pt>
                <c:pt idx="269">
                  <c:v>2010</c:v>
                </c:pt>
                <c:pt idx="270">
                  <c:v>3488</c:v>
                </c:pt>
                <c:pt idx="271">
                  <c:v>3107</c:v>
                </c:pt>
                <c:pt idx="272">
                  <c:v>2769</c:v>
                </c:pt>
                <c:pt idx="273">
                  <c:v>2941</c:v>
                </c:pt>
                <c:pt idx="274">
                  <c:v>3211</c:v>
                </c:pt>
                <c:pt idx="275">
                  <c:v>4165</c:v>
                </c:pt>
                <c:pt idx="276">
                  <c:v>2119</c:v>
                </c:pt>
                <c:pt idx="277">
                  <c:v>1994</c:v>
                </c:pt>
                <c:pt idx="278">
                  <c:v>3248</c:v>
                </c:pt>
                <c:pt idx="279">
                  <c:v>2480</c:v>
                </c:pt>
                <c:pt idx="280">
                  <c:v>1915</c:v>
                </c:pt>
                <c:pt idx="281">
                  <c:v>3275</c:v>
                </c:pt>
                <c:pt idx="282">
                  <c:v>4027</c:v>
                </c:pt>
                <c:pt idx="283">
                  <c:v>6387</c:v>
                </c:pt>
                <c:pt idx="284">
                  <c:v>7600</c:v>
                </c:pt>
                <c:pt idx="285">
                  <c:v>5792</c:v>
                </c:pt>
                <c:pt idx="286">
                  <c:v>3012</c:v>
                </c:pt>
                <c:pt idx="287">
                  <c:v>2657</c:v>
                </c:pt>
                <c:pt idx="288">
                  <c:v>2497</c:v>
                </c:pt>
                <c:pt idx="289">
                  <c:v>49526</c:v>
                </c:pt>
                <c:pt idx="290">
                  <c:v>270857</c:v>
                </c:pt>
                <c:pt idx="291">
                  <c:v>69762</c:v>
                </c:pt>
                <c:pt idx="292">
                  <c:v>28752</c:v>
                </c:pt>
                <c:pt idx="293">
                  <c:v>22789</c:v>
                </c:pt>
                <c:pt idx="294">
                  <c:v>34001</c:v>
                </c:pt>
                <c:pt idx="295">
                  <c:v>15973</c:v>
                </c:pt>
                <c:pt idx="296">
                  <c:v>8290</c:v>
                </c:pt>
                <c:pt idx="297">
                  <c:v>4403</c:v>
                </c:pt>
                <c:pt idx="298">
                  <c:v>4251</c:v>
                </c:pt>
                <c:pt idx="299">
                  <c:v>4688</c:v>
                </c:pt>
                <c:pt idx="300">
                  <c:v>3432</c:v>
                </c:pt>
                <c:pt idx="301">
                  <c:v>2372</c:v>
                </c:pt>
                <c:pt idx="302">
                  <c:v>2405</c:v>
                </c:pt>
                <c:pt idx="303">
                  <c:v>5230</c:v>
                </c:pt>
                <c:pt idx="304">
                  <c:v>4075</c:v>
                </c:pt>
                <c:pt idx="305">
                  <c:v>4365</c:v>
                </c:pt>
                <c:pt idx="306">
                  <c:v>3837</c:v>
                </c:pt>
                <c:pt idx="307">
                  <c:v>11271</c:v>
                </c:pt>
                <c:pt idx="308">
                  <c:v>38196</c:v>
                </c:pt>
                <c:pt idx="309">
                  <c:v>34876</c:v>
                </c:pt>
                <c:pt idx="310">
                  <c:v>45645</c:v>
                </c:pt>
                <c:pt idx="311">
                  <c:v>46312</c:v>
                </c:pt>
                <c:pt idx="312">
                  <c:v>53185</c:v>
                </c:pt>
                <c:pt idx="313">
                  <c:v>33865</c:v>
                </c:pt>
                <c:pt idx="314">
                  <c:v>58348</c:v>
                </c:pt>
                <c:pt idx="315">
                  <c:v>62936</c:v>
                </c:pt>
                <c:pt idx="316">
                  <c:v>38136</c:v>
                </c:pt>
                <c:pt idx="317">
                  <c:v>19663</c:v>
                </c:pt>
                <c:pt idx="318">
                  <c:v>30755</c:v>
                </c:pt>
                <c:pt idx="319">
                  <c:v>25591</c:v>
                </c:pt>
                <c:pt idx="320">
                  <c:v>19567</c:v>
                </c:pt>
                <c:pt idx="321">
                  <c:v>34932</c:v>
                </c:pt>
                <c:pt idx="322">
                  <c:v>36833</c:v>
                </c:pt>
                <c:pt idx="323">
                  <c:v>6948</c:v>
                </c:pt>
                <c:pt idx="324">
                  <c:v>3722</c:v>
                </c:pt>
                <c:pt idx="325">
                  <c:v>4210</c:v>
                </c:pt>
                <c:pt idx="326">
                  <c:v>4536</c:v>
                </c:pt>
                <c:pt idx="327">
                  <c:v>2947</c:v>
                </c:pt>
                <c:pt idx="328">
                  <c:v>4343</c:v>
                </c:pt>
                <c:pt idx="329">
                  <c:v>1879</c:v>
                </c:pt>
                <c:pt idx="330">
                  <c:v>2504</c:v>
                </c:pt>
                <c:pt idx="331">
                  <c:v>6608</c:v>
                </c:pt>
                <c:pt idx="332">
                  <c:v>3315</c:v>
                </c:pt>
                <c:pt idx="333">
                  <c:v>3040</c:v>
                </c:pt>
                <c:pt idx="334">
                  <c:v>3108</c:v>
                </c:pt>
                <c:pt idx="335">
                  <c:v>1590</c:v>
                </c:pt>
                <c:pt idx="336">
                  <c:v>1237</c:v>
                </c:pt>
                <c:pt idx="337">
                  <c:v>1049</c:v>
                </c:pt>
                <c:pt idx="338">
                  <c:v>2319</c:v>
                </c:pt>
                <c:pt idx="339">
                  <c:v>3051</c:v>
                </c:pt>
                <c:pt idx="340">
                  <c:v>6731</c:v>
                </c:pt>
                <c:pt idx="341">
                  <c:v>35143</c:v>
                </c:pt>
                <c:pt idx="342">
                  <c:v>13645</c:v>
                </c:pt>
                <c:pt idx="343">
                  <c:v>5505</c:v>
                </c:pt>
                <c:pt idx="344">
                  <c:v>3137</c:v>
                </c:pt>
                <c:pt idx="345">
                  <c:v>3482</c:v>
                </c:pt>
                <c:pt idx="346">
                  <c:v>3348</c:v>
                </c:pt>
                <c:pt idx="347">
                  <c:v>1903</c:v>
                </c:pt>
                <c:pt idx="348">
                  <c:v>2951</c:v>
                </c:pt>
                <c:pt idx="349">
                  <c:v>3405</c:v>
                </c:pt>
                <c:pt idx="350">
                  <c:v>10717</c:v>
                </c:pt>
                <c:pt idx="351">
                  <c:v>2830</c:v>
                </c:pt>
                <c:pt idx="352">
                  <c:v>19349</c:v>
                </c:pt>
                <c:pt idx="353">
                  <c:v>5339</c:v>
                </c:pt>
                <c:pt idx="354">
                  <c:v>2603</c:v>
                </c:pt>
                <c:pt idx="355">
                  <c:v>3837</c:v>
                </c:pt>
                <c:pt idx="356">
                  <c:v>2111</c:v>
                </c:pt>
                <c:pt idx="357">
                  <c:v>2151</c:v>
                </c:pt>
                <c:pt idx="358">
                  <c:v>1115</c:v>
                </c:pt>
                <c:pt idx="359">
                  <c:v>493</c:v>
                </c:pt>
                <c:pt idx="360">
                  <c:v>793</c:v>
                </c:pt>
                <c:pt idx="361">
                  <c:v>1412</c:v>
                </c:pt>
                <c:pt idx="362">
                  <c:v>3889</c:v>
                </c:pt>
                <c:pt idx="363">
                  <c:v>1656</c:v>
                </c:pt>
                <c:pt idx="364">
                  <c:v>633</c:v>
                </c:pt>
              </c:numCache>
            </c:numRef>
          </c:val>
          <c:smooth val="0"/>
          <c:extLst>
            <c:ext xmlns:c16="http://schemas.microsoft.com/office/drawing/2014/chart" uri="{C3380CC4-5D6E-409C-BE32-E72D297353CC}">
              <c16:uniqueId val="{00000000-F9E1-4C34-970A-83BEA3408BD7}"/>
            </c:ext>
          </c:extLst>
        </c:ser>
        <c:dLbls>
          <c:showLegendKey val="0"/>
          <c:showVal val="0"/>
          <c:showCatName val="0"/>
          <c:showSerName val="0"/>
          <c:showPercent val="0"/>
          <c:showBubbleSize val="0"/>
        </c:dLbls>
        <c:smooth val="0"/>
        <c:axId val="282026040"/>
        <c:axId val="282028008"/>
      </c:lineChart>
      <c:dateAx>
        <c:axId val="282026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028008"/>
        <c:crosses val="autoZero"/>
        <c:auto val="1"/>
        <c:lblOffset val="100"/>
        <c:baseTimeUnit val="days"/>
      </c:dateAx>
      <c:valAx>
        <c:axId val="282028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026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DAS! im NDR Fernsehen</c:v>
                </c:pt>
              </c:strCache>
            </c:strRef>
          </c:cat>
          <c:val>
            <c:numRef>
              <c:f>Sheet1!$B$2</c:f>
              <c:numCache>
                <c:formatCode>General</c:formatCode>
                <c:ptCount val="1"/>
                <c:pt idx="0">
                  <c:v>515</c:v>
                </c:pt>
              </c:numCache>
            </c:numRef>
          </c:val>
          <c:extLst>
            <c:ext xmlns:c16="http://schemas.microsoft.com/office/drawing/2014/chart" uri="{C3380CC4-5D6E-409C-BE32-E72D297353CC}">
              <c16:uniqueId val="{00000000-E768-44D6-98BF-09DF19708E73}"/>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DAS! im NDR Fernsehen</c:v>
                </c:pt>
              </c:strCache>
            </c:strRef>
          </c:cat>
          <c:val>
            <c:numRef>
              <c:f>Sheet1!$C$2</c:f>
              <c:numCache>
                <c:formatCode>General</c:formatCode>
                <c:ptCount val="1"/>
                <c:pt idx="0">
                  <c:v>500</c:v>
                </c:pt>
              </c:numCache>
            </c:numRef>
          </c:val>
          <c:extLst>
            <c:ext xmlns:c16="http://schemas.microsoft.com/office/drawing/2014/chart" uri="{C3380CC4-5D6E-409C-BE32-E72D297353CC}">
              <c16:uniqueId val="{00000001-E768-44D6-98BF-09DF19708E73}"/>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DAS! im NDR Fernsehen</c:v>
                </c:pt>
              </c:strCache>
            </c:strRef>
          </c:cat>
          <c:val>
            <c:numRef>
              <c:f>Sheet1!$D$2</c:f>
              <c:numCache>
                <c:formatCode>General</c:formatCode>
                <c:ptCount val="1"/>
                <c:pt idx="0">
                  <c:v>5</c:v>
                </c:pt>
              </c:numCache>
            </c:numRef>
          </c:val>
          <c:extLst>
            <c:ext xmlns:c16="http://schemas.microsoft.com/office/drawing/2014/chart" uri="{C3380CC4-5D6E-409C-BE32-E72D297353CC}">
              <c16:uniqueId val="{00000002-E768-44D6-98BF-09DF19708E73}"/>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DAS! im NDR Fernsehen</c:v>
                </c:pt>
              </c:strCache>
            </c:strRef>
          </c:cat>
          <c:val>
            <c:numRef>
              <c:f>Sheet1!$E$2</c:f>
              <c:numCache>
                <c:formatCode>General</c:formatCode>
                <c:ptCount val="1"/>
                <c:pt idx="0">
                  <c:v>854</c:v>
                </c:pt>
              </c:numCache>
            </c:numRef>
          </c:val>
          <c:extLst>
            <c:ext xmlns:c16="http://schemas.microsoft.com/office/drawing/2014/chart" uri="{C3380CC4-5D6E-409C-BE32-E72D297353CC}">
              <c16:uniqueId val="{00000003-E768-44D6-98BF-09DF19708E73}"/>
            </c:ext>
          </c:extLst>
        </c:ser>
        <c:dLbls>
          <c:showLegendKey val="0"/>
          <c:showVal val="0"/>
          <c:showCatName val="0"/>
          <c:showSerName val="0"/>
          <c:showPercent val="0"/>
          <c:showBubbleSize val="0"/>
        </c:dLbls>
        <c:gapWidth val="150"/>
        <c:overlap val="100"/>
        <c:axId val="282038832"/>
        <c:axId val="282040144"/>
      </c:barChart>
      <c:catAx>
        <c:axId val="282038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040144"/>
        <c:crosses val="autoZero"/>
        <c:auto val="1"/>
        <c:lblAlgn val="ctr"/>
        <c:lblOffset val="100"/>
        <c:noMultiLvlLbl val="0"/>
      </c:catAx>
      <c:valAx>
        <c:axId val="282040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03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84FDC-3B5C-4485-BF25-EB2EC4FF0698}"/>
              </a:ext>
            </a:extLst>
          </p:cNvPr>
          <p:cNvSpPr>
            <a:spLocks noGrp="1"/>
          </p:cNvSpPr>
          <p:nvPr>
            <p:ph type="ctrTitle"/>
          </p:nvPr>
        </p:nvSpPr>
        <p:spPr/>
        <p:txBody>
          <a:bodyPr/>
          <a:lstStyle/>
          <a:p>
            <a:r>
              <a:rPr lang="en-US"/>
              <a:t>Social Media - Evaluation - Facebook</a:t>
            </a:r>
          </a:p>
        </p:txBody>
      </p:sp>
      <p:sp>
        <p:nvSpPr>
          <p:cNvPr id="3" name="Subtitle 2">
            <a:extLst>
              <a:ext uri="{FF2B5EF4-FFF2-40B4-BE49-F238E27FC236}">
                <a16:creationId xmlns:a16="http://schemas.microsoft.com/office/drawing/2014/main" id="{9387F35F-57FD-47C1-B24E-430D55382302}"/>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759394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CF0E1-98C5-4A32-86FC-3032975E9F09}"/>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2ADF49C0-7CD5-4D55-BE48-50D931B01450}"/>
              </a:ext>
            </a:extLst>
          </p:cNvPr>
          <p:cNvGraphicFramePr>
            <a:graphicFrameLocks noGrp="1"/>
          </p:cNvGraphicFramePr>
          <p:nvPr>
            <p:ph type="tbl" sz="quarter" idx="13"/>
            <p:extLst>
              <p:ext uri="{D42A27DB-BD31-4B8C-83A1-F6EECF244321}">
                <p14:modId xmlns:p14="http://schemas.microsoft.com/office/powerpoint/2010/main" val="2689815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07696548"/>
                    </a:ext>
                  </a:extLst>
                </a:gridCol>
                <a:gridCol w="1645920">
                  <a:extLst>
                    <a:ext uri="{9D8B030D-6E8A-4147-A177-3AD203B41FA5}">
                      <a16:colId xmlns:a16="http://schemas.microsoft.com/office/drawing/2014/main" val="267439804"/>
                    </a:ext>
                  </a:extLst>
                </a:gridCol>
                <a:gridCol w="1645920">
                  <a:extLst>
                    <a:ext uri="{9D8B030D-6E8A-4147-A177-3AD203B41FA5}">
                      <a16:colId xmlns:a16="http://schemas.microsoft.com/office/drawing/2014/main" val="637047798"/>
                    </a:ext>
                  </a:extLst>
                </a:gridCol>
                <a:gridCol w="1234440">
                  <a:extLst>
                    <a:ext uri="{9D8B030D-6E8A-4147-A177-3AD203B41FA5}">
                      <a16:colId xmlns:a16="http://schemas.microsoft.com/office/drawing/2014/main" val="3826045459"/>
                    </a:ext>
                  </a:extLst>
                </a:gridCol>
                <a:gridCol w="1234440">
                  <a:extLst>
                    <a:ext uri="{9D8B030D-6E8A-4147-A177-3AD203B41FA5}">
                      <a16:colId xmlns:a16="http://schemas.microsoft.com/office/drawing/2014/main" val="3894190861"/>
                    </a:ext>
                  </a:extLst>
                </a:gridCol>
                <a:gridCol w="822960">
                  <a:extLst>
                    <a:ext uri="{9D8B030D-6E8A-4147-A177-3AD203B41FA5}">
                      <a16:colId xmlns:a16="http://schemas.microsoft.com/office/drawing/2014/main" val="3099617533"/>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2105825803"/>
                  </a:ext>
                </a:extLst>
              </a:tr>
              <a:tr h="370840">
                <a:tc>
                  <a:txBody>
                    <a:bodyPr/>
                    <a:lstStyle/>
                    <a:p>
                      <a:r>
                        <a:rPr lang="en-US" sz="1000"/>
                        <a:t>DAS! im NDR Fernsehen</a:t>
                      </a:r>
                    </a:p>
                  </a:txBody>
                  <a:tcPr/>
                </a:tc>
                <a:tc>
                  <a:txBody>
                    <a:bodyPr/>
                    <a:lstStyle/>
                    <a:p>
                      <a:r>
                        <a:rPr lang="en-US" sz="1000"/>
                        <a:t>56341</a:t>
                      </a:r>
                    </a:p>
                  </a:txBody>
                  <a:tcPr/>
                </a:tc>
                <a:tc>
                  <a:txBody>
                    <a:bodyPr/>
                    <a:lstStyle/>
                    <a:p>
                      <a:r>
                        <a:rPr lang="en-US" sz="1000"/>
                        <a:t>0</a:t>
                      </a:r>
                    </a:p>
                  </a:txBody>
                  <a:tcPr/>
                </a:tc>
                <a:tc>
                  <a:txBody>
                    <a:bodyPr/>
                    <a:lstStyle/>
                    <a:p>
                      <a:r>
                        <a:rPr lang="en-US" sz="1000"/>
                        <a:t>3350</a:t>
                      </a:r>
                    </a:p>
                  </a:txBody>
                  <a:tcPr/>
                </a:tc>
                <a:tc>
                  <a:txBody>
                    <a:bodyPr/>
                    <a:lstStyle/>
                    <a:p>
                      <a:r>
                        <a:rPr lang="en-US" sz="1000"/>
                        <a:t>6.2%</a:t>
                      </a:r>
                    </a:p>
                  </a:txBody>
                  <a:tcPr/>
                </a:tc>
                <a:tc>
                  <a:txBody>
                    <a:bodyPr/>
                    <a:lstStyle/>
                    <a:p>
                      <a:r>
                        <a:rPr lang="en-US" sz="1000"/>
                        <a:t>27555</a:t>
                      </a:r>
                    </a:p>
                  </a:txBody>
                  <a:tcPr/>
                </a:tc>
                <a:extLst>
                  <a:ext uri="{0D108BD9-81ED-4DB2-BD59-A6C34878D82A}">
                    <a16:rowId xmlns:a16="http://schemas.microsoft.com/office/drawing/2014/main" val="1304100939"/>
                  </a:ext>
                </a:extLst>
              </a:tr>
            </a:tbl>
          </a:graphicData>
        </a:graphic>
      </p:graphicFrame>
      <p:sp>
        <p:nvSpPr>
          <p:cNvPr id="4" name="Text Placeholder 3">
            <a:extLst>
              <a:ext uri="{FF2B5EF4-FFF2-40B4-BE49-F238E27FC236}">
                <a16:creationId xmlns:a16="http://schemas.microsoft.com/office/drawing/2014/main" id="{09E02A6E-5C34-4264-A297-2EAA0907988A}"/>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1890127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F3C94-CC27-4CF9-B8BE-F37E2F4FB761}"/>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84907E76-86A7-46EF-B237-4D3FC080401A}"/>
              </a:ext>
            </a:extLst>
          </p:cNvPr>
          <p:cNvGraphicFramePr>
            <a:graphicFrameLocks noGrp="1"/>
          </p:cNvGraphicFramePr>
          <p:nvPr>
            <p:ph type="chart" sz="quarter" idx="13"/>
            <p:extLst>
              <p:ext uri="{D42A27DB-BD31-4B8C-83A1-F6EECF244321}">
                <p14:modId xmlns:p14="http://schemas.microsoft.com/office/powerpoint/2010/main" val="2242236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B3EB35-CC15-43D3-A0D9-F044DA6EEFAC}"/>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5F081A3C-05E4-4A5A-BF8B-814426C463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642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2786B-5D56-4B15-ADDC-F4D134C61611}"/>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04A553BD-8EFB-4991-B7E1-99C43DC43FED}"/>
              </a:ext>
            </a:extLst>
          </p:cNvPr>
          <p:cNvGraphicFramePr>
            <a:graphicFrameLocks noGrp="1"/>
          </p:cNvGraphicFramePr>
          <p:nvPr>
            <p:ph type="chart" sz="quarter" idx="13"/>
            <p:extLst>
              <p:ext uri="{D42A27DB-BD31-4B8C-83A1-F6EECF244321}">
                <p14:modId xmlns:p14="http://schemas.microsoft.com/office/powerpoint/2010/main" val="25052206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95CD8B-3D9F-4134-9D3E-760EBDA3BE53}"/>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3D71AE95-240E-44EB-B932-2A48DEDE87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451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EC412-DDC5-4A4E-8B4A-19DF5DCA20C6}"/>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737CB36F-6DD4-4A1F-B2C2-CA0D9BA952DF}"/>
              </a:ext>
            </a:extLst>
          </p:cNvPr>
          <p:cNvGraphicFramePr>
            <a:graphicFrameLocks noGrp="1"/>
          </p:cNvGraphicFramePr>
          <p:nvPr>
            <p:ph type="chart" sz="quarter" idx="13"/>
            <p:extLst>
              <p:ext uri="{D42A27DB-BD31-4B8C-83A1-F6EECF244321}">
                <p14:modId xmlns:p14="http://schemas.microsoft.com/office/powerpoint/2010/main" val="41583021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4D61CE-194C-4AFF-86AC-454CA75172ED}"/>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29293DFD-267D-439B-9FFA-175ECCAFAF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2498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71C57-D5A4-46DB-8CF4-370B433EA6C5}"/>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F58F95F9-011D-4C15-B085-B4CA28165E38}"/>
              </a:ext>
            </a:extLst>
          </p:cNvPr>
          <p:cNvGraphicFramePr>
            <a:graphicFrameLocks noGrp="1"/>
          </p:cNvGraphicFramePr>
          <p:nvPr>
            <p:ph type="chart" sz="quarter" idx="13"/>
            <p:extLst>
              <p:ext uri="{D42A27DB-BD31-4B8C-83A1-F6EECF244321}">
                <p14:modId xmlns:p14="http://schemas.microsoft.com/office/powerpoint/2010/main" val="12864207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758D71-534F-4A5C-9161-3DB4FD3ADBE8}"/>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592496FC-C8DD-4148-AF88-61014E6BD6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982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A2602-5E51-4B2B-A592-DB0640F9E8AD}"/>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238F1791-6E2D-4AE3-A14A-A8E810FD4A31}"/>
              </a:ext>
            </a:extLst>
          </p:cNvPr>
          <p:cNvGraphicFramePr>
            <a:graphicFrameLocks noGrp="1"/>
          </p:cNvGraphicFramePr>
          <p:nvPr>
            <p:ph type="tbl" sz="quarter" idx="13"/>
            <p:extLst>
              <p:ext uri="{D42A27DB-BD31-4B8C-83A1-F6EECF244321}">
                <p14:modId xmlns:p14="http://schemas.microsoft.com/office/powerpoint/2010/main" val="1853412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5735524"/>
                    </a:ext>
                  </a:extLst>
                </a:gridCol>
                <a:gridCol w="1645920">
                  <a:extLst>
                    <a:ext uri="{9D8B030D-6E8A-4147-A177-3AD203B41FA5}">
                      <a16:colId xmlns:a16="http://schemas.microsoft.com/office/drawing/2014/main" val="2638591285"/>
                    </a:ext>
                  </a:extLst>
                </a:gridCol>
                <a:gridCol w="1234440">
                  <a:extLst>
                    <a:ext uri="{9D8B030D-6E8A-4147-A177-3AD203B41FA5}">
                      <a16:colId xmlns:a16="http://schemas.microsoft.com/office/drawing/2014/main" val="3990860689"/>
                    </a:ext>
                  </a:extLst>
                </a:gridCol>
                <a:gridCol w="1234440">
                  <a:extLst>
                    <a:ext uri="{9D8B030D-6E8A-4147-A177-3AD203B41FA5}">
                      <a16:colId xmlns:a16="http://schemas.microsoft.com/office/drawing/2014/main" val="1455400695"/>
                    </a:ext>
                  </a:extLst>
                </a:gridCol>
                <a:gridCol w="1234440">
                  <a:extLst>
                    <a:ext uri="{9D8B030D-6E8A-4147-A177-3AD203B41FA5}">
                      <a16:colId xmlns:a16="http://schemas.microsoft.com/office/drawing/2014/main" val="1163369884"/>
                    </a:ext>
                  </a:extLst>
                </a:gridCol>
                <a:gridCol w="1234440">
                  <a:extLst>
                    <a:ext uri="{9D8B030D-6E8A-4147-A177-3AD203B41FA5}">
                      <a16:colId xmlns:a16="http://schemas.microsoft.com/office/drawing/2014/main" val="2287342389"/>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3239457472"/>
                  </a:ext>
                </a:extLst>
              </a:tr>
              <a:tr h="370840">
                <a:tc>
                  <a:txBody>
                    <a:bodyPr/>
                    <a:lstStyle/>
                    <a:p>
                      <a:r>
                        <a:rPr lang="en-US" sz="1000"/>
                        <a:t>DAS! im NDR Fernsehen</a:t>
                      </a:r>
                    </a:p>
                  </a:txBody>
                  <a:tcPr/>
                </a:tc>
                <a:tc>
                  <a:txBody>
                    <a:bodyPr/>
                    <a:lstStyle/>
                    <a:p>
                      <a:r>
                        <a:rPr lang="en-US" sz="1000"/>
                        <a:t>56341</a:t>
                      </a:r>
                    </a:p>
                  </a:txBody>
                  <a:tcPr/>
                </a:tc>
                <a:tc>
                  <a:txBody>
                    <a:bodyPr/>
                    <a:lstStyle/>
                    <a:p>
                      <a:r>
                        <a:rPr lang="en-US" sz="1000"/>
                        <a:t>36626</a:t>
                      </a:r>
                    </a:p>
                  </a:txBody>
                  <a:tcPr/>
                </a:tc>
                <a:tc>
                  <a:txBody>
                    <a:bodyPr/>
                    <a:lstStyle/>
                    <a:p>
                      <a:r>
                        <a:rPr lang="en-US" sz="1000"/>
                        <a:t>0</a:t>
                      </a:r>
                    </a:p>
                  </a:txBody>
                  <a:tcPr/>
                </a:tc>
                <a:tc>
                  <a:txBody>
                    <a:bodyPr/>
                    <a:lstStyle/>
                    <a:p>
                      <a:r>
                        <a:rPr lang="en-US" sz="1000"/>
                        <a:t>20203</a:t>
                      </a:r>
                    </a:p>
                  </a:txBody>
                  <a:tcPr/>
                </a:tc>
                <a:tc>
                  <a:txBody>
                    <a:bodyPr/>
                    <a:lstStyle/>
                    <a:p>
                      <a:r>
                        <a:rPr lang="en-US" sz="1000"/>
                        <a:t>56341</a:t>
                      </a:r>
                    </a:p>
                  </a:txBody>
                  <a:tcPr/>
                </a:tc>
                <a:extLst>
                  <a:ext uri="{0D108BD9-81ED-4DB2-BD59-A6C34878D82A}">
                    <a16:rowId xmlns:a16="http://schemas.microsoft.com/office/drawing/2014/main" val="3744658516"/>
                  </a:ext>
                </a:extLst>
              </a:tr>
            </a:tbl>
          </a:graphicData>
        </a:graphic>
      </p:graphicFrame>
      <p:sp>
        <p:nvSpPr>
          <p:cNvPr id="4" name="Text Placeholder 3">
            <a:extLst>
              <a:ext uri="{FF2B5EF4-FFF2-40B4-BE49-F238E27FC236}">
                <a16:creationId xmlns:a16="http://schemas.microsoft.com/office/drawing/2014/main" id="{B27DE656-B868-4E70-97F6-C21A9378E265}"/>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1454087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2F0AF-D76B-4A07-9956-94443EBF2E03}"/>
              </a:ext>
            </a:extLst>
          </p:cNvPr>
          <p:cNvSpPr>
            <a:spLocks noGrp="1"/>
          </p:cNvSpPr>
          <p:nvPr>
            <p:ph type="title"/>
          </p:nvPr>
        </p:nvSpPr>
        <p:spPr/>
        <p:txBody>
          <a:bodyPr/>
          <a:lstStyle/>
          <a:p>
            <a:r>
              <a:rPr lang="en-US"/>
              <a:t>Distributionstyp</a:t>
            </a:r>
          </a:p>
        </p:txBody>
      </p:sp>
      <p:graphicFrame>
        <p:nvGraphicFramePr>
          <p:cNvPr id="6" name="Chart Placeholder 5">
            <a:extLst>
              <a:ext uri="{FF2B5EF4-FFF2-40B4-BE49-F238E27FC236}">
                <a16:creationId xmlns:a16="http://schemas.microsoft.com/office/drawing/2014/main" id="{5E309C99-59B1-4272-A96E-3C99001473C1}"/>
              </a:ext>
            </a:extLst>
          </p:cNvPr>
          <p:cNvGraphicFramePr>
            <a:graphicFrameLocks noGrp="1"/>
          </p:cNvGraphicFramePr>
          <p:nvPr>
            <p:ph type="chart" sz="quarter" idx="13"/>
            <p:extLst>
              <p:ext uri="{D42A27DB-BD31-4B8C-83A1-F6EECF244321}">
                <p14:modId xmlns:p14="http://schemas.microsoft.com/office/powerpoint/2010/main" val="21611949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CC1232-A0A7-49AD-A3CC-77083960CFE1}"/>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260A1D89-F4EC-4DFB-AC5C-B7A6CB69EE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57977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6D8A9-E1AB-4BE1-8AF8-21698CE72584}"/>
              </a:ext>
            </a:extLst>
          </p:cNvPr>
          <p:cNvSpPr>
            <a:spLocks noGrp="1"/>
          </p:cNvSpPr>
          <p:nvPr>
            <p:ph type="title"/>
          </p:nvPr>
        </p:nvSpPr>
        <p:spPr/>
        <p:txBody>
          <a:bodyPr/>
          <a:lstStyle/>
          <a:p>
            <a:r>
              <a:rPr lang="en-US"/>
              <a:t>Distributionstyp - Tabelle</a:t>
            </a:r>
          </a:p>
        </p:txBody>
      </p:sp>
      <p:graphicFrame>
        <p:nvGraphicFramePr>
          <p:cNvPr id="5" name="Table Placeholder 4">
            <a:extLst>
              <a:ext uri="{FF2B5EF4-FFF2-40B4-BE49-F238E27FC236}">
                <a16:creationId xmlns:a16="http://schemas.microsoft.com/office/drawing/2014/main" id="{7E80D475-9650-4343-BDA7-A497D75EC6A5}"/>
              </a:ext>
            </a:extLst>
          </p:cNvPr>
          <p:cNvGraphicFramePr>
            <a:graphicFrameLocks noGrp="1"/>
          </p:cNvGraphicFramePr>
          <p:nvPr>
            <p:ph type="tbl" sz="quarter" idx="13"/>
            <p:extLst>
              <p:ext uri="{D42A27DB-BD31-4B8C-83A1-F6EECF244321}">
                <p14:modId xmlns:p14="http://schemas.microsoft.com/office/powerpoint/2010/main" val="1344493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65519060"/>
                    </a:ext>
                  </a:extLst>
                </a:gridCol>
                <a:gridCol w="1234440">
                  <a:extLst>
                    <a:ext uri="{9D8B030D-6E8A-4147-A177-3AD203B41FA5}">
                      <a16:colId xmlns:a16="http://schemas.microsoft.com/office/drawing/2014/main" val="1205183447"/>
                    </a:ext>
                  </a:extLst>
                </a:gridCol>
                <a:gridCol w="822960">
                  <a:extLst>
                    <a:ext uri="{9D8B030D-6E8A-4147-A177-3AD203B41FA5}">
                      <a16:colId xmlns:a16="http://schemas.microsoft.com/office/drawing/2014/main" val="1098140532"/>
                    </a:ext>
                  </a:extLst>
                </a:gridCol>
                <a:gridCol w="822960">
                  <a:extLst>
                    <a:ext uri="{9D8B030D-6E8A-4147-A177-3AD203B41FA5}">
                      <a16:colId xmlns:a16="http://schemas.microsoft.com/office/drawing/2014/main" val="3836216520"/>
                    </a:ext>
                  </a:extLst>
                </a:gridCol>
                <a:gridCol w="822960">
                  <a:extLst>
                    <a:ext uri="{9D8B030D-6E8A-4147-A177-3AD203B41FA5}">
                      <a16:colId xmlns:a16="http://schemas.microsoft.com/office/drawing/2014/main" val="1815822925"/>
                    </a:ext>
                  </a:extLst>
                </a:gridCol>
                <a:gridCol w="822960">
                  <a:extLst>
                    <a:ext uri="{9D8B030D-6E8A-4147-A177-3AD203B41FA5}">
                      <a16:colId xmlns:a16="http://schemas.microsoft.com/office/drawing/2014/main" val="2667416081"/>
                    </a:ext>
                  </a:extLst>
                </a:gridCol>
                <a:gridCol w="822960">
                  <a:extLst>
                    <a:ext uri="{9D8B030D-6E8A-4147-A177-3AD203B41FA5}">
                      <a16:colId xmlns:a16="http://schemas.microsoft.com/office/drawing/2014/main" val="3374096191"/>
                    </a:ext>
                  </a:extLst>
                </a:gridCol>
                <a:gridCol w="822960">
                  <a:extLst>
                    <a:ext uri="{9D8B030D-6E8A-4147-A177-3AD203B41FA5}">
                      <a16:colId xmlns:a16="http://schemas.microsoft.com/office/drawing/2014/main" val="1357846746"/>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1139573343"/>
                  </a:ext>
                </a:extLst>
              </a:tr>
              <a:tr h="370840">
                <a:tc>
                  <a:txBody>
                    <a:bodyPr/>
                    <a:lstStyle/>
                    <a:p>
                      <a:r>
                        <a:rPr lang="en-US" sz="1000"/>
                        <a:t>DAS! im NDR Fernsehen</a:t>
                      </a:r>
                    </a:p>
                  </a:txBody>
                  <a:tcPr/>
                </a:tc>
                <a:tc>
                  <a:txBody>
                    <a:bodyPr/>
                    <a:lstStyle/>
                    <a:p>
                      <a:r>
                        <a:rPr lang="en-US" sz="1000"/>
                        <a:t>1874</a:t>
                      </a:r>
                    </a:p>
                  </a:txBody>
                  <a:tcPr/>
                </a:tc>
                <a:tc>
                  <a:txBody>
                    <a:bodyPr/>
                    <a:lstStyle/>
                    <a:p>
                      <a:r>
                        <a:rPr lang="en-US" sz="1000"/>
                        <a:t>500</a:t>
                      </a:r>
                    </a:p>
                  </a:txBody>
                  <a:tcPr/>
                </a:tc>
                <a:tc>
                  <a:txBody>
                    <a:bodyPr/>
                    <a:lstStyle/>
                    <a:p>
                      <a:r>
                        <a:rPr lang="en-US" sz="1000"/>
                        <a:t>854</a:t>
                      </a:r>
                    </a:p>
                  </a:txBody>
                  <a:tcPr/>
                </a:tc>
                <a:tc>
                  <a:txBody>
                    <a:bodyPr/>
                    <a:lstStyle/>
                    <a:p>
                      <a:r>
                        <a:rPr lang="en-US" sz="1000"/>
                        <a:t>5</a:t>
                      </a:r>
                    </a:p>
                  </a:txBody>
                  <a:tcPr/>
                </a:tc>
                <a:tc>
                  <a:txBody>
                    <a:bodyPr/>
                    <a:lstStyle/>
                    <a:p>
                      <a:r>
                        <a:rPr lang="en-US" sz="1000"/>
                        <a:t>515</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570404191"/>
                  </a:ext>
                </a:extLst>
              </a:tr>
            </a:tbl>
          </a:graphicData>
        </a:graphic>
      </p:graphicFrame>
      <p:sp>
        <p:nvSpPr>
          <p:cNvPr id="4" name="Text Placeholder 3">
            <a:extLst>
              <a:ext uri="{FF2B5EF4-FFF2-40B4-BE49-F238E27FC236}">
                <a16:creationId xmlns:a16="http://schemas.microsoft.com/office/drawing/2014/main" id="{1B9029AA-3589-4762-B99F-2A148415493E}"/>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1252618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714D9-8C6D-45A3-B92E-0CB99571E2C5}"/>
              </a:ext>
            </a:extLst>
          </p:cNvPr>
          <p:cNvSpPr>
            <a:spLocks noGrp="1"/>
          </p:cNvSpPr>
          <p:nvPr>
            <p:ph type="title"/>
          </p:nvPr>
        </p:nvSpPr>
        <p:spPr/>
        <p:txBody>
          <a:bodyPr/>
          <a:lstStyle/>
          <a:p>
            <a:r>
              <a:rPr lang="en-US"/>
              <a:t>Eigene Posts - Shares - Export</a:t>
            </a:r>
          </a:p>
        </p:txBody>
      </p:sp>
      <p:graphicFrame>
        <p:nvGraphicFramePr>
          <p:cNvPr id="5" name="Table Placeholder 4">
            <a:extLst>
              <a:ext uri="{FF2B5EF4-FFF2-40B4-BE49-F238E27FC236}">
                <a16:creationId xmlns:a16="http://schemas.microsoft.com/office/drawing/2014/main" id="{4B97991A-C7D6-497B-AB94-8010F024DFA9}"/>
              </a:ext>
            </a:extLst>
          </p:cNvPr>
          <p:cNvGraphicFramePr>
            <a:graphicFrameLocks noGrp="1"/>
          </p:cNvGraphicFramePr>
          <p:nvPr>
            <p:ph type="tbl" sz="quarter" idx="13"/>
            <p:extLst>
              <p:ext uri="{D42A27DB-BD31-4B8C-83A1-F6EECF244321}">
                <p14:modId xmlns:p14="http://schemas.microsoft.com/office/powerpoint/2010/main" val="1945425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45798279"/>
                    </a:ext>
                  </a:extLst>
                </a:gridCol>
                <a:gridCol w="822960">
                  <a:extLst>
                    <a:ext uri="{9D8B030D-6E8A-4147-A177-3AD203B41FA5}">
                      <a16:colId xmlns:a16="http://schemas.microsoft.com/office/drawing/2014/main" val="2515270240"/>
                    </a:ext>
                  </a:extLst>
                </a:gridCol>
                <a:gridCol w="822960">
                  <a:extLst>
                    <a:ext uri="{9D8B030D-6E8A-4147-A177-3AD203B41FA5}">
                      <a16:colId xmlns:a16="http://schemas.microsoft.com/office/drawing/2014/main" val="1388045032"/>
                    </a:ext>
                  </a:extLst>
                </a:gridCol>
                <a:gridCol w="822960">
                  <a:extLst>
                    <a:ext uri="{9D8B030D-6E8A-4147-A177-3AD203B41FA5}">
                      <a16:colId xmlns:a16="http://schemas.microsoft.com/office/drawing/2014/main" val="134752396"/>
                    </a:ext>
                  </a:extLst>
                </a:gridCol>
                <a:gridCol w="822960">
                  <a:extLst>
                    <a:ext uri="{9D8B030D-6E8A-4147-A177-3AD203B41FA5}">
                      <a16:colId xmlns:a16="http://schemas.microsoft.com/office/drawing/2014/main" val="3847248604"/>
                    </a:ext>
                  </a:extLst>
                </a:gridCol>
                <a:gridCol w="822960">
                  <a:extLst>
                    <a:ext uri="{9D8B030D-6E8A-4147-A177-3AD203B41FA5}">
                      <a16:colId xmlns:a16="http://schemas.microsoft.com/office/drawing/2014/main" val="1151638205"/>
                    </a:ext>
                  </a:extLst>
                </a:gridCol>
                <a:gridCol w="822960">
                  <a:extLst>
                    <a:ext uri="{9D8B030D-6E8A-4147-A177-3AD203B41FA5}">
                      <a16:colId xmlns:a16="http://schemas.microsoft.com/office/drawing/2014/main" val="463041543"/>
                    </a:ext>
                  </a:extLst>
                </a:gridCol>
                <a:gridCol w="822960">
                  <a:extLst>
                    <a:ext uri="{9D8B030D-6E8A-4147-A177-3AD203B41FA5}">
                      <a16:colId xmlns:a16="http://schemas.microsoft.com/office/drawing/2014/main" val="130479159"/>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347091476"/>
                  </a:ext>
                </a:extLst>
              </a:tr>
              <a:tr h="370840">
                <a:tc>
                  <a:txBody>
                    <a:bodyPr/>
                    <a:lstStyle/>
                    <a:p>
                      <a:r>
                        <a:rPr lang="de-DE" sz="1000" b="1"/>
                        <a:t>DAS! im NDR Fernsehen - 2017-10-17 19:00:02</a:t>
                      </a:r>
                      <a:r>
                        <a:rPr lang="de-DE" sz="1000"/>
                        <a:t>
Was hören eigentlich die Bauern bei der Ernte? Eine Landwirtschaftsseite hat Landwirte gefragt und dabei kamen die "Erntehits 2017" heraus. Herbert Böckmann hat sich das mal angehört. Ton an und ab geht's :D</a:t>
                      </a:r>
                      <a:endParaRPr lang="en-US" sz="1000"/>
                    </a:p>
                  </a:txBody>
                  <a:tcPr/>
                </a:tc>
                <a:tc>
                  <a:txBody>
                    <a:bodyPr/>
                    <a:lstStyle/>
                    <a:p>
                      <a:r>
                        <a:rPr lang="en-US" sz="1000"/>
                        <a:t>4046</a:t>
                      </a:r>
                    </a:p>
                  </a:txBody>
                  <a:tcPr/>
                </a:tc>
                <a:tc>
                  <a:txBody>
                    <a:bodyPr/>
                    <a:lstStyle/>
                    <a:p>
                      <a:r>
                        <a:rPr lang="en-US" sz="1000"/>
                        <a:t>5534</a:t>
                      </a:r>
                    </a:p>
                  </a:txBody>
                  <a:tcPr/>
                </a:tc>
                <a:tc>
                  <a:txBody>
                    <a:bodyPr/>
                    <a:lstStyle/>
                    <a:p>
                      <a:r>
                        <a:rPr lang="en-US" sz="1000"/>
                        <a:t>10342</a:t>
                      </a:r>
                    </a:p>
                  </a:txBody>
                  <a:tcPr/>
                </a:tc>
                <a:tc>
                  <a:txBody>
                    <a:bodyPr/>
                    <a:lstStyle/>
                    <a:p>
                      <a:r>
                        <a:rPr lang="en-US" sz="1000"/>
                        <a:t>19922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31609"/>
                  </a:ext>
                </a:extLst>
              </a:tr>
              <a:tr h="370840">
                <a:tc>
                  <a:txBody>
                    <a:bodyPr/>
                    <a:lstStyle/>
                    <a:p>
                      <a:r>
                        <a:rPr lang="de-DE" sz="1000" b="1"/>
                        <a:t>DAS! im NDR Fernsehen - 2017-07-03 12:06:35</a:t>
                      </a:r>
                      <a:r>
                        <a:rPr lang="de-DE" sz="1000"/>
                        <a:t>
Müll im Meer - ein Riesenproblem und ein zentrales Thema auf dem G20-Gipfel. Wir sagen: jeder kann was dagegen tun.</a:t>
                      </a:r>
                      <a:endParaRPr lang="en-US" sz="1000"/>
                    </a:p>
                  </a:txBody>
                  <a:tcPr/>
                </a:tc>
                <a:tc>
                  <a:txBody>
                    <a:bodyPr/>
                    <a:lstStyle/>
                    <a:p>
                      <a:r>
                        <a:rPr lang="en-US" sz="1000"/>
                        <a:t>1585</a:t>
                      </a:r>
                    </a:p>
                  </a:txBody>
                  <a:tcPr/>
                </a:tc>
                <a:tc>
                  <a:txBody>
                    <a:bodyPr/>
                    <a:lstStyle/>
                    <a:p>
                      <a:r>
                        <a:rPr lang="en-US" sz="1000"/>
                        <a:t>34</a:t>
                      </a:r>
                    </a:p>
                  </a:txBody>
                  <a:tcPr/>
                </a:tc>
                <a:tc>
                  <a:txBody>
                    <a:bodyPr/>
                    <a:lstStyle/>
                    <a:p>
                      <a:r>
                        <a:rPr lang="en-US" sz="1000"/>
                        <a:t>27</a:t>
                      </a:r>
                    </a:p>
                  </a:txBody>
                  <a:tcPr/>
                </a:tc>
                <a:tc>
                  <a:txBody>
                    <a:bodyPr/>
                    <a:lstStyle/>
                    <a:p>
                      <a:r>
                        <a:rPr lang="en-US" sz="1000"/>
                        <a:t>1646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2202335"/>
                  </a:ext>
                </a:extLst>
              </a:tr>
              <a:tr h="370840">
                <a:tc>
                  <a:txBody>
                    <a:bodyPr/>
                    <a:lstStyle/>
                    <a:p>
                      <a:r>
                        <a:rPr lang="de-DE" sz="1000" b="1"/>
                        <a:t>DAS! im NDR Fernsehen - 2017-08-04 07:00:00</a:t>
                      </a:r>
                      <a:r>
                        <a:rPr lang="de-DE" sz="1000"/>
                        <a:t>
Nutzt den Defibrilator - man kann nichts falsch machen. DAS! rettet Leben!</a:t>
                      </a:r>
                      <a:endParaRPr lang="en-US" sz="1000"/>
                    </a:p>
                  </a:txBody>
                  <a:tcPr/>
                </a:tc>
                <a:tc>
                  <a:txBody>
                    <a:bodyPr/>
                    <a:lstStyle/>
                    <a:p>
                      <a:r>
                        <a:rPr lang="en-US" sz="1000"/>
                        <a:t>1182</a:t>
                      </a:r>
                    </a:p>
                  </a:txBody>
                  <a:tcPr/>
                </a:tc>
                <a:tc>
                  <a:txBody>
                    <a:bodyPr/>
                    <a:lstStyle/>
                    <a:p>
                      <a:r>
                        <a:rPr lang="en-US" sz="1000"/>
                        <a:t>189</a:t>
                      </a:r>
                    </a:p>
                  </a:txBody>
                  <a:tcPr/>
                </a:tc>
                <a:tc>
                  <a:txBody>
                    <a:bodyPr/>
                    <a:lstStyle/>
                    <a:p>
                      <a:r>
                        <a:rPr lang="en-US" sz="1000"/>
                        <a:t>25</a:t>
                      </a:r>
                    </a:p>
                  </a:txBody>
                  <a:tcPr/>
                </a:tc>
                <a:tc>
                  <a:txBody>
                    <a:bodyPr/>
                    <a:lstStyle/>
                    <a:p>
                      <a:r>
                        <a:rPr lang="en-US" sz="1000"/>
                        <a:t>1396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13334681"/>
                  </a:ext>
                </a:extLst>
              </a:tr>
              <a:tr h="370840">
                <a:tc>
                  <a:txBody>
                    <a:bodyPr/>
                    <a:lstStyle/>
                    <a:p>
                      <a:r>
                        <a:rPr lang="de-DE" sz="1000" b="1"/>
                        <a:t>DAS! im NDR Fernsehen - 2017-07-16 04:30:00</a:t>
                      </a:r>
                      <a:r>
                        <a:rPr lang="de-DE" sz="1000"/>
                        <a:t>
Lotte hat viele Zuschauerinnen und Zuschauer berührt und gerührt. Sie ist einfach toll.</a:t>
                      </a:r>
                      <a:endParaRPr lang="en-US" sz="1000"/>
                    </a:p>
                  </a:txBody>
                  <a:tcPr/>
                </a:tc>
                <a:tc>
                  <a:txBody>
                    <a:bodyPr/>
                    <a:lstStyle/>
                    <a:p>
                      <a:r>
                        <a:rPr lang="en-US" sz="1000"/>
                        <a:t>984</a:t>
                      </a:r>
                    </a:p>
                  </a:txBody>
                  <a:tcPr/>
                </a:tc>
                <a:tc>
                  <a:txBody>
                    <a:bodyPr/>
                    <a:lstStyle/>
                    <a:p>
                      <a:r>
                        <a:rPr lang="en-US" sz="1000"/>
                        <a:t>6274</a:t>
                      </a:r>
                    </a:p>
                  </a:txBody>
                  <a:tcPr/>
                </a:tc>
                <a:tc>
                  <a:txBody>
                    <a:bodyPr/>
                    <a:lstStyle/>
                    <a:p>
                      <a:r>
                        <a:rPr lang="en-US" sz="1000"/>
                        <a:t>703</a:t>
                      </a:r>
                    </a:p>
                  </a:txBody>
                  <a:tcPr/>
                </a:tc>
                <a:tc>
                  <a:txBody>
                    <a:bodyPr/>
                    <a:lstStyle/>
                    <a:p>
                      <a:r>
                        <a:rPr lang="en-US" sz="1000"/>
                        <a:t>7961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06618168"/>
                  </a:ext>
                </a:extLst>
              </a:tr>
              <a:tr h="370840">
                <a:tc>
                  <a:txBody>
                    <a:bodyPr/>
                    <a:lstStyle/>
                    <a:p>
                      <a:r>
                        <a:rPr lang="de-DE" sz="1000" b="1"/>
                        <a:t>DAS! im NDR Fernsehen - 2017-01-06 15:24:26</a:t>
                      </a:r>
                      <a:r>
                        <a:rPr lang="de-DE" sz="1000"/>
                        <a:t>
Es ist soooo schön im winterlichen Harz 😍 Genießt die schönen Bilder...</a:t>
                      </a:r>
                      <a:endParaRPr lang="en-US" sz="1000"/>
                    </a:p>
                  </a:txBody>
                  <a:tcPr/>
                </a:tc>
                <a:tc>
                  <a:txBody>
                    <a:bodyPr/>
                    <a:lstStyle/>
                    <a:p>
                      <a:r>
                        <a:rPr lang="en-US" sz="1000"/>
                        <a:t>931</a:t>
                      </a:r>
                    </a:p>
                  </a:txBody>
                  <a:tcPr/>
                </a:tc>
                <a:tc>
                  <a:txBody>
                    <a:bodyPr/>
                    <a:lstStyle/>
                    <a:p>
                      <a:r>
                        <a:rPr lang="en-US" sz="1000"/>
                        <a:t>545</a:t>
                      </a:r>
                    </a:p>
                  </a:txBody>
                  <a:tcPr/>
                </a:tc>
                <a:tc>
                  <a:txBody>
                    <a:bodyPr/>
                    <a:lstStyle/>
                    <a:p>
                      <a:r>
                        <a:rPr lang="en-US" sz="1000"/>
                        <a:t>89</a:t>
                      </a:r>
                    </a:p>
                  </a:txBody>
                  <a:tcPr/>
                </a:tc>
                <a:tc>
                  <a:txBody>
                    <a:bodyPr/>
                    <a:lstStyle/>
                    <a:p>
                      <a:r>
                        <a:rPr lang="en-US" sz="1000"/>
                        <a:t>1565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1573394"/>
                  </a:ext>
                </a:extLst>
              </a:tr>
            </a:tbl>
          </a:graphicData>
        </a:graphic>
      </p:graphicFrame>
      <p:sp>
        <p:nvSpPr>
          <p:cNvPr id="4" name="Text Placeholder 3">
            <a:extLst>
              <a:ext uri="{FF2B5EF4-FFF2-40B4-BE49-F238E27FC236}">
                <a16:creationId xmlns:a16="http://schemas.microsoft.com/office/drawing/2014/main" id="{BCFF20FC-3437-481F-9E9A-DA28C25D75C2}"/>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2834732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29BE8-F6E6-495F-A3EB-3F6AEEE1CC76}"/>
              </a:ext>
            </a:extLst>
          </p:cNvPr>
          <p:cNvSpPr>
            <a:spLocks noGrp="1"/>
          </p:cNvSpPr>
          <p:nvPr>
            <p:ph type="title"/>
          </p:nvPr>
        </p:nvSpPr>
        <p:spPr/>
        <p:txBody>
          <a:bodyPr/>
          <a:lstStyle/>
          <a:p>
            <a:r>
              <a:rPr lang="en-US"/>
              <a:t>Eigene Posts - Kommentare - Export - 1 of 2</a:t>
            </a:r>
          </a:p>
        </p:txBody>
      </p:sp>
      <p:graphicFrame>
        <p:nvGraphicFramePr>
          <p:cNvPr id="5" name="Table Placeholder 4">
            <a:extLst>
              <a:ext uri="{FF2B5EF4-FFF2-40B4-BE49-F238E27FC236}">
                <a16:creationId xmlns:a16="http://schemas.microsoft.com/office/drawing/2014/main" id="{86ED08B7-C823-4C00-B300-92E22DB50772}"/>
              </a:ext>
            </a:extLst>
          </p:cNvPr>
          <p:cNvGraphicFramePr>
            <a:graphicFrameLocks noGrp="1"/>
          </p:cNvGraphicFramePr>
          <p:nvPr>
            <p:ph type="tbl" sz="quarter" idx="13"/>
            <p:extLst>
              <p:ext uri="{D42A27DB-BD31-4B8C-83A1-F6EECF244321}">
                <p14:modId xmlns:p14="http://schemas.microsoft.com/office/powerpoint/2010/main" val="621468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20761056"/>
                    </a:ext>
                  </a:extLst>
                </a:gridCol>
                <a:gridCol w="822960">
                  <a:extLst>
                    <a:ext uri="{9D8B030D-6E8A-4147-A177-3AD203B41FA5}">
                      <a16:colId xmlns:a16="http://schemas.microsoft.com/office/drawing/2014/main" val="812772455"/>
                    </a:ext>
                  </a:extLst>
                </a:gridCol>
                <a:gridCol w="822960">
                  <a:extLst>
                    <a:ext uri="{9D8B030D-6E8A-4147-A177-3AD203B41FA5}">
                      <a16:colId xmlns:a16="http://schemas.microsoft.com/office/drawing/2014/main" val="2682189541"/>
                    </a:ext>
                  </a:extLst>
                </a:gridCol>
                <a:gridCol w="822960">
                  <a:extLst>
                    <a:ext uri="{9D8B030D-6E8A-4147-A177-3AD203B41FA5}">
                      <a16:colId xmlns:a16="http://schemas.microsoft.com/office/drawing/2014/main" val="2140473653"/>
                    </a:ext>
                  </a:extLst>
                </a:gridCol>
                <a:gridCol w="822960">
                  <a:extLst>
                    <a:ext uri="{9D8B030D-6E8A-4147-A177-3AD203B41FA5}">
                      <a16:colId xmlns:a16="http://schemas.microsoft.com/office/drawing/2014/main" val="3538335452"/>
                    </a:ext>
                  </a:extLst>
                </a:gridCol>
                <a:gridCol w="822960">
                  <a:extLst>
                    <a:ext uri="{9D8B030D-6E8A-4147-A177-3AD203B41FA5}">
                      <a16:colId xmlns:a16="http://schemas.microsoft.com/office/drawing/2014/main" val="4035492753"/>
                    </a:ext>
                  </a:extLst>
                </a:gridCol>
                <a:gridCol w="822960">
                  <a:extLst>
                    <a:ext uri="{9D8B030D-6E8A-4147-A177-3AD203B41FA5}">
                      <a16:colId xmlns:a16="http://schemas.microsoft.com/office/drawing/2014/main" val="3226005325"/>
                    </a:ext>
                  </a:extLst>
                </a:gridCol>
                <a:gridCol w="822960">
                  <a:extLst>
                    <a:ext uri="{9D8B030D-6E8A-4147-A177-3AD203B41FA5}">
                      <a16:colId xmlns:a16="http://schemas.microsoft.com/office/drawing/2014/main" val="2463198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14642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- 2017-10-17 19:00:02</a:t>
                      </a:r>
                      <a:r>
                        <a:rPr kumimoji="0" lang="de-DE" sz="1000" b="0" i="0" u="none" strike="noStrike" kern="1200" cap="none" spc="0" normalizeH="0" baseline="0" noProof="0">
                          <a:ln>
                            <a:noFill/>
                          </a:ln>
                          <a:solidFill>
                            <a:prstClr val="black"/>
                          </a:solidFill>
                          <a:effectLst/>
                          <a:uLnTx/>
                          <a:uFillTx/>
                          <a:latin typeface="+mn-lt"/>
                          <a:ea typeface="+mn-ea"/>
                          <a:cs typeface="+mn-cs"/>
                        </a:rPr>
                        <a:t>
Was hören eigentlich die Bauern bei der Ernte? Eine Landwirtschaftsseite hat Landwirte gefragt und dabei kamen die "Erntehits 2017" heraus. Herbert Böckmann hat sich das mal angehört. Ton an und ab geht's :D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47984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- 2017-07-16 04:30:00</a:t>
                      </a:r>
                      <a:r>
                        <a:rPr kumimoji="0" lang="de-DE" sz="1000" b="0" i="0" u="none" strike="noStrike" kern="1200" cap="none" spc="0" normalizeH="0" baseline="0" noProof="0">
                          <a:ln>
                            <a:noFill/>
                          </a:ln>
                          <a:solidFill>
                            <a:prstClr val="black"/>
                          </a:solidFill>
                          <a:effectLst/>
                          <a:uLnTx/>
                          <a:uFillTx/>
                          <a:latin typeface="+mn-lt"/>
                          <a:ea typeface="+mn-ea"/>
                          <a:cs typeface="+mn-cs"/>
                        </a:rPr>
                        <a:t>
Lotte hat viele Zuschauerinnen und Zuschauer berührt und gerührt. Sie ist einfach toll.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63864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- 2017-04-20 09:07:16</a:t>
                      </a:r>
                      <a:r>
                        <a:rPr kumimoji="0" lang="de-DE" sz="1000" b="0" i="0" u="none" strike="noStrike" kern="1200" cap="none" spc="0" normalizeH="0" baseline="0" noProof="0">
                          <a:ln>
                            <a:noFill/>
                          </a:ln>
                          <a:solidFill>
                            <a:prstClr val="black"/>
                          </a:solidFill>
                          <a:effectLst/>
                          <a:uLnTx/>
                          <a:uFillTx/>
                          <a:latin typeface="+mn-lt"/>
                          <a:ea typeface="+mn-ea"/>
                          <a:cs typeface="+mn-cs"/>
                        </a:rPr>
                        <a:t>
Ihr Lieben, Hinnerk hat sich sehr über die Genesungswünsche gefreut: "Es geht mir den Umständen entsprechend gut. Ich habe ein blaues Auge, eine Gehirnerschütterung und ein Zahn ist gebrochen. Es hätte aber auch schlimmer kommen können." Am Montag will Hinnerk wieder auf dem Roten Sofa sitzen.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77773725"/>
                  </a:ext>
                </a:extLst>
              </a:tr>
            </a:tbl>
          </a:graphicData>
        </a:graphic>
      </p:graphicFrame>
      <p:sp>
        <p:nvSpPr>
          <p:cNvPr id="4" name="Text Placeholder 3">
            <a:extLst>
              <a:ext uri="{FF2B5EF4-FFF2-40B4-BE49-F238E27FC236}">
                <a16:creationId xmlns:a16="http://schemas.microsoft.com/office/drawing/2014/main" id="{B660631D-D7C9-42C9-8BEB-3D8BA2D741D6}"/>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1715603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078E8-AA47-4D81-8291-7173C434936B}"/>
              </a:ext>
            </a:extLst>
          </p:cNvPr>
          <p:cNvSpPr>
            <a:spLocks noGrp="1"/>
          </p:cNvSpPr>
          <p:nvPr>
            <p:ph type="title"/>
          </p:nvPr>
        </p:nvSpPr>
        <p:spPr/>
        <p:txBody>
          <a:bodyPr/>
          <a:lstStyle/>
          <a:p>
            <a:r>
              <a:rPr lang="en-US"/>
              <a:t>Eigene Posts - Kommentare - Export - 2 of 2</a:t>
            </a:r>
          </a:p>
        </p:txBody>
      </p:sp>
      <p:graphicFrame>
        <p:nvGraphicFramePr>
          <p:cNvPr id="5" name="Table Placeholder 4">
            <a:extLst>
              <a:ext uri="{FF2B5EF4-FFF2-40B4-BE49-F238E27FC236}">
                <a16:creationId xmlns:a16="http://schemas.microsoft.com/office/drawing/2014/main" id="{18F6DE2A-18AA-4998-90FC-9DFD6A8E8A2B}"/>
              </a:ext>
            </a:extLst>
          </p:cNvPr>
          <p:cNvGraphicFramePr>
            <a:graphicFrameLocks noGrp="1"/>
          </p:cNvGraphicFramePr>
          <p:nvPr>
            <p:ph type="tbl" sz="quarter" idx="13"/>
            <p:extLst>
              <p:ext uri="{D42A27DB-BD31-4B8C-83A1-F6EECF244321}">
                <p14:modId xmlns:p14="http://schemas.microsoft.com/office/powerpoint/2010/main" val="2388539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82518870"/>
                    </a:ext>
                  </a:extLst>
                </a:gridCol>
                <a:gridCol w="822960">
                  <a:extLst>
                    <a:ext uri="{9D8B030D-6E8A-4147-A177-3AD203B41FA5}">
                      <a16:colId xmlns:a16="http://schemas.microsoft.com/office/drawing/2014/main" val="3027333350"/>
                    </a:ext>
                  </a:extLst>
                </a:gridCol>
                <a:gridCol w="822960">
                  <a:extLst>
                    <a:ext uri="{9D8B030D-6E8A-4147-A177-3AD203B41FA5}">
                      <a16:colId xmlns:a16="http://schemas.microsoft.com/office/drawing/2014/main" val="1456823009"/>
                    </a:ext>
                  </a:extLst>
                </a:gridCol>
                <a:gridCol w="822960">
                  <a:extLst>
                    <a:ext uri="{9D8B030D-6E8A-4147-A177-3AD203B41FA5}">
                      <a16:colId xmlns:a16="http://schemas.microsoft.com/office/drawing/2014/main" val="2800317628"/>
                    </a:ext>
                  </a:extLst>
                </a:gridCol>
                <a:gridCol w="822960">
                  <a:extLst>
                    <a:ext uri="{9D8B030D-6E8A-4147-A177-3AD203B41FA5}">
                      <a16:colId xmlns:a16="http://schemas.microsoft.com/office/drawing/2014/main" val="1893952787"/>
                    </a:ext>
                  </a:extLst>
                </a:gridCol>
                <a:gridCol w="822960">
                  <a:extLst>
                    <a:ext uri="{9D8B030D-6E8A-4147-A177-3AD203B41FA5}">
                      <a16:colId xmlns:a16="http://schemas.microsoft.com/office/drawing/2014/main" val="800870782"/>
                    </a:ext>
                  </a:extLst>
                </a:gridCol>
                <a:gridCol w="822960">
                  <a:extLst>
                    <a:ext uri="{9D8B030D-6E8A-4147-A177-3AD203B41FA5}">
                      <a16:colId xmlns:a16="http://schemas.microsoft.com/office/drawing/2014/main" val="2333386749"/>
                    </a:ext>
                  </a:extLst>
                </a:gridCol>
                <a:gridCol w="822960">
                  <a:extLst>
                    <a:ext uri="{9D8B030D-6E8A-4147-A177-3AD203B41FA5}">
                      <a16:colId xmlns:a16="http://schemas.microsoft.com/office/drawing/2014/main" val="1993178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41324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- 2017-12-16 18:55:00</a:t>
                      </a:r>
                      <a:r>
                        <a:rPr kumimoji="0" lang="de-DE" sz="1000" b="0" i="0" u="none" strike="noStrike" kern="1200" cap="none" spc="0" normalizeH="0" baseline="0" noProof="0">
                          <a:ln>
                            <a:noFill/>
                          </a:ln>
                          <a:solidFill>
                            <a:prstClr val="black"/>
                          </a:solidFill>
                          <a:effectLst/>
                          <a:uLnTx/>
                          <a:uFillTx/>
                          <a:latin typeface="+mn-lt"/>
                          <a:ea typeface="+mn-ea"/>
                          <a:cs typeface="+mn-cs"/>
                        </a:rPr>
                        <a:t>
Die "Erntehits 2017" kennen wir dank Treckerfahrer Herbert bereits. Doch was hört der meinungsstarke Landwirt eigentlich in der Weihnachtszeit? 🎄 Ton an und ab geht's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28431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- 2017-04-19 17:38:44</a:t>
                      </a:r>
                      <a:r>
                        <a:rPr kumimoji="0" lang="de-DE" sz="1000" b="0" i="0" u="none" strike="noStrike" kern="1200" cap="none" spc="0" normalizeH="0" baseline="0" noProof="0">
                          <a:ln>
                            <a:noFill/>
                          </a:ln>
                          <a:solidFill>
                            <a:prstClr val="black"/>
                          </a:solidFill>
                          <a:effectLst/>
                          <a:uLnTx/>
                          <a:uFillTx/>
                          <a:latin typeface="+mn-lt"/>
                          <a:ea typeface="+mn-ea"/>
                          <a:cs typeface="+mn-cs"/>
                        </a:rPr>
                        <a:t>
Das darf doch nicht wahr sein. Hinnerk Baumgarten wollte im Urlaub einen Streit schlichten und wurde dabei selbst verletzt. Es geht ihm den Umständen entsprechend. Wir denken an Dich, Hinnerk, und wünschen Dir alles Gute.
Update: Worum es bei dem Vorfall ging, erzählt Hinnerk im Interview: http://www.ndr.de/fernsehen/sendungen/das/Nach-Pruegelei-Hinnerk-Baumgarten-im-Interview,baumgarten262.html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26505965"/>
                  </a:ext>
                </a:extLst>
              </a:tr>
            </a:tbl>
          </a:graphicData>
        </a:graphic>
      </p:graphicFrame>
      <p:sp>
        <p:nvSpPr>
          <p:cNvPr id="4" name="Text Placeholder 3">
            <a:extLst>
              <a:ext uri="{FF2B5EF4-FFF2-40B4-BE49-F238E27FC236}">
                <a16:creationId xmlns:a16="http://schemas.microsoft.com/office/drawing/2014/main" id="{395AC7B9-7759-4635-A773-ECDC403EBC19}"/>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1898517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9EBBA-C048-4BD2-A610-624207C2C0E5}"/>
              </a:ext>
            </a:extLst>
          </p:cNvPr>
          <p:cNvSpPr>
            <a:spLocks noGrp="1"/>
          </p:cNvSpPr>
          <p:nvPr>
            <p:ph type="title"/>
          </p:nvPr>
        </p:nvSpPr>
        <p:spPr/>
        <p:txBody>
          <a:bodyPr/>
          <a:lstStyle/>
          <a:p>
            <a:r>
              <a:rPr lang="en-US"/>
              <a:t>Eigene Posts - Links - Export - 1 of 2</a:t>
            </a:r>
          </a:p>
        </p:txBody>
      </p:sp>
      <p:graphicFrame>
        <p:nvGraphicFramePr>
          <p:cNvPr id="5" name="Table Placeholder 4">
            <a:extLst>
              <a:ext uri="{FF2B5EF4-FFF2-40B4-BE49-F238E27FC236}">
                <a16:creationId xmlns:a16="http://schemas.microsoft.com/office/drawing/2014/main" id="{27A9CF8C-F4DB-4098-B4D4-B06124A0EB23}"/>
              </a:ext>
            </a:extLst>
          </p:cNvPr>
          <p:cNvGraphicFramePr>
            <a:graphicFrameLocks noGrp="1"/>
          </p:cNvGraphicFramePr>
          <p:nvPr>
            <p:ph type="tbl" sz="quarter" idx="13"/>
            <p:extLst>
              <p:ext uri="{D42A27DB-BD31-4B8C-83A1-F6EECF244321}">
                <p14:modId xmlns:p14="http://schemas.microsoft.com/office/powerpoint/2010/main" val="1976713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45230334"/>
                    </a:ext>
                  </a:extLst>
                </a:gridCol>
                <a:gridCol w="822960">
                  <a:extLst>
                    <a:ext uri="{9D8B030D-6E8A-4147-A177-3AD203B41FA5}">
                      <a16:colId xmlns:a16="http://schemas.microsoft.com/office/drawing/2014/main" val="3268770584"/>
                    </a:ext>
                  </a:extLst>
                </a:gridCol>
                <a:gridCol w="822960">
                  <a:extLst>
                    <a:ext uri="{9D8B030D-6E8A-4147-A177-3AD203B41FA5}">
                      <a16:colId xmlns:a16="http://schemas.microsoft.com/office/drawing/2014/main" val="973403355"/>
                    </a:ext>
                  </a:extLst>
                </a:gridCol>
                <a:gridCol w="822960">
                  <a:extLst>
                    <a:ext uri="{9D8B030D-6E8A-4147-A177-3AD203B41FA5}">
                      <a16:colId xmlns:a16="http://schemas.microsoft.com/office/drawing/2014/main" val="1571774172"/>
                    </a:ext>
                  </a:extLst>
                </a:gridCol>
                <a:gridCol w="822960">
                  <a:extLst>
                    <a:ext uri="{9D8B030D-6E8A-4147-A177-3AD203B41FA5}">
                      <a16:colId xmlns:a16="http://schemas.microsoft.com/office/drawing/2014/main" val="4150895793"/>
                    </a:ext>
                  </a:extLst>
                </a:gridCol>
                <a:gridCol w="822960">
                  <a:extLst>
                    <a:ext uri="{9D8B030D-6E8A-4147-A177-3AD203B41FA5}">
                      <a16:colId xmlns:a16="http://schemas.microsoft.com/office/drawing/2014/main" val="1514116457"/>
                    </a:ext>
                  </a:extLst>
                </a:gridCol>
                <a:gridCol w="822960">
                  <a:extLst>
                    <a:ext uri="{9D8B030D-6E8A-4147-A177-3AD203B41FA5}">
                      <a16:colId xmlns:a16="http://schemas.microsoft.com/office/drawing/2014/main" val="1503770411"/>
                    </a:ext>
                  </a:extLst>
                </a:gridCol>
                <a:gridCol w="822960">
                  <a:extLst>
                    <a:ext uri="{9D8B030D-6E8A-4147-A177-3AD203B41FA5}">
                      <a16:colId xmlns:a16="http://schemas.microsoft.com/office/drawing/2014/main" val="3731985142"/>
                    </a:ext>
                  </a:extLst>
                </a:gridCol>
                <a:gridCol w="822960">
                  <a:extLst>
                    <a:ext uri="{9D8B030D-6E8A-4147-A177-3AD203B41FA5}">
                      <a16:colId xmlns:a16="http://schemas.microsoft.com/office/drawing/2014/main" val="256139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30789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- 2017-05-30 09:04:35</a:t>
                      </a:r>
                      <a:r>
                        <a:rPr kumimoji="0" lang="de-DE" sz="1000" b="0" i="0" u="none" strike="noStrike" kern="1200" cap="none" spc="0" normalizeH="0" baseline="0" noProof="0">
                          <a:ln>
                            <a:noFill/>
                          </a:ln>
                          <a:solidFill>
                            <a:prstClr val="black"/>
                          </a:solidFill>
                          <a:effectLst/>
                          <a:uLnTx/>
                          <a:uFillTx/>
                          <a:latin typeface="+mn-lt"/>
                          <a:ea typeface="+mn-ea"/>
                          <a:cs typeface="+mn-cs"/>
                        </a:rPr>
                        <a:t>
Schwere Gewitter in Norddeutschland. Viele Fragen sich, wie man sich verhalten muss - hier sind die Antworten: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15211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- 2017-02-09 22:54:38</a:t>
                      </a:r>
                      <a:r>
                        <a:rPr kumimoji="0" lang="de-DE" sz="1000" b="0" i="0" u="none" strike="noStrike" kern="1200" cap="none" spc="0" normalizeH="0" baseline="0" noProof="0">
                          <a:ln>
                            <a:noFill/>
                          </a:ln>
                          <a:solidFill>
                            <a:prstClr val="black"/>
                          </a:solidFill>
                          <a:effectLst/>
                          <a:uLnTx/>
                          <a:uFillTx/>
                          <a:latin typeface="+mn-lt"/>
                          <a:ea typeface="+mn-ea"/>
                          <a:cs typeface="+mn-cs"/>
                        </a:rPr>
                        <a:t>
Gratulation!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23407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- 2017-02-14 17:36:24</a:t>
                      </a:r>
                      <a:r>
                        <a:rPr kumimoji="0" lang="de-DE" sz="1000" b="0" i="0" u="none" strike="noStrike" kern="1200" cap="none" spc="0" normalizeH="0" baseline="0" noProof="0">
                          <a:ln>
                            <a:noFill/>
                          </a:ln>
                          <a:solidFill>
                            <a:prstClr val="black"/>
                          </a:solidFill>
                          <a:effectLst/>
                          <a:uLnTx/>
                          <a:uFillTx/>
                          <a:latin typeface="+mn-lt"/>
                          <a:ea typeface="+mn-ea"/>
                          <a:cs typeface="+mn-cs"/>
                        </a:rPr>
                        <a:t>
Hausbesuch zum Valentinstag: Wir haben Thomas Müller und seine Frau Lisa getroffen.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77314499"/>
                  </a:ext>
                </a:extLst>
              </a:tr>
            </a:tbl>
          </a:graphicData>
        </a:graphic>
      </p:graphicFrame>
      <p:sp>
        <p:nvSpPr>
          <p:cNvPr id="4" name="Text Placeholder 3">
            <a:extLst>
              <a:ext uri="{FF2B5EF4-FFF2-40B4-BE49-F238E27FC236}">
                <a16:creationId xmlns:a16="http://schemas.microsoft.com/office/drawing/2014/main" id="{BF01726C-BD8A-4BAE-944C-AD3267B501FE}"/>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2009850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6787B-ACBD-41F5-A3EE-37A7CC733E2C}"/>
              </a:ext>
            </a:extLst>
          </p:cNvPr>
          <p:cNvSpPr>
            <a:spLocks noGrp="1"/>
          </p:cNvSpPr>
          <p:nvPr>
            <p:ph type="title"/>
          </p:nvPr>
        </p:nvSpPr>
        <p:spPr/>
        <p:txBody>
          <a:bodyPr/>
          <a:lstStyle/>
          <a:p>
            <a:r>
              <a:rPr lang="en-US"/>
              <a:t>Eigene Posts - Links - Export - 2 of 2</a:t>
            </a:r>
          </a:p>
        </p:txBody>
      </p:sp>
      <p:graphicFrame>
        <p:nvGraphicFramePr>
          <p:cNvPr id="5" name="Table Placeholder 4">
            <a:extLst>
              <a:ext uri="{FF2B5EF4-FFF2-40B4-BE49-F238E27FC236}">
                <a16:creationId xmlns:a16="http://schemas.microsoft.com/office/drawing/2014/main" id="{C1649C72-1057-4DAF-88FD-10DCA4AF9884}"/>
              </a:ext>
            </a:extLst>
          </p:cNvPr>
          <p:cNvGraphicFramePr>
            <a:graphicFrameLocks noGrp="1"/>
          </p:cNvGraphicFramePr>
          <p:nvPr>
            <p:ph type="tbl" sz="quarter" idx="13"/>
            <p:extLst>
              <p:ext uri="{D42A27DB-BD31-4B8C-83A1-F6EECF244321}">
                <p14:modId xmlns:p14="http://schemas.microsoft.com/office/powerpoint/2010/main" val="2075577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97571906"/>
                    </a:ext>
                  </a:extLst>
                </a:gridCol>
                <a:gridCol w="822960">
                  <a:extLst>
                    <a:ext uri="{9D8B030D-6E8A-4147-A177-3AD203B41FA5}">
                      <a16:colId xmlns:a16="http://schemas.microsoft.com/office/drawing/2014/main" val="2702848969"/>
                    </a:ext>
                  </a:extLst>
                </a:gridCol>
                <a:gridCol w="822960">
                  <a:extLst>
                    <a:ext uri="{9D8B030D-6E8A-4147-A177-3AD203B41FA5}">
                      <a16:colId xmlns:a16="http://schemas.microsoft.com/office/drawing/2014/main" val="1979152036"/>
                    </a:ext>
                  </a:extLst>
                </a:gridCol>
                <a:gridCol w="822960">
                  <a:extLst>
                    <a:ext uri="{9D8B030D-6E8A-4147-A177-3AD203B41FA5}">
                      <a16:colId xmlns:a16="http://schemas.microsoft.com/office/drawing/2014/main" val="443562514"/>
                    </a:ext>
                  </a:extLst>
                </a:gridCol>
                <a:gridCol w="822960">
                  <a:extLst>
                    <a:ext uri="{9D8B030D-6E8A-4147-A177-3AD203B41FA5}">
                      <a16:colId xmlns:a16="http://schemas.microsoft.com/office/drawing/2014/main" val="1981016096"/>
                    </a:ext>
                  </a:extLst>
                </a:gridCol>
                <a:gridCol w="822960">
                  <a:extLst>
                    <a:ext uri="{9D8B030D-6E8A-4147-A177-3AD203B41FA5}">
                      <a16:colId xmlns:a16="http://schemas.microsoft.com/office/drawing/2014/main" val="4283029676"/>
                    </a:ext>
                  </a:extLst>
                </a:gridCol>
                <a:gridCol w="822960">
                  <a:extLst>
                    <a:ext uri="{9D8B030D-6E8A-4147-A177-3AD203B41FA5}">
                      <a16:colId xmlns:a16="http://schemas.microsoft.com/office/drawing/2014/main" val="1457733960"/>
                    </a:ext>
                  </a:extLst>
                </a:gridCol>
                <a:gridCol w="822960">
                  <a:extLst>
                    <a:ext uri="{9D8B030D-6E8A-4147-A177-3AD203B41FA5}">
                      <a16:colId xmlns:a16="http://schemas.microsoft.com/office/drawing/2014/main" val="2057286386"/>
                    </a:ext>
                  </a:extLst>
                </a:gridCol>
                <a:gridCol w="822960">
                  <a:extLst>
                    <a:ext uri="{9D8B030D-6E8A-4147-A177-3AD203B41FA5}">
                      <a16:colId xmlns:a16="http://schemas.microsoft.com/office/drawing/2014/main" val="2146338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32178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- 2017-11-13 17:59:01</a:t>
                      </a:r>
                      <a:r>
                        <a:rPr kumimoji="0" lang="de-DE" sz="1000" b="0" i="0" u="none" strike="noStrike" kern="1200" cap="none" spc="0" normalizeH="0" baseline="0" noProof="0">
                          <a:ln>
                            <a:noFill/>
                          </a:ln>
                          <a:solidFill>
                            <a:prstClr val="black"/>
                          </a:solidFill>
                          <a:effectLst/>
                          <a:uLnTx/>
                          <a:uFillTx/>
                          <a:latin typeface="+mn-lt"/>
                          <a:ea typeface="+mn-ea"/>
                          <a:cs typeface="+mn-cs"/>
                        </a:rPr>
                        <a:t>
Im Rahmen unserer YESvember-Aktion könnt ihr bis zum 19. November 2017 als Newsletter-Abonnent Regenschirme, Taschen oder Badetücher im DAS! Design gewinnen. Viel Glück!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44023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- 2017-01-30 20:00:07</a:t>
                      </a:r>
                      <a:r>
                        <a:rPr kumimoji="0" lang="de-DE" sz="1000" b="0" i="0" u="none" strike="noStrike" kern="1200" cap="none" spc="0" normalizeH="0" baseline="0" noProof="0">
                          <a:ln>
                            <a:noFill/>
                          </a:ln>
                          <a:solidFill>
                            <a:prstClr val="black"/>
                          </a:solidFill>
                          <a:effectLst/>
                          <a:uLnTx/>
                          <a:uFillTx/>
                          <a:latin typeface="+mn-lt"/>
                          <a:ea typeface="+mn-ea"/>
                          <a:cs typeface="+mn-cs"/>
                        </a:rPr>
                        <a:t>
Es gibt vergessene Orte im Norden, an die sich heute kaum jemand erinnert. Kennen Sie einen solchen Ort? Dann melden Sie sich bei uns!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4981278"/>
                  </a:ext>
                </a:extLst>
              </a:tr>
            </a:tbl>
          </a:graphicData>
        </a:graphic>
      </p:graphicFrame>
      <p:sp>
        <p:nvSpPr>
          <p:cNvPr id="4" name="Text Placeholder 3">
            <a:extLst>
              <a:ext uri="{FF2B5EF4-FFF2-40B4-BE49-F238E27FC236}">
                <a16:creationId xmlns:a16="http://schemas.microsoft.com/office/drawing/2014/main" id="{A3AAF180-3C44-4E4E-8A2A-1FF6EF812E2C}"/>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3106510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67880-00E9-4DE8-A98C-38A2B6F49D39}"/>
              </a:ext>
            </a:extLst>
          </p:cNvPr>
          <p:cNvSpPr>
            <a:spLocks noGrp="1"/>
          </p:cNvSpPr>
          <p:nvPr>
            <p:ph type="title"/>
          </p:nvPr>
        </p:nvSpPr>
        <p:spPr/>
        <p:txBody>
          <a:bodyPr/>
          <a:lstStyle/>
          <a:p>
            <a:r>
              <a:rPr lang="en-US"/>
              <a:t>Facebook - Videostarts - Export</a:t>
            </a:r>
          </a:p>
        </p:txBody>
      </p:sp>
      <p:graphicFrame>
        <p:nvGraphicFramePr>
          <p:cNvPr id="5" name="Table Placeholder 4">
            <a:extLst>
              <a:ext uri="{FF2B5EF4-FFF2-40B4-BE49-F238E27FC236}">
                <a16:creationId xmlns:a16="http://schemas.microsoft.com/office/drawing/2014/main" id="{C3354E79-7903-4683-9A66-27A67C5B055B}"/>
              </a:ext>
            </a:extLst>
          </p:cNvPr>
          <p:cNvGraphicFramePr>
            <a:graphicFrameLocks noGrp="1"/>
          </p:cNvGraphicFramePr>
          <p:nvPr>
            <p:ph type="tbl" sz="quarter" idx="13"/>
            <p:extLst>
              <p:ext uri="{D42A27DB-BD31-4B8C-83A1-F6EECF244321}">
                <p14:modId xmlns:p14="http://schemas.microsoft.com/office/powerpoint/2010/main" val="4274453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10818470"/>
                    </a:ext>
                  </a:extLst>
                </a:gridCol>
                <a:gridCol w="822960">
                  <a:extLst>
                    <a:ext uri="{9D8B030D-6E8A-4147-A177-3AD203B41FA5}">
                      <a16:colId xmlns:a16="http://schemas.microsoft.com/office/drawing/2014/main" val="80232075"/>
                    </a:ext>
                  </a:extLst>
                </a:gridCol>
                <a:gridCol w="822960">
                  <a:extLst>
                    <a:ext uri="{9D8B030D-6E8A-4147-A177-3AD203B41FA5}">
                      <a16:colId xmlns:a16="http://schemas.microsoft.com/office/drawing/2014/main" val="1060244681"/>
                    </a:ext>
                  </a:extLst>
                </a:gridCol>
                <a:gridCol w="822960">
                  <a:extLst>
                    <a:ext uri="{9D8B030D-6E8A-4147-A177-3AD203B41FA5}">
                      <a16:colId xmlns:a16="http://schemas.microsoft.com/office/drawing/2014/main" val="1033437655"/>
                    </a:ext>
                  </a:extLst>
                </a:gridCol>
                <a:gridCol w="822960">
                  <a:extLst>
                    <a:ext uri="{9D8B030D-6E8A-4147-A177-3AD203B41FA5}">
                      <a16:colId xmlns:a16="http://schemas.microsoft.com/office/drawing/2014/main" val="4260719754"/>
                    </a:ext>
                  </a:extLst>
                </a:gridCol>
                <a:gridCol w="822960">
                  <a:extLst>
                    <a:ext uri="{9D8B030D-6E8A-4147-A177-3AD203B41FA5}">
                      <a16:colId xmlns:a16="http://schemas.microsoft.com/office/drawing/2014/main" val="1544458869"/>
                    </a:ext>
                  </a:extLst>
                </a:gridCol>
                <a:gridCol w="822960">
                  <a:extLst>
                    <a:ext uri="{9D8B030D-6E8A-4147-A177-3AD203B41FA5}">
                      <a16:colId xmlns:a16="http://schemas.microsoft.com/office/drawing/2014/main" val="1531251759"/>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069673042"/>
                  </a:ext>
                </a:extLst>
              </a:tr>
              <a:tr h="370840">
                <a:tc>
                  <a:txBody>
                    <a:bodyPr/>
                    <a:lstStyle/>
                    <a:p>
                      <a:r>
                        <a:rPr lang="de-DE" sz="1000" b="1"/>
                        <a:t>DAS! im NDR Fernsehen - 2017-07-16 04:30:00</a:t>
                      </a:r>
                      <a:r>
                        <a:rPr lang="de-DE" sz="1000"/>
                        <a:t>
Lotte hat viele Zuschauerinnen und Zuschauer berührt und gerührt. Sie ist einfach toll.</a:t>
                      </a:r>
                      <a:endParaRPr lang="en-US" sz="1000"/>
                    </a:p>
                  </a:txBody>
                  <a:tcPr/>
                </a:tc>
                <a:tc>
                  <a:txBody>
                    <a:bodyPr/>
                    <a:lstStyle/>
                    <a:p>
                      <a:r>
                        <a:rPr lang="en-US" sz="1000"/>
                        <a:t>761782</a:t>
                      </a:r>
                    </a:p>
                  </a:txBody>
                  <a:tcPr/>
                </a:tc>
                <a:tc>
                  <a:txBody>
                    <a:bodyPr/>
                    <a:lstStyle/>
                    <a:p>
                      <a:r>
                        <a:rPr lang="en-US" sz="1000"/>
                        <a:t>631701</a:t>
                      </a:r>
                    </a:p>
                  </a:txBody>
                  <a:tcPr/>
                </a:tc>
                <a:tc>
                  <a:txBody>
                    <a:bodyPr/>
                    <a:lstStyle/>
                    <a:p>
                      <a:r>
                        <a:rPr lang="en-US" sz="1000"/>
                        <a:t>33%</a:t>
                      </a:r>
                    </a:p>
                  </a:txBody>
                  <a:tcPr/>
                </a:tc>
                <a:tc>
                  <a:txBody>
                    <a:bodyPr/>
                    <a:lstStyle/>
                    <a:p>
                      <a:r>
                        <a:rPr lang="en-US" sz="1000"/>
                        <a:t>3:51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22523331"/>
                  </a:ext>
                </a:extLst>
              </a:tr>
              <a:tr h="370840">
                <a:tc>
                  <a:txBody>
                    <a:bodyPr/>
                    <a:lstStyle/>
                    <a:p>
                      <a:r>
                        <a:rPr lang="de-DE" sz="1000" b="1"/>
                        <a:t>DAS! im NDR Fernsehen - 2017-10-17 19:00:02</a:t>
                      </a:r>
                      <a:r>
                        <a:rPr lang="de-DE" sz="1000"/>
                        <a:t>
Was hören eigentlich die Bauern bei der Ernte? Eine Landwirtschaftsseite hat Landwirte gefragt und dabei kamen die "Erntehits 2017" heraus. Herbert Böckmann hat sich das mal angehört. Ton an und ab geht's :D</a:t>
                      </a:r>
                      <a:endParaRPr lang="en-US" sz="1000"/>
                    </a:p>
                  </a:txBody>
                  <a:tcPr/>
                </a:tc>
                <a:tc>
                  <a:txBody>
                    <a:bodyPr/>
                    <a:lstStyle/>
                    <a:p>
                      <a:r>
                        <a:rPr lang="en-US" sz="1000"/>
                        <a:t>934930</a:t>
                      </a:r>
                    </a:p>
                  </a:txBody>
                  <a:tcPr/>
                </a:tc>
                <a:tc>
                  <a:txBody>
                    <a:bodyPr/>
                    <a:lstStyle/>
                    <a:p>
                      <a:r>
                        <a:rPr lang="en-US" sz="1000"/>
                        <a:t>482212</a:t>
                      </a:r>
                    </a:p>
                  </a:txBody>
                  <a:tcPr/>
                </a:tc>
                <a:tc>
                  <a:txBody>
                    <a:bodyPr/>
                    <a:lstStyle/>
                    <a:p>
                      <a:r>
                        <a:rPr lang="en-US" sz="1000"/>
                        <a:t>9%</a:t>
                      </a:r>
                    </a:p>
                  </a:txBody>
                  <a:tcPr/>
                </a:tc>
                <a:tc>
                  <a:txBody>
                    <a:bodyPr/>
                    <a:lstStyle/>
                    <a:p>
                      <a:r>
                        <a:rPr lang="en-US" sz="1000"/>
                        <a:t>3:25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00476957"/>
                  </a:ext>
                </a:extLst>
              </a:tr>
              <a:tr h="370840">
                <a:tc>
                  <a:txBody>
                    <a:bodyPr/>
                    <a:lstStyle/>
                    <a:p>
                      <a:r>
                        <a:rPr lang="de-DE" sz="1000" b="1"/>
                        <a:t>DAS! im NDR Fernsehen - 2017-12-06 11:19:03</a:t>
                      </a:r>
                      <a:r>
                        <a:rPr lang="de-DE" sz="1000"/>
                        <a:t>
Die berühmteste Männer-WG Deutschlands hat endlich einen (Zweit-)Wohnsitz im Miniatur Wunderland</a:t>
                      </a:r>
                      <a:endParaRPr lang="en-US" sz="1000"/>
                    </a:p>
                  </a:txBody>
                  <a:tcPr/>
                </a:tc>
                <a:tc>
                  <a:txBody>
                    <a:bodyPr/>
                    <a:lstStyle/>
                    <a:p>
                      <a:r>
                        <a:rPr lang="en-US" sz="1000"/>
                        <a:t>107135</a:t>
                      </a:r>
                    </a:p>
                  </a:txBody>
                  <a:tcPr/>
                </a:tc>
                <a:tc>
                  <a:txBody>
                    <a:bodyPr/>
                    <a:lstStyle/>
                    <a:p>
                      <a:r>
                        <a:rPr lang="en-US" sz="1000"/>
                        <a:t>52232</a:t>
                      </a:r>
                    </a:p>
                  </a:txBody>
                  <a:tcPr/>
                </a:tc>
                <a:tc>
                  <a:txBody>
                    <a:bodyPr/>
                    <a:lstStyle/>
                    <a:p>
                      <a:r>
                        <a:rPr lang="en-US" sz="1000"/>
                        <a:t>8%</a:t>
                      </a:r>
                    </a:p>
                  </a:txBody>
                  <a:tcPr/>
                </a:tc>
                <a:tc>
                  <a:txBody>
                    <a:bodyPr/>
                    <a:lstStyle/>
                    <a:p>
                      <a:r>
                        <a:rPr lang="en-US" sz="1000"/>
                        <a:t>3:46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49303252"/>
                  </a:ext>
                </a:extLst>
              </a:tr>
              <a:tr h="370840">
                <a:tc>
                  <a:txBody>
                    <a:bodyPr/>
                    <a:lstStyle/>
                    <a:p>
                      <a:r>
                        <a:rPr lang="de-DE" sz="1000" b="1"/>
                        <a:t>DAS! im NDR Fernsehen - 2017-03-23 20:00:00</a:t>
                      </a:r>
                      <a:r>
                        <a:rPr lang="de-DE" sz="1000"/>
                        <a:t>
14 Welpen auf einen Schlag! Tobias und David aus Salzgitter haben jetzt eine Großfamilie zu versorgen - rund um die Uhr.</a:t>
                      </a:r>
                      <a:endParaRPr lang="en-US" sz="1000"/>
                    </a:p>
                  </a:txBody>
                  <a:tcPr/>
                </a:tc>
                <a:tc>
                  <a:txBody>
                    <a:bodyPr/>
                    <a:lstStyle/>
                    <a:p>
                      <a:r>
                        <a:rPr lang="en-US" sz="1000"/>
                        <a:t>78840</a:t>
                      </a:r>
                    </a:p>
                  </a:txBody>
                  <a:tcPr/>
                </a:tc>
                <a:tc>
                  <a:txBody>
                    <a:bodyPr/>
                    <a:lstStyle/>
                    <a:p>
                      <a:r>
                        <a:rPr lang="en-US" sz="1000"/>
                        <a:t>42630</a:t>
                      </a:r>
                    </a:p>
                  </a:txBody>
                  <a:tcPr/>
                </a:tc>
                <a:tc>
                  <a:txBody>
                    <a:bodyPr/>
                    <a:lstStyle/>
                    <a:p>
                      <a:r>
                        <a:rPr lang="en-US" sz="1000"/>
                        <a:t>23%</a:t>
                      </a:r>
                    </a:p>
                  </a:txBody>
                  <a:tcPr/>
                </a:tc>
                <a:tc>
                  <a:txBody>
                    <a:bodyPr/>
                    <a:lstStyle/>
                    <a:p>
                      <a:r>
                        <a:rPr lang="en-US" sz="1000"/>
                        <a:t>0:43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43362889"/>
                  </a:ext>
                </a:extLst>
              </a:tr>
              <a:tr h="370840">
                <a:tc>
                  <a:txBody>
                    <a:bodyPr/>
                    <a:lstStyle/>
                    <a:p>
                      <a:r>
                        <a:rPr lang="de-DE" sz="1000" b="1"/>
                        <a:t>DAS! im NDR Fernsehen - 2017-12-16 18:55:00</a:t>
                      </a:r>
                      <a:r>
                        <a:rPr lang="de-DE" sz="1000"/>
                        <a:t>
Die "Erntehits 2017" kennen wir dank Treckerfahrer Herbert bereits. Doch was hört der meinungsstarke Landwirt eigentlich in der Weihnachtszeit? 🎄 Ton an und ab geht's 🎄</a:t>
                      </a:r>
                      <a:endParaRPr lang="en-US" sz="1000"/>
                    </a:p>
                  </a:txBody>
                  <a:tcPr/>
                </a:tc>
                <a:tc>
                  <a:txBody>
                    <a:bodyPr/>
                    <a:lstStyle/>
                    <a:p>
                      <a:r>
                        <a:rPr lang="en-US" sz="1000"/>
                        <a:t>74984</a:t>
                      </a:r>
                    </a:p>
                  </a:txBody>
                  <a:tcPr/>
                </a:tc>
                <a:tc>
                  <a:txBody>
                    <a:bodyPr/>
                    <a:lstStyle/>
                    <a:p>
                      <a:r>
                        <a:rPr lang="en-US" sz="1000"/>
                        <a:t>40066</a:t>
                      </a:r>
                    </a:p>
                  </a:txBody>
                  <a:tcPr/>
                </a:tc>
                <a:tc>
                  <a:txBody>
                    <a:bodyPr/>
                    <a:lstStyle/>
                    <a:p>
                      <a:r>
                        <a:rPr lang="en-US" sz="1000"/>
                        <a:t>7%</a:t>
                      </a:r>
                    </a:p>
                  </a:txBody>
                  <a:tcPr/>
                </a:tc>
                <a:tc>
                  <a:txBody>
                    <a:bodyPr/>
                    <a:lstStyle/>
                    <a:p>
                      <a:r>
                        <a:rPr lang="en-US" sz="1000"/>
                        <a:t>4:10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65423816"/>
                  </a:ext>
                </a:extLst>
              </a:tr>
            </a:tbl>
          </a:graphicData>
        </a:graphic>
      </p:graphicFrame>
      <p:sp>
        <p:nvSpPr>
          <p:cNvPr id="4" name="Text Placeholder 3">
            <a:extLst>
              <a:ext uri="{FF2B5EF4-FFF2-40B4-BE49-F238E27FC236}">
                <a16:creationId xmlns:a16="http://schemas.microsoft.com/office/drawing/2014/main" id="{59000ED5-0E96-46D0-BEAE-8D2C3A47A59C}"/>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34594179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E312A-62FB-416A-83E8-10F60AD9FF13}"/>
              </a:ext>
            </a:extLst>
          </p:cNvPr>
          <p:cNvSpPr>
            <a:spLocks noGrp="1"/>
          </p:cNvSpPr>
          <p:nvPr>
            <p:ph type="title"/>
          </p:nvPr>
        </p:nvSpPr>
        <p:spPr/>
        <p:txBody>
          <a:bodyPr/>
          <a:lstStyle/>
          <a:p>
            <a:r>
              <a:rPr lang="en-US"/>
              <a:t>Eigene Posts - Videostartrate - Export</a:t>
            </a:r>
          </a:p>
        </p:txBody>
      </p:sp>
      <p:graphicFrame>
        <p:nvGraphicFramePr>
          <p:cNvPr id="5" name="Table Placeholder 4">
            <a:extLst>
              <a:ext uri="{FF2B5EF4-FFF2-40B4-BE49-F238E27FC236}">
                <a16:creationId xmlns:a16="http://schemas.microsoft.com/office/drawing/2014/main" id="{735E8CD5-D20C-42E1-A8E9-B04693C17FCB}"/>
              </a:ext>
            </a:extLst>
          </p:cNvPr>
          <p:cNvGraphicFramePr>
            <a:graphicFrameLocks noGrp="1"/>
          </p:cNvGraphicFramePr>
          <p:nvPr>
            <p:ph type="tbl" sz="quarter" idx="13"/>
            <p:extLst>
              <p:ext uri="{D42A27DB-BD31-4B8C-83A1-F6EECF244321}">
                <p14:modId xmlns:p14="http://schemas.microsoft.com/office/powerpoint/2010/main" val="2832107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91304849"/>
                    </a:ext>
                  </a:extLst>
                </a:gridCol>
                <a:gridCol w="822960">
                  <a:extLst>
                    <a:ext uri="{9D8B030D-6E8A-4147-A177-3AD203B41FA5}">
                      <a16:colId xmlns:a16="http://schemas.microsoft.com/office/drawing/2014/main" val="1991583904"/>
                    </a:ext>
                  </a:extLst>
                </a:gridCol>
                <a:gridCol w="822960">
                  <a:extLst>
                    <a:ext uri="{9D8B030D-6E8A-4147-A177-3AD203B41FA5}">
                      <a16:colId xmlns:a16="http://schemas.microsoft.com/office/drawing/2014/main" val="3084373479"/>
                    </a:ext>
                  </a:extLst>
                </a:gridCol>
                <a:gridCol w="822960">
                  <a:extLst>
                    <a:ext uri="{9D8B030D-6E8A-4147-A177-3AD203B41FA5}">
                      <a16:colId xmlns:a16="http://schemas.microsoft.com/office/drawing/2014/main" val="2421225839"/>
                    </a:ext>
                  </a:extLst>
                </a:gridCol>
                <a:gridCol w="822960">
                  <a:extLst>
                    <a:ext uri="{9D8B030D-6E8A-4147-A177-3AD203B41FA5}">
                      <a16:colId xmlns:a16="http://schemas.microsoft.com/office/drawing/2014/main" val="3465360270"/>
                    </a:ext>
                  </a:extLst>
                </a:gridCol>
                <a:gridCol w="822960">
                  <a:extLst>
                    <a:ext uri="{9D8B030D-6E8A-4147-A177-3AD203B41FA5}">
                      <a16:colId xmlns:a16="http://schemas.microsoft.com/office/drawing/2014/main" val="2071957776"/>
                    </a:ext>
                  </a:extLst>
                </a:gridCol>
                <a:gridCol w="822960">
                  <a:extLst>
                    <a:ext uri="{9D8B030D-6E8A-4147-A177-3AD203B41FA5}">
                      <a16:colId xmlns:a16="http://schemas.microsoft.com/office/drawing/2014/main" val="994923645"/>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337148087"/>
                  </a:ext>
                </a:extLst>
              </a:tr>
              <a:tr h="370840">
                <a:tc>
                  <a:txBody>
                    <a:bodyPr/>
                    <a:lstStyle/>
                    <a:p>
                      <a:r>
                        <a:rPr lang="de-DE" sz="1000" b="1"/>
                        <a:t>DAS! im NDR Fernsehen - 2017-12-27 08:00:00</a:t>
                      </a:r>
                      <a:r>
                        <a:rPr lang="de-DE" sz="1000"/>
                        <a:t>
Am 28.12.17 um 23:40 Uhr beginnt Die lange Treckernacht: Mit Brunhilde und Sven durch die Nacht. Nicht nur Fred ist dabei, sondern auch Deutz-Willi, die Feuerwehrmänner aus Cuxhaven, und natürlich Marlies aus Varlheide. 🚜😎🚜</a:t>
                      </a:r>
                      <a:endParaRPr lang="en-US" sz="1000"/>
                    </a:p>
                  </a:txBody>
                  <a:tcPr/>
                </a:tc>
                <a:tc>
                  <a:txBody>
                    <a:bodyPr/>
                    <a:lstStyle/>
                    <a:p>
                      <a:r>
                        <a:rPr lang="en-US" sz="1000"/>
                        <a:t>123.08%</a:t>
                      </a:r>
                    </a:p>
                  </a:txBody>
                  <a:tcPr/>
                </a:tc>
                <a:tc>
                  <a:txBody>
                    <a:bodyPr/>
                    <a:lstStyle/>
                    <a:p>
                      <a:r>
                        <a:rPr lang="en-US" sz="1000"/>
                        <a:t>400.00%</a:t>
                      </a:r>
                    </a:p>
                  </a:txBody>
                  <a:tcPr/>
                </a:tc>
                <a:tc>
                  <a:txBody>
                    <a:bodyPr/>
                    <a:lstStyle/>
                    <a:p>
                      <a:r>
                        <a:rPr lang="en-US" sz="1000"/>
                        <a:t>16</a:t>
                      </a:r>
                    </a:p>
                  </a:txBody>
                  <a:tcPr/>
                </a:tc>
                <a:tc>
                  <a:txBody>
                    <a:bodyPr/>
                    <a:lstStyle/>
                    <a:p>
                      <a:r>
                        <a:rPr lang="en-US" sz="1000"/>
                        <a:t>13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05144230"/>
                  </a:ext>
                </a:extLst>
              </a:tr>
              <a:tr h="370840">
                <a:tc>
                  <a:txBody>
                    <a:bodyPr/>
                    <a:lstStyle/>
                    <a:p>
                      <a:r>
                        <a:rPr lang="de-DE" sz="1000" b="1"/>
                        <a:t>DAS! im NDR Fernsehen - 2017-11-11 09:30:00</a:t>
                      </a:r>
                      <a:r>
                        <a:rPr lang="de-DE" sz="1000"/>
                        <a:t>
Wie viel Spaß steckt in Karneval?</a:t>
                      </a:r>
                      <a:endParaRPr lang="en-US" sz="1000"/>
                    </a:p>
                  </a:txBody>
                  <a:tcPr/>
                </a:tc>
                <a:tc>
                  <a:txBody>
                    <a:bodyPr/>
                    <a:lstStyle/>
                    <a:p>
                      <a:r>
                        <a:rPr lang="en-US" sz="1000"/>
                        <a:t>73.44%</a:t>
                      </a:r>
                    </a:p>
                  </a:txBody>
                  <a:tcPr/>
                </a:tc>
                <a:tc>
                  <a:txBody>
                    <a:bodyPr/>
                    <a:lstStyle/>
                    <a:p>
                      <a:r>
                        <a:rPr lang="en-US" sz="1000"/>
                        <a:t>225.00%</a:t>
                      </a:r>
                    </a:p>
                  </a:txBody>
                  <a:tcPr/>
                </a:tc>
                <a:tc>
                  <a:txBody>
                    <a:bodyPr/>
                    <a:lstStyle/>
                    <a:p>
                      <a:r>
                        <a:rPr lang="en-US" sz="1000"/>
                        <a:t>50</a:t>
                      </a:r>
                    </a:p>
                  </a:txBody>
                  <a:tcPr/>
                </a:tc>
                <a:tc>
                  <a:txBody>
                    <a:bodyPr/>
                    <a:lstStyle/>
                    <a:p>
                      <a:r>
                        <a:rPr lang="en-US" sz="1000"/>
                        <a:t>64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42128905"/>
                  </a:ext>
                </a:extLst>
              </a:tr>
              <a:tr h="370840">
                <a:tc>
                  <a:txBody>
                    <a:bodyPr/>
                    <a:lstStyle/>
                    <a:p>
                      <a:r>
                        <a:rPr lang="de-DE" sz="1000" b="1"/>
                        <a:t>DAS! im NDR Fernsehen - 2017-12-08 09:32:59</a:t>
                      </a:r>
                      <a:r>
                        <a:rPr lang="de-DE" sz="1000"/>
                        <a:t>
Zwischen hemmunglosem Rausch und schonungsloser Beichte: "Die Geschichte eines Abends 📺 Am 8.12., kurz nach Mitternacht.</a:t>
                      </a:r>
                      <a:endParaRPr lang="en-US" sz="1000"/>
                    </a:p>
                  </a:txBody>
                  <a:tcPr/>
                </a:tc>
                <a:tc>
                  <a:txBody>
                    <a:bodyPr/>
                    <a:lstStyle/>
                    <a:p>
                      <a:r>
                        <a:rPr lang="en-US" sz="1000"/>
                        <a:t>57.73%</a:t>
                      </a:r>
                    </a:p>
                  </a:txBody>
                  <a:tcPr/>
                </a:tc>
                <a:tc>
                  <a:txBody>
                    <a:bodyPr/>
                    <a:lstStyle/>
                    <a:p>
                      <a:r>
                        <a:rPr lang="en-US" sz="1000"/>
                        <a:t>62.64%</a:t>
                      </a:r>
                    </a:p>
                  </a:txBody>
                  <a:tcPr/>
                </a:tc>
                <a:tc>
                  <a:txBody>
                    <a:bodyPr/>
                    <a:lstStyle/>
                    <a:p>
                      <a:r>
                        <a:rPr lang="en-US" sz="1000"/>
                        <a:t>603</a:t>
                      </a:r>
                    </a:p>
                  </a:txBody>
                  <a:tcPr/>
                </a:tc>
                <a:tc>
                  <a:txBody>
                    <a:bodyPr/>
                    <a:lstStyle/>
                    <a:p>
                      <a:r>
                        <a:rPr lang="en-US" sz="1000"/>
                        <a:t>977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43619437"/>
                  </a:ext>
                </a:extLst>
              </a:tr>
              <a:tr h="370840">
                <a:tc>
                  <a:txBody>
                    <a:bodyPr/>
                    <a:lstStyle/>
                    <a:p>
                      <a:r>
                        <a:rPr lang="de-DE" sz="1000" b="1"/>
                        <a:t>DAS! im NDR Fernsehen - 2017-04-18 19:00:00</a:t>
                      </a:r>
                      <a:r>
                        <a:rPr lang="de-DE" sz="1000"/>
                        <a:t>
Mit diesen Überwachungskamerabildern mahnt die Bahn von Sydney Eltern zur Vorsicht. 220 Mal plumpsten Kinder im vergangen Jahr ins Gleisbett.</a:t>
                      </a:r>
                      <a:endParaRPr lang="en-US" sz="1000"/>
                    </a:p>
                  </a:txBody>
                  <a:tcPr/>
                </a:tc>
                <a:tc>
                  <a:txBody>
                    <a:bodyPr/>
                    <a:lstStyle/>
                    <a:p>
                      <a:r>
                        <a:rPr lang="en-US" sz="1000"/>
                        <a:t>42.67%</a:t>
                      </a:r>
                    </a:p>
                  </a:txBody>
                  <a:tcPr/>
                </a:tc>
                <a:tc>
                  <a:txBody>
                    <a:bodyPr/>
                    <a:lstStyle/>
                    <a:p>
                      <a:r>
                        <a:rPr lang="en-US" sz="1000"/>
                        <a:t>56.85%</a:t>
                      </a:r>
                    </a:p>
                  </a:txBody>
                  <a:tcPr/>
                </a:tc>
                <a:tc>
                  <a:txBody>
                    <a:bodyPr/>
                    <a:lstStyle/>
                    <a:p>
                      <a:r>
                        <a:rPr lang="en-US" sz="1000"/>
                        <a:t>2030</a:t>
                      </a:r>
                    </a:p>
                  </a:txBody>
                  <a:tcPr/>
                </a:tc>
                <a:tc>
                  <a:txBody>
                    <a:bodyPr/>
                    <a:lstStyle/>
                    <a:p>
                      <a:r>
                        <a:rPr lang="en-US" sz="1000"/>
                        <a:t>4626</a:t>
                      </a:r>
                    </a:p>
                  </a:txBody>
                  <a:tcPr/>
                </a:tc>
                <a:tc>
                  <a:txBody>
                    <a:bodyPr/>
                    <a:lstStyle/>
                    <a:p>
                      <a:r>
                        <a:rPr lang="en-US" sz="1000"/>
                        <a:t>Yes</a:t>
                      </a:r>
                    </a:p>
                  </a:txBody>
                  <a:tcPr/>
                </a:tc>
                <a:tc>
                  <a:txBody>
                    <a:bodyPr/>
                    <a:lstStyle/>
                    <a:p>
                      <a:r>
                        <a:rPr lang="en-US" sz="1000"/>
                        <a:t>05/18/2017 14:46:00</a:t>
                      </a:r>
                    </a:p>
                  </a:txBody>
                  <a:tcPr/>
                </a:tc>
                <a:extLst>
                  <a:ext uri="{0D108BD9-81ED-4DB2-BD59-A6C34878D82A}">
                    <a16:rowId xmlns:a16="http://schemas.microsoft.com/office/drawing/2014/main" val="1568587681"/>
                  </a:ext>
                </a:extLst>
              </a:tr>
              <a:tr h="370840">
                <a:tc>
                  <a:txBody>
                    <a:bodyPr/>
                    <a:lstStyle/>
                    <a:p>
                      <a:r>
                        <a:rPr lang="de-DE" sz="1000" b="1"/>
                        <a:t>DAS! im NDR Fernsehen - 2017-01-23 13:45:11</a:t>
                      </a:r>
                      <a:r>
                        <a:rPr lang="de-DE" sz="1000"/>
                        <a:t>
So, unser heutiger Gast, Marie Amière macht sich noch eben die Haare schön und ab 18.45 Uhr nimmt sie neben Inka Platz :)</a:t>
                      </a:r>
                      <a:endParaRPr lang="en-US" sz="1000"/>
                    </a:p>
                  </a:txBody>
                  <a:tcPr/>
                </a:tc>
                <a:tc>
                  <a:txBody>
                    <a:bodyPr/>
                    <a:lstStyle/>
                    <a:p>
                      <a:r>
                        <a:rPr lang="en-US" sz="1000"/>
                        <a:t>40.33%</a:t>
                      </a:r>
                    </a:p>
                  </a:txBody>
                  <a:tcPr/>
                </a:tc>
                <a:tc>
                  <a:txBody>
                    <a:bodyPr/>
                    <a:lstStyle/>
                    <a:p>
                      <a:r>
                        <a:rPr lang="en-US" sz="1000"/>
                        <a:t>43.08%</a:t>
                      </a:r>
                    </a:p>
                  </a:txBody>
                  <a:tcPr/>
                </a:tc>
                <a:tc>
                  <a:txBody>
                    <a:bodyPr/>
                    <a:lstStyle/>
                    <a:p>
                      <a:r>
                        <a:rPr lang="en-US" sz="1000"/>
                        <a:t>922</a:t>
                      </a:r>
                    </a:p>
                  </a:txBody>
                  <a:tcPr/>
                </a:tc>
                <a:tc>
                  <a:txBody>
                    <a:bodyPr/>
                    <a:lstStyle/>
                    <a:p>
                      <a:r>
                        <a:rPr lang="en-US" sz="1000"/>
                        <a:t>2219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73678549"/>
                  </a:ext>
                </a:extLst>
              </a:tr>
            </a:tbl>
          </a:graphicData>
        </a:graphic>
      </p:graphicFrame>
      <p:sp>
        <p:nvSpPr>
          <p:cNvPr id="4" name="Text Placeholder 3">
            <a:extLst>
              <a:ext uri="{FF2B5EF4-FFF2-40B4-BE49-F238E27FC236}">
                <a16:creationId xmlns:a16="http://schemas.microsoft.com/office/drawing/2014/main" id="{66B5B5C3-468C-485F-AF95-ECA232F06429}"/>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28333141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F0D8F-E78D-4562-9108-FEB3094FE3FA}"/>
              </a:ext>
            </a:extLst>
          </p:cNvPr>
          <p:cNvSpPr>
            <a:spLocks noGrp="1"/>
          </p:cNvSpPr>
          <p:nvPr>
            <p:ph type="title"/>
          </p:nvPr>
        </p:nvSpPr>
        <p:spPr/>
        <p:txBody>
          <a:bodyPr/>
          <a:lstStyle/>
          <a:p>
            <a:r>
              <a:rPr lang="en-US"/>
              <a:t>Eigene Posts - Videostartrate - Flop - Export</a:t>
            </a:r>
          </a:p>
        </p:txBody>
      </p:sp>
      <p:graphicFrame>
        <p:nvGraphicFramePr>
          <p:cNvPr id="5" name="Table Placeholder 4">
            <a:extLst>
              <a:ext uri="{FF2B5EF4-FFF2-40B4-BE49-F238E27FC236}">
                <a16:creationId xmlns:a16="http://schemas.microsoft.com/office/drawing/2014/main" id="{E7C6511C-0CD3-4A83-AB6F-279AB6E3AA8F}"/>
              </a:ext>
            </a:extLst>
          </p:cNvPr>
          <p:cNvGraphicFramePr>
            <a:graphicFrameLocks noGrp="1"/>
          </p:cNvGraphicFramePr>
          <p:nvPr>
            <p:ph type="tbl" sz="quarter" idx="13"/>
            <p:extLst>
              <p:ext uri="{D42A27DB-BD31-4B8C-83A1-F6EECF244321}">
                <p14:modId xmlns:p14="http://schemas.microsoft.com/office/powerpoint/2010/main" val="3922597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2168545"/>
                    </a:ext>
                  </a:extLst>
                </a:gridCol>
                <a:gridCol w="822960">
                  <a:extLst>
                    <a:ext uri="{9D8B030D-6E8A-4147-A177-3AD203B41FA5}">
                      <a16:colId xmlns:a16="http://schemas.microsoft.com/office/drawing/2014/main" val="1039125905"/>
                    </a:ext>
                  </a:extLst>
                </a:gridCol>
                <a:gridCol w="822960">
                  <a:extLst>
                    <a:ext uri="{9D8B030D-6E8A-4147-A177-3AD203B41FA5}">
                      <a16:colId xmlns:a16="http://schemas.microsoft.com/office/drawing/2014/main" val="4214093339"/>
                    </a:ext>
                  </a:extLst>
                </a:gridCol>
                <a:gridCol w="822960">
                  <a:extLst>
                    <a:ext uri="{9D8B030D-6E8A-4147-A177-3AD203B41FA5}">
                      <a16:colId xmlns:a16="http://schemas.microsoft.com/office/drawing/2014/main" val="2135227991"/>
                    </a:ext>
                  </a:extLst>
                </a:gridCol>
                <a:gridCol w="822960">
                  <a:extLst>
                    <a:ext uri="{9D8B030D-6E8A-4147-A177-3AD203B41FA5}">
                      <a16:colId xmlns:a16="http://schemas.microsoft.com/office/drawing/2014/main" val="1287800633"/>
                    </a:ext>
                  </a:extLst>
                </a:gridCol>
                <a:gridCol w="822960">
                  <a:extLst>
                    <a:ext uri="{9D8B030D-6E8A-4147-A177-3AD203B41FA5}">
                      <a16:colId xmlns:a16="http://schemas.microsoft.com/office/drawing/2014/main" val="3856065012"/>
                    </a:ext>
                  </a:extLst>
                </a:gridCol>
                <a:gridCol w="822960">
                  <a:extLst>
                    <a:ext uri="{9D8B030D-6E8A-4147-A177-3AD203B41FA5}">
                      <a16:colId xmlns:a16="http://schemas.microsoft.com/office/drawing/2014/main" val="890099407"/>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540616991"/>
                  </a:ext>
                </a:extLst>
              </a:tr>
              <a:tr h="370840">
                <a:tc>
                  <a:txBody>
                    <a:bodyPr/>
                    <a:lstStyle/>
                    <a:p>
                      <a:r>
                        <a:rPr lang="de-DE" sz="1000" b="1"/>
                        <a:t>DAS! im NDR Fernsehen - 2017-07-29 12:00:00</a:t>
                      </a:r>
                      <a:r>
                        <a:rPr lang="de-DE" sz="1000"/>
                        <a:t>
Der Chef liest einen Klassiker! Über Mord, Moral und Verantwortung. Lutz Marmor, der Intendant des Norddeutschen Rundfunks, empfiehlt ein Buch, das einen tiefen Einblick in die menschliche Seele gibt.
-----------------------
Ihr wollt mehr davon? ➡ http://www.ndr.de/kult…/…/Mein-Sommerbuch,sommerbuch100.html</a:t>
                      </a:r>
                      <a:endParaRPr lang="en-US" sz="1000"/>
                    </a:p>
                  </a:txBody>
                  <a:tcPr/>
                </a:tc>
                <a:tc>
                  <a:txBody>
                    <a:bodyPr/>
                    <a:lstStyle/>
                    <a:p>
                      <a:r>
                        <a:rPr lang="en-US" sz="1000"/>
                        <a:t>n/a</a:t>
                      </a:r>
                    </a:p>
                  </a:txBody>
                  <a:tcPr/>
                </a:tc>
                <a:tc>
                  <a:txBody>
                    <a:bodyPr/>
                    <a:lstStyle/>
                    <a:p>
                      <a:r>
                        <a:rPr lang="en-US" sz="1000"/>
                        <a:t>n/a</a:t>
                      </a:r>
                    </a:p>
                  </a:txBody>
                  <a:tcPr/>
                </a:tc>
                <a:tc>
                  <a:txBody>
                    <a:bodyPr/>
                    <a:lstStyle/>
                    <a:p>
                      <a:r>
                        <a:rPr lang="en-US" sz="1000"/>
                        <a:t>2</a:t>
                      </a:r>
                    </a:p>
                  </a:txBody>
                  <a:tcPr/>
                </a:tc>
                <a:tc>
                  <a:txBody>
                    <a:bodyPr/>
                    <a:lstStyle/>
                    <a:p>
                      <a:r>
                        <a:rPr lang="en-US" sz="1000"/>
                        <a:t>0</a:t>
                      </a:r>
                    </a:p>
                  </a:txBody>
                  <a:tcPr/>
                </a:tc>
                <a:tc>
                  <a:txBody>
                    <a:bodyPr/>
                    <a:lstStyle/>
                    <a:p>
                      <a:r>
                        <a:rPr lang="en-US" sz="1000"/>
                        <a:t>Yes</a:t>
                      </a:r>
                    </a:p>
                  </a:txBody>
                  <a:tcPr/>
                </a:tc>
                <a:tc>
                  <a:txBody>
                    <a:bodyPr/>
                    <a:lstStyle/>
                    <a:p>
                      <a:r>
                        <a:rPr lang="en-US" sz="1000"/>
                        <a:t>07/29/2017 09:25:33</a:t>
                      </a:r>
                    </a:p>
                  </a:txBody>
                  <a:tcPr/>
                </a:tc>
                <a:extLst>
                  <a:ext uri="{0D108BD9-81ED-4DB2-BD59-A6C34878D82A}">
                    <a16:rowId xmlns:a16="http://schemas.microsoft.com/office/drawing/2014/main" val="3139937316"/>
                  </a:ext>
                </a:extLst>
              </a:tr>
              <a:tr h="370840">
                <a:tc>
                  <a:txBody>
                    <a:bodyPr/>
                    <a:lstStyle/>
                    <a:p>
                      <a:r>
                        <a:rPr lang="de-DE" sz="1000" b="1"/>
                        <a:t>DAS! im NDR Fernsehen - 2017-02-16 21:00:00</a:t>
                      </a:r>
                      <a:r>
                        <a:rPr lang="de-DE" sz="1000"/>
                        <a:t>
Und wieder was gelernt!!!</a:t>
                      </a:r>
                      <a:endParaRPr lang="en-US" sz="1000"/>
                    </a:p>
                  </a:txBody>
                  <a:tcPr/>
                </a:tc>
                <a:tc>
                  <a:txBody>
                    <a:bodyPr/>
                    <a:lstStyle/>
                    <a:p>
                      <a:r>
                        <a:rPr lang="en-US" sz="1000"/>
                        <a:t>0.0%</a:t>
                      </a:r>
                    </a:p>
                  </a:txBody>
                  <a:tcPr/>
                </a:tc>
                <a:tc>
                  <a:txBody>
                    <a:bodyPr/>
                    <a:lstStyle/>
                    <a:p>
                      <a:r>
                        <a:rPr lang="en-US" sz="1000"/>
                        <a:t>32.5%</a:t>
                      </a:r>
                    </a:p>
                  </a:txBody>
                  <a:tcPr/>
                </a:tc>
                <a:tc>
                  <a:txBody>
                    <a:bodyPr/>
                    <a:lstStyle/>
                    <a:p>
                      <a:r>
                        <a:rPr lang="en-US" sz="1000"/>
                        <a:t>0</a:t>
                      </a:r>
                    </a:p>
                  </a:txBody>
                  <a:tcPr/>
                </a:tc>
                <a:tc>
                  <a:txBody>
                    <a:bodyPr/>
                    <a:lstStyle/>
                    <a:p>
                      <a:r>
                        <a:rPr lang="en-US" sz="1000"/>
                        <a:t>6681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1844467"/>
                  </a:ext>
                </a:extLst>
              </a:tr>
              <a:tr h="370840">
                <a:tc>
                  <a:txBody>
                    <a:bodyPr/>
                    <a:lstStyle/>
                    <a:p>
                      <a:r>
                        <a:rPr lang="de-DE" sz="1000" b="1"/>
                        <a:t>DAS! im NDR Fernsehen - 2017-04-25 14:05:18</a:t>
                      </a:r>
                      <a:r>
                        <a:rPr lang="de-DE" sz="1000"/>
                        <a:t>
Wie schön, da werden doch Erinnerungen an die Schulzeit wach, oder??</a:t>
                      </a:r>
                      <a:endParaRPr lang="en-US" sz="1000"/>
                    </a:p>
                  </a:txBody>
                  <a:tcPr/>
                </a:tc>
                <a:tc>
                  <a:txBody>
                    <a:bodyPr/>
                    <a:lstStyle/>
                    <a:p>
                      <a:r>
                        <a:rPr lang="en-US" sz="1000"/>
                        <a:t>0.0%</a:t>
                      </a:r>
                    </a:p>
                  </a:txBody>
                  <a:tcPr/>
                </a:tc>
                <a:tc>
                  <a:txBody>
                    <a:bodyPr/>
                    <a:lstStyle/>
                    <a:p>
                      <a:r>
                        <a:rPr lang="en-US" sz="1000"/>
                        <a:t>36.5%</a:t>
                      </a:r>
                    </a:p>
                  </a:txBody>
                  <a:tcPr/>
                </a:tc>
                <a:tc>
                  <a:txBody>
                    <a:bodyPr/>
                    <a:lstStyle/>
                    <a:p>
                      <a:r>
                        <a:rPr lang="en-US" sz="1000"/>
                        <a:t>0</a:t>
                      </a:r>
                    </a:p>
                  </a:txBody>
                  <a:tcPr/>
                </a:tc>
                <a:tc>
                  <a:txBody>
                    <a:bodyPr/>
                    <a:lstStyle/>
                    <a:p>
                      <a:r>
                        <a:rPr lang="en-US" sz="1000"/>
                        <a:t>15880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08447067"/>
                  </a:ext>
                </a:extLst>
              </a:tr>
              <a:tr h="370840">
                <a:tc>
                  <a:txBody>
                    <a:bodyPr/>
                    <a:lstStyle/>
                    <a:p>
                      <a:r>
                        <a:rPr lang="de-DE" sz="1000" b="1"/>
                        <a:t>DAS! im NDR Fernsehen - 2017-04-23 19:14:14</a:t>
                      </a:r>
                      <a:r>
                        <a:rPr lang="de-DE" sz="1000"/>
                        <a:t>
Kühe können einfach alles!</a:t>
                      </a:r>
                      <a:endParaRPr lang="en-US" sz="1000"/>
                    </a:p>
                  </a:txBody>
                  <a:tcPr/>
                </a:tc>
                <a:tc>
                  <a:txBody>
                    <a:bodyPr/>
                    <a:lstStyle/>
                    <a:p>
                      <a:r>
                        <a:rPr lang="en-US" sz="1000"/>
                        <a:t>0.0%</a:t>
                      </a:r>
                    </a:p>
                  </a:txBody>
                  <a:tcPr/>
                </a:tc>
                <a:tc>
                  <a:txBody>
                    <a:bodyPr/>
                    <a:lstStyle/>
                    <a:p>
                      <a:r>
                        <a:rPr lang="en-US" sz="1000"/>
                        <a:t>36.5%</a:t>
                      </a:r>
                    </a:p>
                  </a:txBody>
                  <a:tcPr/>
                </a:tc>
                <a:tc>
                  <a:txBody>
                    <a:bodyPr/>
                    <a:lstStyle/>
                    <a:p>
                      <a:r>
                        <a:rPr lang="en-US" sz="1000"/>
                        <a:t>0</a:t>
                      </a:r>
                    </a:p>
                  </a:txBody>
                  <a:tcPr/>
                </a:tc>
                <a:tc>
                  <a:txBody>
                    <a:bodyPr/>
                    <a:lstStyle/>
                    <a:p>
                      <a:r>
                        <a:rPr lang="en-US" sz="1000"/>
                        <a:t>8326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66993766"/>
                  </a:ext>
                </a:extLst>
              </a:tr>
              <a:tr h="370840">
                <a:tc>
                  <a:txBody>
                    <a:bodyPr/>
                    <a:lstStyle/>
                    <a:p>
                      <a:r>
                        <a:rPr lang="de-DE" sz="1000" b="1"/>
                        <a:t>DAS! im NDR Fernsehen - 2017-02-05 18:35:00</a:t>
                      </a:r>
                      <a:r>
                        <a:rPr lang="de-DE" sz="1000"/>
                        <a:t>
Montags-Vorgucker: Carmen Hanken, Witwe von Tamme Hanken, nimmt auf dem Roten Sofa Platz!</a:t>
                      </a:r>
                      <a:endParaRPr lang="en-US" sz="1000"/>
                    </a:p>
                  </a:txBody>
                  <a:tcPr/>
                </a:tc>
                <a:tc>
                  <a:txBody>
                    <a:bodyPr/>
                    <a:lstStyle/>
                    <a:p>
                      <a:r>
                        <a:rPr lang="en-US" sz="1000"/>
                        <a:t>0.0%</a:t>
                      </a:r>
                    </a:p>
                  </a:txBody>
                  <a:tcPr/>
                </a:tc>
                <a:tc>
                  <a:txBody>
                    <a:bodyPr/>
                    <a:lstStyle/>
                    <a:p>
                      <a:r>
                        <a:rPr lang="en-US" sz="1000"/>
                        <a:t>49.2%</a:t>
                      </a:r>
                    </a:p>
                  </a:txBody>
                  <a:tcPr/>
                </a:tc>
                <a:tc>
                  <a:txBody>
                    <a:bodyPr/>
                    <a:lstStyle/>
                    <a:p>
                      <a:r>
                        <a:rPr lang="en-US" sz="1000"/>
                        <a:t>0</a:t>
                      </a:r>
                    </a:p>
                  </a:txBody>
                  <a:tcPr/>
                </a:tc>
                <a:tc>
                  <a:txBody>
                    <a:bodyPr/>
                    <a:lstStyle/>
                    <a:p>
                      <a:r>
                        <a:rPr lang="en-US" sz="1000"/>
                        <a:t>7193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11978428"/>
                  </a:ext>
                </a:extLst>
              </a:tr>
            </a:tbl>
          </a:graphicData>
        </a:graphic>
      </p:graphicFrame>
      <p:sp>
        <p:nvSpPr>
          <p:cNvPr id="4" name="Text Placeholder 3">
            <a:extLst>
              <a:ext uri="{FF2B5EF4-FFF2-40B4-BE49-F238E27FC236}">
                <a16:creationId xmlns:a16="http://schemas.microsoft.com/office/drawing/2014/main" id="{1059147F-490D-419C-B3E9-2595C4DA9F18}"/>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5122060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CED05-71DC-4180-8E72-29A1F2F9C923}"/>
              </a:ext>
            </a:extLst>
          </p:cNvPr>
          <p:cNvSpPr>
            <a:spLocks noGrp="1"/>
          </p:cNvSpPr>
          <p:nvPr>
            <p:ph type="title"/>
          </p:nvPr>
        </p:nvSpPr>
        <p:spPr/>
        <p:txBody>
          <a:bodyPr/>
          <a:lstStyle/>
          <a:p>
            <a:r>
              <a:rPr lang="de-DE"/>
              <a:t>Eigene Posts - Potenzielle Reichweite - Export - 1 of 2</a:t>
            </a:r>
            <a:endParaRPr lang="en-US"/>
          </a:p>
        </p:txBody>
      </p:sp>
      <p:graphicFrame>
        <p:nvGraphicFramePr>
          <p:cNvPr id="5" name="Table Placeholder 4">
            <a:extLst>
              <a:ext uri="{FF2B5EF4-FFF2-40B4-BE49-F238E27FC236}">
                <a16:creationId xmlns:a16="http://schemas.microsoft.com/office/drawing/2014/main" id="{8981FF93-5BAE-4B0E-B303-BCAAC041CC49}"/>
              </a:ext>
            </a:extLst>
          </p:cNvPr>
          <p:cNvGraphicFramePr>
            <a:graphicFrameLocks noGrp="1"/>
          </p:cNvGraphicFramePr>
          <p:nvPr>
            <p:ph type="tbl" sz="quarter" idx="13"/>
            <p:extLst>
              <p:ext uri="{D42A27DB-BD31-4B8C-83A1-F6EECF244321}">
                <p14:modId xmlns:p14="http://schemas.microsoft.com/office/powerpoint/2010/main" val="3373740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18208960"/>
                    </a:ext>
                  </a:extLst>
                </a:gridCol>
                <a:gridCol w="822960">
                  <a:extLst>
                    <a:ext uri="{9D8B030D-6E8A-4147-A177-3AD203B41FA5}">
                      <a16:colId xmlns:a16="http://schemas.microsoft.com/office/drawing/2014/main" val="474567378"/>
                    </a:ext>
                  </a:extLst>
                </a:gridCol>
                <a:gridCol w="822960">
                  <a:extLst>
                    <a:ext uri="{9D8B030D-6E8A-4147-A177-3AD203B41FA5}">
                      <a16:colId xmlns:a16="http://schemas.microsoft.com/office/drawing/2014/main" val="690899052"/>
                    </a:ext>
                  </a:extLst>
                </a:gridCol>
                <a:gridCol w="822960">
                  <a:extLst>
                    <a:ext uri="{9D8B030D-6E8A-4147-A177-3AD203B41FA5}">
                      <a16:colId xmlns:a16="http://schemas.microsoft.com/office/drawing/2014/main" val="226628610"/>
                    </a:ext>
                  </a:extLst>
                </a:gridCol>
                <a:gridCol w="822960">
                  <a:extLst>
                    <a:ext uri="{9D8B030D-6E8A-4147-A177-3AD203B41FA5}">
                      <a16:colId xmlns:a16="http://schemas.microsoft.com/office/drawing/2014/main" val="234853276"/>
                    </a:ext>
                  </a:extLst>
                </a:gridCol>
                <a:gridCol w="822960">
                  <a:extLst>
                    <a:ext uri="{9D8B030D-6E8A-4147-A177-3AD203B41FA5}">
                      <a16:colId xmlns:a16="http://schemas.microsoft.com/office/drawing/2014/main" val="1276840247"/>
                    </a:ext>
                  </a:extLst>
                </a:gridCol>
                <a:gridCol w="411480">
                  <a:extLst>
                    <a:ext uri="{9D8B030D-6E8A-4147-A177-3AD203B41FA5}">
                      <a16:colId xmlns:a16="http://schemas.microsoft.com/office/drawing/2014/main" val="519718545"/>
                    </a:ext>
                  </a:extLst>
                </a:gridCol>
                <a:gridCol w="822960">
                  <a:extLst>
                    <a:ext uri="{9D8B030D-6E8A-4147-A177-3AD203B41FA5}">
                      <a16:colId xmlns:a16="http://schemas.microsoft.com/office/drawing/2014/main" val="2312454310"/>
                    </a:ext>
                  </a:extLst>
                </a:gridCol>
                <a:gridCol w="822960">
                  <a:extLst>
                    <a:ext uri="{9D8B030D-6E8A-4147-A177-3AD203B41FA5}">
                      <a16:colId xmlns:a16="http://schemas.microsoft.com/office/drawing/2014/main" val="1044974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92247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- 2017-07-16 04:30:00</a:t>
                      </a:r>
                      <a:r>
                        <a:rPr kumimoji="0" lang="de-DE" sz="1000" b="0" i="0" u="none" strike="noStrike" kern="1200" cap="none" spc="0" normalizeH="0" baseline="0" noProof="0">
                          <a:ln>
                            <a:noFill/>
                          </a:ln>
                          <a:solidFill>
                            <a:prstClr val="black"/>
                          </a:solidFill>
                          <a:effectLst/>
                          <a:uLnTx/>
                          <a:uFillTx/>
                          <a:latin typeface="+mn-lt"/>
                          <a:ea typeface="+mn-ea"/>
                          <a:cs typeface="+mn-cs"/>
                        </a:rPr>
                        <a:t>
Lotte hat viele Zuschauerinnen und Zuschauer berührt und gerührt. Sie ist einfach toll.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80715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- 2017-10-17 19:00:02</a:t>
                      </a:r>
                      <a:r>
                        <a:rPr kumimoji="0" lang="de-DE" sz="1000" b="0" i="0" u="none" strike="noStrike" kern="1200" cap="none" spc="0" normalizeH="0" baseline="0" noProof="0">
                          <a:ln>
                            <a:noFill/>
                          </a:ln>
                          <a:solidFill>
                            <a:prstClr val="black"/>
                          </a:solidFill>
                          <a:effectLst/>
                          <a:uLnTx/>
                          <a:uFillTx/>
                          <a:latin typeface="+mn-lt"/>
                          <a:ea typeface="+mn-ea"/>
                          <a:cs typeface="+mn-cs"/>
                        </a:rPr>
                        <a:t>
Was hören eigentlich die Bauern bei der Ernte? Eine Landwirtschaftsseite hat Landwirte gefragt und dabei kamen die "Erntehits 2017" heraus. Herbert Böckmann hat sich das mal angehört. Ton an und ab geht's :D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2397866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70277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- 2017-12-06 11:19:03</a:t>
                      </a:r>
                      <a:r>
                        <a:rPr kumimoji="0" lang="de-DE" sz="1000" b="0" i="0" u="none" strike="noStrike" kern="1200" cap="none" spc="0" normalizeH="0" baseline="0" noProof="0">
                          <a:ln>
                            <a:noFill/>
                          </a:ln>
                          <a:solidFill>
                            <a:prstClr val="black"/>
                          </a:solidFill>
                          <a:effectLst/>
                          <a:uLnTx/>
                          <a:uFillTx/>
                          <a:latin typeface="+mn-lt"/>
                          <a:ea typeface="+mn-ea"/>
                          <a:cs typeface="+mn-cs"/>
                        </a:rPr>
                        <a:t>
Die berühmteste Männer-WG Deutschlands hat endlich einen (Zweit-)Wohnsitz im Miniatur Wunderland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16650472"/>
                  </a:ext>
                </a:extLst>
              </a:tr>
            </a:tbl>
          </a:graphicData>
        </a:graphic>
      </p:graphicFrame>
      <p:sp>
        <p:nvSpPr>
          <p:cNvPr id="4" name="Text Placeholder 3">
            <a:extLst>
              <a:ext uri="{FF2B5EF4-FFF2-40B4-BE49-F238E27FC236}">
                <a16:creationId xmlns:a16="http://schemas.microsoft.com/office/drawing/2014/main" id="{C1686C52-606F-4DC2-B09B-3C6D1AFBA8DA}"/>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41551751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25669-0154-4372-B8DF-27171846BC1B}"/>
              </a:ext>
            </a:extLst>
          </p:cNvPr>
          <p:cNvSpPr>
            <a:spLocks noGrp="1"/>
          </p:cNvSpPr>
          <p:nvPr>
            <p:ph type="title"/>
          </p:nvPr>
        </p:nvSpPr>
        <p:spPr/>
        <p:txBody>
          <a:bodyPr/>
          <a:lstStyle/>
          <a:p>
            <a:r>
              <a:rPr lang="de-DE"/>
              <a:t>Eigene Posts - Potenzielle Reichweite - Export - 2 of 2</a:t>
            </a:r>
            <a:endParaRPr lang="en-US"/>
          </a:p>
        </p:txBody>
      </p:sp>
      <p:graphicFrame>
        <p:nvGraphicFramePr>
          <p:cNvPr id="5" name="Table Placeholder 4">
            <a:extLst>
              <a:ext uri="{FF2B5EF4-FFF2-40B4-BE49-F238E27FC236}">
                <a16:creationId xmlns:a16="http://schemas.microsoft.com/office/drawing/2014/main" id="{69599246-87F4-437B-8983-B137209D1388}"/>
              </a:ext>
            </a:extLst>
          </p:cNvPr>
          <p:cNvGraphicFramePr>
            <a:graphicFrameLocks noGrp="1"/>
          </p:cNvGraphicFramePr>
          <p:nvPr>
            <p:ph type="tbl" sz="quarter" idx="13"/>
            <p:extLst>
              <p:ext uri="{D42A27DB-BD31-4B8C-83A1-F6EECF244321}">
                <p14:modId xmlns:p14="http://schemas.microsoft.com/office/powerpoint/2010/main" val="2045414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10680587"/>
                    </a:ext>
                  </a:extLst>
                </a:gridCol>
                <a:gridCol w="822960">
                  <a:extLst>
                    <a:ext uri="{9D8B030D-6E8A-4147-A177-3AD203B41FA5}">
                      <a16:colId xmlns:a16="http://schemas.microsoft.com/office/drawing/2014/main" val="3100919246"/>
                    </a:ext>
                  </a:extLst>
                </a:gridCol>
                <a:gridCol w="822960">
                  <a:extLst>
                    <a:ext uri="{9D8B030D-6E8A-4147-A177-3AD203B41FA5}">
                      <a16:colId xmlns:a16="http://schemas.microsoft.com/office/drawing/2014/main" val="1905463634"/>
                    </a:ext>
                  </a:extLst>
                </a:gridCol>
                <a:gridCol w="822960">
                  <a:extLst>
                    <a:ext uri="{9D8B030D-6E8A-4147-A177-3AD203B41FA5}">
                      <a16:colId xmlns:a16="http://schemas.microsoft.com/office/drawing/2014/main" val="1417426162"/>
                    </a:ext>
                  </a:extLst>
                </a:gridCol>
                <a:gridCol w="822960">
                  <a:extLst>
                    <a:ext uri="{9D8B030D-6E8A-4147-A177-3AD203B41FA5}">
                      <a16:colId xmlns:a16="http://schemas.microsoft.com/office/drawing/2014/main" val="877289753"/>
                    </a:ext>
                  </a:extLst>
                </a:gridCol>
                <a:gridCol w="822960">
                  <a:extLst>
                    <a:ext uri="{9D8B030D-6E8A-4147-A177-3AD203B41FA5}">
                      <a16:colId xmlns:a16="http://schemas.microsoft.com/office/drawing/2014/main" val="1754621541"/>
                    </a:ext>
                  </a:extLst>
                </a:gridCol>
                <a:gridCol w="411480">
                  <a:extLst>
                    <a:ext uri="{9D8B030D-6E8A-4147-A177-3AD203B41FA5}">
                      <a16:colId xmlns:a16="http://schemas.microsoft.com/office/drawing/2014/main" val="3665339859"/>
                    </a:ext>
                  </a:extLst>
                </a:gridCol>
                <a:gridCol w="822960">
                  <a:extLst>
                    <a:ext uri="{9D8B030D-6E8A-4147-A177-3AD203B41FA5}">
                      <a16:colId xmlns:a16="http://schemas.microsoft.com/office/drawing/2014/main" val="322393576"/>
                    </a:ext>
                  </a:extLst>
                </a:gridCol>
                <a:gridCol w="822960">
                  <a:extLst>
                    <a:ext uri="{9D8B030D-6E8A-4147-A177-3AD203B41FA5}">
                      <a16:colId xmlns:a16="http://schemas.microsoft.com/office/drawing/2014/main" val="3811047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31427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- 2017-01-06 15:24:26</a:t>
                      </a:r>
                      <a:r>
                        <a:rPr kumimoji="0" lang="de-DE" sz="1000" b="0" i="0" u="none" strike="noStrike" kern="1200" cap="none" spc="0" normalizeH="0" baseline="0" noProof="0">
                          <a:ln>
                            <a:noFill/>
                          </a:ln>
                          <a:solidFill>
                            <a:prstClr val="black"/>
                          </a:solidFill>
                          <a:effectLst/>
                          <a:uLnTx/>
                          <a:uFillTx/>
                          <a:latin typeface="+mn-lt"/>
                          <a:ea typeface="+mn-ea"/>
                          <a:cs typeface="+mn-cs"/>
                        </a:rPr>
                        <a:t>
Es ist soooo schön im winterlichen Harz 😍 Genießt die schönen Bilder...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03149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- 2017-03-23 20:00:00</a:t>
                      </a:r>
                      <a:r>
                        <a:rPr kumimoji="0" lang="de-DE" sz="1000" b="0" i="0" u="none" strike="noStrike" kern="1200" cap="none" spc="0" normalizeH="0" baseline="0" noProof="0">
                          <a:ln>
                            <a:noFill/>
                          </a:ln>
                          <a:solidFill>
                            <a:prstClr val="black"/>
                          </a:solidFill>
                          <a:effectLst/>
                          <a:uLnTx/>
                          <a:uFillTx/>
                          <a:latin typeface="+mn-lt"/>
                          <a:ea typeface="+mn-ea"/>
                          <a:cs typeface="+mn-cs"/>
                        </a:rPr>
                        <a:t>
14 Welpen auf einen Schlag! Tobias und David aus Salzgitter haben jetzt eine Großfamilie zu versorgen - rund um die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58665209"/>
                  </a:ext>
                </a:extLst>
              </a:tr>
            </a:tbl>
          </a:graphicData>
        </a:graphic>
      </p:graphicFrame>
      <p:sp>
        <p:nvSpPr>
          <p:cNvPr id="4" name="Text Placeholder 3">
            <a:extLst>
              <a:ext uri="{FF2B5EF4-FFF2-40B4-BE49-F238E27FC236}">
                <a16:creationId xmlns:a16="http://schemas.microsoft.com/office/drawing/2014/main" id="{B76FC070-51A1-4945-BE6B-25D2796E2482}"/>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37932920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43AF-7BD5-48CB-B27A-8C9DBC42D26B}"/>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59900841-CF85-42A2-9F2D-E584822684C6}"/>
              </a:ext>
            </a:extLst>
          </p:cNvPr>
          <p:cNvGraphicFramePr>
            <a:graphicFrameLocks noGrp="1"/>
          </p:cNvGraphicFramePr>
          <p:nvPr>
            <p:ph type="tbl" sz="quarter" idx="13"/>
            <p:extLst>
              <p:ext uri="{D42A27DB-BD31-4B8C-83A1-F6EECF244321}">
                <p14:modId xmlns:p14="http://schemas.microsoft.com/office/powerpoint/2010/main" val="2233596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4015999976"/>
                    </a:ext>
                  </a:extLst>
                </a:gridCol>
                <a:gridCol w="822960">
                  <a:extLst>
                    <a:ext uri="{9D8B030D-6E8A-4147-A177-3AD203B41FA5}">
                      <a16:colId xmlns:a16="http://schemas.microsoft.com/office/drawing/2014/main" val="641269182"/>
                    </a:ext>
                  </a:extLst>
                </a:gridCol>
                <a:gridCol w="822960">
                  <a:extLst>
                    <a:ext uri="{9D8B030D-6E8A-4147-A177-3AD203B41FA5}">
                      <a16:colId xmlns:a16="http://schemas.microsoft.com/office/drawing/2014/main" val="4243627186"/>
                    </a:ext>
                  </a:extLst>
                </a:gridCol>
                <a:gridCol w="822960">
                  <a:extLst>
                    <a:ext uri="{9D8B030D-6E8A-4147-A177-3AD203B41FA5}">
                      <a16:colId xmlns:a16="http://schemas.microsoft.com/office/drawing/2014/main" val="258454359"/>
                    </a:ext>
                  </a:extLst>
                </a:gridCol>
                <a:gridCol w="822960">
                  <a:extLst>
                    <a:ext uri="{9D8B030D-6E8A-4147-A177-3AD203B41FA5}">
                      <a16:colId xmlns:a16="http://schemas.microsoft.com/office/drawing/2014/main" val="2671804458"/>
                    </a:ext>
                  </a:extLst>
                </a:gridCol>
                <a:gridCol w="493776">
                  <a:extLst>
                    <a:ext uri="{9D8B030D-6E8A-4147-A177-3AD203B41FA5}">
                      <a16:colId xmlns:a16="http://schemas.microsoft.com/office/drawing/2014/main" val="3332822288"/>
                    </a:ext>
                  </a:extLst>
                </a:gridCol>
                <a:gridCol w="493776">
                  <a:extLst>
                    <a:ext uri="{9D8B030D-6E8A-4147-A177-3AD203B41FA5}">
                      <a16:colId xmlns:a16="http://schemas.microsoft.com/office/drawing/2014/main" val="3843687155"/>
                    </a:ext>
                  </a:extLst>
                </a:gridCol>
                <a:gridCol w="493776">
                  <a:extLst>
                    <a:ext uri="{9D8B030D-6E8A-4147-A177-3AD203B41FA5}">
                      <a16:colId xmlns:a16="http://schemas.microsoft.com/office/drawing/2014/main" val="99910840"/>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741353225"/>
                  </a:ext>
                </a:extLst>
              </a:tr>
              <a:tr h="370840">
                <a:tc>
                  <a:txBody>
                    <a:bodyPr/>
                    <a:lstStyle/>
                    <a:p>
                      <a:r>
                        <a:rPr lang="de-DE" sz="1000" b="1"/>
                        <a:t>DAS! im NDR Fernsehen - 2017-10-17 19:00:02</a:t>
                      </a:r>
                      <a:r>
                        <a:rPr lang="de-DE" sz="1000"/>
                        <a:t>
Was hören eigentlich die Bauern bei der Ernte? Eine Landwirtschaftsseite hat Landwirte gefragt und dabei kamen die "Erntehits 2017" heraus. Herbert Böckmann hat sich das mal angehört. Ton an und ab geht's :D</a:t>
                      </a:r>
                      <a:endParaRPr lang="en-US" sz="1000"/>
                    </a:p>
                  </a:txBody>
                  <a:tcPr/>
                </a:tc>
                <a:tc>
                  <a:txBody>
                    <a:bodyPr/>
                    <a:lstStyle/>
                    <a:p>
                      <a:r>
                        <a:rPr lang="en-US" sz="1000"/>
                        <a:t>230732</a:t>
                      </a:r>
                    </a:p>
                  </a:txBody>
                  <a:tcPr/>
                </a:tc>
                <a:tc>
                  <a:txBody>
                    <a:bodyPr/>
                    <a:lstStyle/>
                    <a:p>
                      <a:r>
                        <a:rPr lang="en-US" sz="1000"/>
                        <a:t>2414343</a:t>
                      </a:r>
                    </a:p>
                  </a:txBody>
                  <a:tcPr/>
                </a:tc>
                <a:tc>
                  <a:txBody>
                    <a:bodyPr/>
                    <a:lstStyle/>
                    <a:p>
                      <a:r>
                        <a:rPr lang="en-US" sz="1000"/>
                        <a:t>9.6%</a:t>
                      </a:r>
                    </a:p>
                  </a:txBody>
                  <a:tcPr/>
                </a:tc>
                <a:tc>
                  <a:txBody>
                    <a:bodyPr/>
                    <a:lstStyle/>
                    <a:p>
                      <a:r>
                        <a:rPr lang="en-US" sz="1000"/>
                        <a:t>16987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31111597"/>
                  </a:ext>
                </a:extLst>
              </a:tr>
              <a:tr h="370840">
                <a:tc>
                  <a:txBody>
                    <a:bodyPr/>
                    <a:lstStyle/>
                    <a:p>
                      <a:r>
                        <a:rPr lang="de-DE" sz="1000" b="1"/>
                        <a:t>DAS! im NDR Fernsehen - 2017-07-16 04:30:00</a:t>
                      </a:r>
                      <a:r>
                        <a:rPr lang="de-DE" sz="1000"/>
                        <a:t>
Lotte hat viele Zuschauerinnen und Zuschauer berührt und gerührt. Sie ist einfach toll.</a:t>
                      </a:r>
                      <a:endParaRPr lang="en-US" sz="1000"/>
                    </a:p>
                  </a:txBody>
                  <a:tcPr/>
                </a:tc>
                <a:tc>
                  <a:txBody>
                    <a:bodyPr/>
                    <a:lstStyle/>
                    <a:p>
                      <a:r>
                        <a:rPr lang="en-US" sz="1000"/>
                        <a:t>125227</a:t>
                      </a:r>
                    </a:p>
                  </a:txBody>
                  <a:tcPr/>
                </a:tc>
                <a:tc>
                  <a:txBody>
                    <a:bodyPr/>
                    <a:lstStyle/>
                    <a:p>
                      <a:r>
                        <a:rPr lang="en-US" sz="1000"/>
                        <a:t>2626239</a:t>
                      </a:r>
                    </a:p>
                  </a:txBody>
                  <a:tcPr/>
                </a:tc>
                <a:tc>
                  <a:txBody>
                    <a:bodyPr/>
                    <a:lstStyle/>
                    <a:p>
                      <a:r>
                        <a:rPr lang="en-US" sz="1000"/>
                        <a:t>4.8%</a:t>
                      </a:r>
                    </a:p>
                  </a:txBody>
                  <a:tcPr/>
                </a:tc>
                <a:tc>
                  <a:txBody>
                    <a:bodyPr/>
                    <a:lstStyle/>
                    <a:p>
                      <a:r>
                        <a:rPr lang="en-US" sz="1000"/>
                        <a:t>11379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63992955"/>
                  </a:ext>
                </a:extLst>
              </a:tr>
              <a:tr h="370840">
                <a:tc>
                  <a:txBody>
                    <a:bodyPr/>
                    <a:lstStyle/>
                    <a:p>
                      <a:r>
                        <a:rPr lang="de-DE" sz="1000" b="1"/>
                        <a:t>DAS! im NDR Fernsehen - 2017-12-16 18:55:00</a:t>
                      </a:r>
                      <a:r>
                        <a:rPr lang="de-DE" sz="1000"/>
                        <a:t>
Die "Erntehits 2017" kennen wir dank Treckerfahrer Herbert bereits. Doch was hört der meinungsstarke Landwirt eigentlich in der Weihnachtszeit? 🎄 Ton an und ab geht's 🎄</a:t>
                      </a:r>
                      <a:endParaRPr lang="en-US" sz="1000"/>
                    </a:p>
                  </a:txBody>
                  <a:tcPr/>
                </a:tc>
                <a:tc>
                  <a:txBody>
                    <a:bodyPr/>
                    <a:lstStyle/>
                    <a:p>
                      <a:r>
                        <a:rPr lang="en-US" sz="1000"/>
                        <a:t>20277</a:t>
                      </a:r>
                    </a:p>
                  </a:txBody>
                  <a:tcPr/>
                </a:tc>
                <a:tc>
                  <a:txBody>
                    <a:bodyPr/>
                    <a:lstStyle/>
                    <a:p>
                      <a:r>
                        <a:rPr lang="en-US" sz="1000"/>
                        <a:t>176172</a:t>
                      </a:r>
                    </a:p>
                  </a:txBody>
                  <a:tcPr/>
                </a:tc>
                <a:tc>
                  <a:txBody>
                    <a:bodyPr/>
                    <a:lstStyle/>
                    <a:p>
                      <a:r>
                        <a:rPr lang="en-US" sz="1000"/>
                        <a:t>11.5%</a:t>
                      </a:r>
                    </a:p>
                  </a:txBody>
                  <a:tcPr/>
                </a:tc>
                <a:tc>
                  <a:txBody>
                    <a:bodyPr/>
                    <a:lstStyle/>
                    <a:p>
                      <a:r>
                        <a:rPr lang="en-US" sz="1000"/>
                        <a:t>1077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91019724"/>
                  </a:ext>
                </a:extLst>
              </a:tr>
              <a:tr h="370840">
                <a:tc>
                  <a:txBody>
                    <a:bodyPr/>
                    <a:lstStyle/>
                    <a:p>
                      <a:r>
                        <a:rPr lang="de-DE" sz="1000" b="1"/>
                        <a:t>DAS! im NDR Fernsehen - 2017-12-06 11:19:03</a:t>
                      </a:r>
                      <a:r>
                        <a:rPr lang="de-DE" sz="1000"/>
                        <a:t>
Die berühmteste Männer-WG Deutschlands hat endlich einen (Zweit-)Wohnsitz im Miniatur Wunderland</a:t>
                      </a:r>
                      <a:endParaRPr lang="en-US" sz="1000"/>
                    </a:p>
                  </a:txBody>
                  <a:tcPr/>
                </a:tc>
                <a:tc>
                  <a:txBody>
                    <a:bodyPr/>
                    <a:lstStyle/>
                    <a:p>
                      <a:r>
                        <a:rPr lang="en-US" sz="1000"/>
                        <a:t>18285</a:t>
                      </a:r>
                    </a:p>
                  </a:txBody>
                  <a:tcPr/>
                </a:tc>
                <a:tc>
                  <a:txBody>
                    <a:bodyPr/>
                    <a:lstStyle/>
                    <a:p>
                      <a:r>
                        <a:rPr lang="en-US" sz="1000"/>
                        <a:t>320682</a:t>
                      </a:r>
                    </a:p>
                  </a:txBody>
                  <a:tcPr/>
                </a:tc>
                <a:tc>
                  <a:txBody>
                    <a:bodyPr/>
                    <a:lstStyle/>
                    <a:p>
                      <a:r>
                        <a:rPr lang="en-US" sz="1000"/>
                        <a:t>5.7%</a:t>
                      </a:r>
                    </a:p>
                  </a:txBody>
                  <a:tcPr/>
                </a:tc>
                <a:tc>
                  <a:txBody>
                    <a:bodyPr/>
                    <a:lstStyle/>
                    <a:p>
                      <a:r>
                        <a:rPr lang="en-US" sz="1000"/>
                        <a:t>4745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40182249"/>
                  </a:ext>
                </a:extLst>
              </a:tr>
              <a:tr h="370840">
                <a:tc>
                  <a:txBody>
                    <a:bodyPr/>
                    <a:lstStyle/>
                    <a:p>
                      <a:r>
                        <a:rPr lang="de-DE" sz="1000" b="1"/>
                        <a:t>DAS! im NDR Fernsehen - 2017-03-23 20:00:00</a:t>
                      </a:r>
                      <a:r>
                        <a:rPr lang="de-DE" sz="1000"/>
                        <a:t>
14 Welpen auf einen Schlag! Tobias und David aus Salzgitter haben jetzt eine Großfamilie zu versorgen - rund um die Uhr.</a:t>
                      </a:r>
                      <a:endParaRPr lang="en-US" sz="1000"/>
                    </a:p>
                  </a:txBody>
                  <a:tcPr/>
                </a:tc>
                <a:tc>
                  <a:txBody>
                    <a:bodyPr/>
                    <a:lstStyle/>
                    <a:p>
                      <a:r>
                        <a:rPr lang="en-US" sz="1000"/>
                        <a:t>12850</a:t>
                      </a:r>
                    </a:p>
                  </a:txBody>
                  <a:tcPr/>
                </a:tc>
                <a:tc>
                  <a:txBody>
                    <a:bodyPr/>
                    <a:lstStyle/>
                    <a:p>
                      <a:r>
                        <a:rPr lang="en-US" sz="1000"/>
                        <a:t>202301</a:t>
                      </a:r>
                    </a:p>
                  </a:txBody>
                  <a:tcPr/>
                </a:tc>
                <a:tc>
                  <a:txBody>
                    <a:bodyPr/>
                    <a:lstStyle/>
                    <a:p>
                      <a:r>
                        <a:rPr lang="en-US" sz="1000"/>
                        <a:t>6.4%</a:t>
                      </a:r>
                    </a:p>
                  </a:txBody>
                  <a:tcPr/>
                </a:tc>
                <a:tc>
                  <a:txBody>
                    <a:bodyPr/>
                    <a:lstStyle/>
                    <a:p>
                      <a:r>
                        <a:rPr lang="en-US" sz="1000"/>
                        <a:t>2241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91265262"/>
                  </a:ext>
                </a:extLst>
              </a:tr>
            </a:tbl>
          </a:graphicData>
        </a:graphic>
      </p:graphicFrame>
      <p:sp>
        <p:nvSpPr>
          <p:cNvPr id="4" name="Text Placeholder 3">
            <a:extLst>
              <a:ext uri="{FF2B5EF4-FFF2-40B4-BE49-F238E27FC236}">
                <a16:creationId xmlns:a16="http://schemas.microsoft.com/office/drawing/2014/main" id="{A058A4D1-2A07-4D5B-AB7D-55DB367BEFEE}"/>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2231102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BDB2C-249A-4BBA-9BEF-2C2CCE02F824}"/>
              </a:ext>
            </a:extLst>
          </p:cNvPr>
          <p:cNvSpPr>
            <a:spLocks noGrp="1"/>
          </p:cNvSpPr>
          <p:nvPr>
            <p:ph type="title"/>
          </p:nvPr>
        </p:nvSpPr>
        <p:spPr/>
        <p:txBody>
          <a:bodyPr/>
          <a:lstStyle/>
          <a:p>
            <a:r>
              <a:rPr lang="de-DE"/>
              <a:t>Eigene Posts - I-Rate Aktive Nutzer - Export - 1 of 2</a:t>
            </a:r>
            <a:endParaRPr lang="en-US"/>
          </a:p>
        </p:txBody>
      </p:sp>
      <p:graphicFrame>
        <p:nvGraphicFramePr>
          <p:cNvPr id="5" name="Table Placeholder 4">
            <a:extLst>
              <a:ext uri="{FF2B5EF4-FFF2-40B4-BE49-F238E27FC236}">
                <a16:creationId xmlns:a16="http://schemas.microsoft.com/office/drawing/2014/main" id="{F96893F2-4D27-4587-9A19-67EF86ED6B52}"/>
              </a:ext>
            </a:extLst>
          </p:cNvPr>
          <p:cNvGraphicFramePr>
            <a:graphicFrameLocks noGrp="1"/>
          </p:cNvGraphicFramePr>
          <p:nvPr>
            <p:ph type="tbl" sz="quarter" idx="13"/>
            <p:extLst>
              <p:ext uri="{D42A27DB-BD31-4B8C-83A1-F6EECF244321}">
                <p14:modId xmlns:p14="http://schemas.microsoft.com/office/powerpoint/2010/main" val="2795494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80042790"/>
                    </a:ext>
                  </a:extLst>
                </a:gridCol>
                <a:gridCol w="822960">
                  <a:extLst>
                    <a:ext uri="{9D8B030D-6E8A-4147-A177-3AD203B41FA5}">
                      <a16:colId xmlns:a16="http://schemas.microsoft.com/office/drawing/2014/main" val="1084703478"/>
                    </a:ext>
                  </a:extLst>
                </a:gridCol>
                <a:gridCol w="822960">
                  <a:extLst>
                    <a:ext uri="{9D8B030D-6E8A-4147-A177-3AD203B41FA5}">
                      <a16:colId xmlns:a16="http://schemas.microsoft.com/office/drawing/2014/main" val="1304061508"/>
                    </a:ext>
                  </a:extLst>
                </a:gridCol>
                <a:gridCol w="822960">
                  <a:extLst>
                    <a:ext uri="{9D8B030D-6E8A-4147-A177-3AD203B41FA5}">
                      <a16:colId xmlns:a16="http://schemas.microsoft.com/office/drawing/2014/main" val="3852384210"/>
                    </a:ext>
                  </a:extLst>
                </a:gridCol>
                <a:gridCol w="822960">
                  <a:extLst>
                    <a:ext uri="{9D8B030D-6E8A-4147-A177-3AD203B41FA5}">
                      <a16:colId xmlns:a16="http://schemas.microsoft.com/office/drawing/2014/main" val="2249872242"/>
                    </a:ext>
                  </a:extLst>
                </a:gridCol>
                <a:gridCol w="822960">
                  <a:extLst>
                    <a:ext uri="{9D8B030D-6E8A-4147-A177-3AD203B41FA5}">
                      <a16:colId xmlns:a16="http://schemas.microsoft.com/office/drawing/2014/main" val="674948352"/>
                    </a:ext>
                  </a:extLst>
                </a:gridCol>
                <a:gridCol w="822960">
                  <a:extLst>
                    <a:ext uri="{9D8B030D-6E8A-4147-A177-3AD203B41FA5}">
                      <a16:colId xmlns:a16="http://schemas.microsoft.com/office/drawing/2014/main" val="211382904"/>
                    </a:ext>
                  </a:extLst>
                </a:gridCol>
                <a:gridCol w="822960">
                  <a:extLst>
                    <a:ext uri="{9D8B030D-6E8A-4147-A177-3AD203B41FA5}">
                      <a16:colId xmlns:a16="http://schemas.microsoft.com/office/drawing/2014/main" val="2395667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84785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- 2017-12-27 08:00:00</a:t>
                      </a:r>
                      <a:r>
                        <a:rPr kumimoji="0" lang="de-DE" sz="1000" b="0" i="0" u="none" strike="noStrike" kern="1200" cap="none" spc="0" normalizeH="0" baseline="0" noProof="0">
                          <a:ln>
                            <a:noFill/>
                          </a:ln>
                          <a:solidFill>
                            <a:prstClr val="black"/>
                          </a:solidFill>
                          <a:effectLst/>
                          <a:uLnTx/>
                          <a:uFillTx/>
                          <a:latin typeface="+mn-lt"/>
                          <a:ea typeface="+mn-ea"/>
                          <a:cs typeface="+mn-cs"/>
                        </a:rPr>
                        <a:t>
Am 28.12.17 um 23:40 Uhr beginnt Die lange Treckernacht: Mit Brunhilde und Sven durch die Nacht. Nicht nur Fred ist dabei, sondern auch Deutz-Willi, die Feuerwehrmänner aus Cuxhaven, und natürlich Marlies aus Varlheide.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77140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- 2017-04-21 14:16:07</a:t>
                      </a:r>
                      <a:r>
                        <a:rPr kumimoji="0" lang="de-DE" sz="1000" b="0" i="0" u="none" strike="noStrike" kern="1200" cap="none" spc="0" normalizeH="0" baseline="0" noProof="0">
                          <a:ln>
                            <a:noFill/>
                          </a:ln>
                          <a:solidFill>
                            <a:prstClr val="black"/>
                          </a:solidFill>
                          <a:effectLst/>
                          <a:uLnTx/>
                          <a:uFillTx/>
                          <a:latin typeface="+mn-lt"/>
                          <a:ea typeface="+mn-ea"/>
                          <a:cs typeface="+mn-cs"/>
                        </a:rPr>
                        <a:t>
Hinnerk ist zurück in Hannover und hat den Kollegen von der Neue Presse Hannover / NP ein Interview gegeben.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57130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- 2017-04-20 09:07:16</a:t>
                      </a:r>
                      <a:r>
                        <a:rPr kumimoji="0" lang="de-DE" sz="1000" b="0" i="0" u="none" strike="noStrike" kern="1200" cap="none" spc="0" normalizeH="0" baseline="0" noProof="0">
                          <a:ln>
                            <a:noFill/>
                          </a:ln>
                          <a:solidFill>
                            <a:prstClr val="black"/>
                          </a:solidFill>
                          <a:effectLst/>
                          <a:uLnTx/>
                          <a:uFillTx/>
                          <a:latin typeface="+mn-lt"/>
                          <a:ea typeface="+mn-ea"/>
                          <a:cs typeface="+mn-cs"/>
                        </a:rPr>
                        <a:t>
Ihr Lieben, Hinnerk hat sich sehr über die Genesungswünsche gefreut: "Es geht mir den Umständen entsprechend gut. Ich habe ein blaues Auge, eine Gehirnerschütterung und ein Zahn ist gebrochen. Es hätte aber auch schlimmer kommen können." Am Montag will Hinnerk wieder auf dem Roten Sofa sitzen.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40648953"/>
                  </a:ext>
                </a:extLst>
              </a:tr>
            </a:tbl>
          </a:graphicData>
        </a:graphic>
      </p:graphicFrame>
      <p:sp>
        <p:nvSpPr>
          <p:cNvPr id="4" name="Text Placeholder 3">
            <a:extLst>
              <a:ext uri="{FF2B5EF4-FFF2-40B4-BE49-F238E27FC236}">
                <a16:creationId xmlns:a16="http://schemas.microsoft.com/office/drawing/2014/main" id="{E10A454A-D263-4D23-AAB7-16103FD72136}"/>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8371971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4AD12-B37F-4AA6-820A-67934D1C44C7}"/>
              </a:ext>
            </a:extLst>
          </p:cNvPr>
          <p:cNvSpPr>
            <a:spLocks noGrp="1"/>
          </p:cNvSpPr>
          <p:nvPr>
            <p:ph type="title"/>
          </p:nvPr>
        </p:nvSpPr>
        <p:spPr/>
        <p:txBody>
          <a:bodyPr/>
          <a:lstStyle/>
          <a:p>
            <a:r>
              <a:rPr lang="de-DE"/>
              <a:t>Eigene Posts - I-Rate Aktive Nutzer - Export - 2 of 2</a:t>
            </a:r>
            <a:endParaRPr lang="en-US"/>
          </a:p>
        </p:txBody>
      </p:sp>
      <p:graphicFrame>
        <p:nvGraphicFramePr>
          <p:cNvPr id="5" name="Table Placeholder 4">
            <a:extLst>
              <a:ext uri="{FF2B5EF4-FFF2-40B4-BE49-F238E27FC236}">
                <a16:creationId xmlns:a16="http://schemas.microsoft.com/office/drawing/2014/main" id="{476B2407-2936-40E7-9057-116B66307810}"/>
              </a:ext>
            </a:extLst>
          </p:cNvPr>
          <p:cNvGraphicFramePr>
            <a:graphicFrameLocks noGrp="1"/>
          </p:cNvGraphicFramePr>
          <p:nvPr>
            <p:ph type="tbl" sz="quarter" idx="13"/>
            <p:extLst>
              <p:ext uri="{D42A27DB-BD31-4B8C-83A1-F6EECF244321}">
                <p14:modId xmlns:p14="http://schemas.microsoft.com/office/powerpoint/2010/main" val="2193514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59292291"/>
                    </a:ext>
                  </a:extLst>
                </a:gridCol>
                <a:gridCol w="822960">
                  <a:extLst>
                    <a:ext uri="{9D8B030D-6E8A-4147-A177-3AD203B41FA5}">
                      <a16:colId xmlns:a16="http://schemas.microsoft.com/office/drawing/2014/main" val="1151595009"/>
                    </a:ext>
                  </a:extLst>
                </a:gridCol>
                <a:gridCol w="822960">
                  <a:extLst>
                    <a:ext uri="{9D8B030D-6E8A-4147-A177-3AD203B41FA5}">
                      <a16:colId xmlns:a16="http://schemas.microsoft.com/office/drawing/2014/main" val="4220513416"/>
                    </a:ext>
                  </a:extLst>
                </a:gridCol>
                <a:gridCol w="822960">
                  <a:extLst>
                    <a:ext uri="{9D8B030D-6E8A-4147-A177-3AD203B41FA5}">
                      <a16:colId xmlns:a16="http://schemas.microsoft.com/office/drawing/2014/main" val="1130536656"/>
                    </a:ext>
                  </a:extLst>
                </a:gridCol>
                <a:gridCol w="822960">
                  <a:extLst>
                    <a:ext uri="{9D8B030D-6E8A-4147-A177-3AD203B41FA5}">
                      <a16:colId xmlns:a16="http://schemas.microsoft.com/office/drawing/2014/main" val="3309131237"/>
                    </a:ext>
                  </a:extLst>
                </a:gridCol>
                <a:gridCol w="822960">
                  <a:extLst>
                    <a:ext uri="{9D8B030D-6E8A-4147-A177-3AD203B41FA5}">
                      <a16:colId xmlns:a16="http://schemas.microsoft.com/office/drawing/2014/main" val="605598034"/>
                    </a:ext>
                  </a:extLst>
                </a:gridCol>
                <a:gridCol w="822960">
                  <a:extLst>
                    <a:ext uri="{9D8B030D-6E8A-4147-A177-3AD203B41FA5}">
                      <a16:colId xmlns:a16="http://schemas.microsoft.com/office/drawing/2014/main" val="1568974592"/>
                    </a:ext>
                  </a:extLst>
                </a:gridCol>
                <a:gridCol w="822960">
                  <a:extLst>
                    <a:ext uri="{9D8B030D-6E8A-4147-A177-3AD203B41FA5}">
                      <a16:colId xmlns:a16="http://schemas.microsoft.com/office/drawing/2014/main" val="330983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38844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- 2017-07-25 07:02:37</a:t>
                      </a:r>
                      <a:r>
                        <a:rPr kumimoji="0" lang="de-DE" sz="1000" b="0" i="0" u="none" strike="noStrike" kern="1200" cap="none" spc="0" normalizeH="0" baseline="0" noProof="0">
                          <a:ln>
                            <a:noFill/>
                          </a:ln>
                          <a:solidFill>
                            <a:prstClr val="black"/>
                          </a:solidFill>
                          <a:effectLst/>
                          <a:uLnTx/>
                          <a:uFillTx/>
                          <a:latin typeface="+mn-lt"/>
                          <a:ea typeface="+mn-ea"/>
                          <a:cs typeface="+mn-cs"/>
                        </a:rPr>
                        <a:t>
Ina Müller feiert heute ihren Geburtstag. Wir gratulieren herzlich - und erinnern uns immer wieder gerne an ihre Besuche, sensationellen Gesangsauftritte und auch an das große Schweigen auf dem Roten Sofa.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55506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- 2017-02-05 18:35:00</a:t>
                      </a:r>
                      <a:r>
                        <a:rPr kumimoji="0" lang="de-DE" sz="1000" b="0" i="0" u="none" strike="noStrike" kern="1200" cap="none" spc="0" normalizeH="0" baseline="0" noProof="0">
                          <a:ln>
                            <a:noFill/>
                          </a:ln>
                          <a:solidFill>
                            <a:prstClr val="black"/>
                          </a:solidFill>
                          <a:effectLst/>
                          <a:uLnTx/>
                          <a:uFillTx/>
                          <a:latin typeface="+mn-lt"/>
                          <a:ea typeface="+mn-ea"/>
                          <a:cs typeface="+mn-cs"/>
                        </a:rPr>
                        <a:t>
Montags-Vorgucker: Carmen Hanken, Witwe von Tamme Hanken, nimmt auf dem Roten Sofa Platz!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27673104"/>
                  </a:ext>
                </a:extLst>
              </a:tr>
            </a:tbl>
          </a:graphicData>
        </a:graphic>
      </p:graphicFrame>
      <p:sp>
        <p:nvSpPr>
          <p:cNvPr id="4" name="Text Placeholder 3">
            <a:extLst>
              <a:ext uri="{FF2B5EF4-FFF2-40B4-BE49-F238E27FC236}">
                <a16:creationId xmlns:a16="http://schemas.microsoft.com/office/drawing/2014/main" id="{EE9B0B7E-2E73-4CD0-BDD5-A055F9899BDC}"/>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34927132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D9F05-76BF-4709-94B8-9B1625C5500D}"/>
              </a:ext>
            </a:extLst>
          </p:cNvPr>
          <p:cNvSpPr>
            <a:spLocks noGrp="1"/>
          </p:cNvSpPr>
          <p:nvPr>
            <p:ph type="title"/>
          </p:nvPr>
        </p:nvSpPr>
        <p:spPr/>
        <p:txBody>
          <a:bodyPr/>
          <a:lstStyle/>
          <a:p>
            <a:r>
              <a:rPr lang="de-DE"/>
              <a:t>Eigene Posts - I-Rate Aktive Nutzer-Flop - Export</a:t>
            </a:r>
            <a:endParaRPr lang="en-US"/>
          </a:p>
        </p:txBody>
      </p:sp>
      <p:graphicFrame>
        <p:nvGraphicFramePr>
          <p:cNvPr id="5" name="Table Placeholder 4">
            <a:extLst>
              <a:ext uri="{FF2B5EF4-FFF2-40B4-BE49-F238E27FC236}">
                <a16:creationId xmlns:a16="http://schemas.microsoft.com/office/drawing/2014/main" id="{5045B876-A0AB-4542-999D-68D200040974}"/>
              </a:ext>
            </a:extLst>
          </p:cNvPr>
          <p:cNvGraphicFramePr>
            <a:graphicFrameLocks noGrp="1"/>
          </p:cNvGraphicFramePr>
          <p:nvPr>
            <p:ph type="tbl" sz="quarter" idx="13"/>
            <p:extLst>
              <p:ext uri="{D42A27DB-BD31-4B8C-83A1-F6EECF244321}">
                <p14:modId xmlns:p14="http://schemas.microsoft.com/office/powerpoint/2010/main" val="930373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16470516"/>
                    </a:ext>
                  </a:extLst>
                </a:gridCol>
                <a:gridCol w="822960">
                  <a:extLst>
                    <a:ext uri="{9D8B030D-6E8A-4147-A177-3AD203B41FA5}">
                      <a16:colId xmlns:a16="http://schemas.microsoft.com/office/drawing/2014/main" val="2483620036"/>
                    </a:ext>
                  </a:extLst>
                </a:gridCol>
                <a:gridCol w="822960">
                  <a:extLst>
                    <a:ext uri="{9D8B030D-6E8A-4147-A177-3AD203B41FA5}">
                      <a16:colId xmlns:a16="http://schemas.microsoft.com/office/drawing/2014/main" val="3633987334"/>
                    </a:ext>
                  </a:extLst>
                </a:gridCol>
                <a:gridCol w="822960">
                  <a:extLst>
                    <a:ext uri="{9D8B030D-6E8A-4147-A177-3AD203B41FA5}">
                      <a16:colId xmlns:a16="http://schemas.microsoft.com/office/drawing/2014/main" val="635281257"/>
                    </a:ext>
                  </a:extLst>
                </a:gridCol>
                <a:gridCol w="822960">
                  <a:extLst>
                    <a:ext uri="{9D8B030D-6E8A-4147-A177-3AD203B41FA5}">
                      <a16:colId xmlns:a16="http://schemas.microsoft.com/office/drawing/2014/main" val="2493349586"/>
                    </a:ext>
                  </a:extLst>
                </a:gridCol>
                <a:gridCol w="822960">
                  <a:extLst>
                    <a:ext uri="{9D8B030D-6E8A-4147-A177-3AD203B41FA5}">
                      <a16:colId xmlns:a16="http://schemas.microsoft.com/office/drawing/2014/main" val="1515458907"/>
                    </a:ext>
                  </a:extLst>
                </a:gridCol>
                <a:gridCol w="822960">
                  <a:extLst>
                    <a:ext uri="{9D8B030D-6E8A-4147-A177-3AD203B41FA5}">
                      <a16:colId xmlns:a16="http://schemas.microsoft.com/office/drawing/2014/main" val="1619509458"/>
                    </a:ext>
                  </a:extLst>
                </a:gridCol>
                <a:gridCol w="822960">
                  <a:extLst>
                    <a:ext uri="{9D8B030D-6E8A-4147-A177-3AD203B41FA5}">
                      <a16:colId xmlns:a16="http://schemas.microsoft.com/office/drawing/2014/main" val="1114139668"/>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041869597"/>
                  </a:ext>
                </a:extLst>
              </a:tr>
              <a:tr h="370840">
                <a:tc>
                  <a:txBody>
                    <a:bodyPr/>
                    <a:lstStyle/>
                    <a:p>
                      <a:r>
                        <a:rPr lang="de-DE" sz="1000" b="1"/>
                        <a:t>DAS! im NDR Fernsehen - 2017-07-21 14:45:33</a:t>
                      </a:r>
                      <a:r>
                        <a:rPr lang="de-DE" sz="1000"/>
                        <a:t>
</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25188986"/>
                  </a:ext>
                </a:extLst>
              </a:tr>
              <a:tr h="370840">
                <a:tc>
                  <a:txBody>
                    <a:bodyPr/>
                    <a:lstStyle/>
                    <a:p>
                      <a:r>
                        <a:rPr lang="de-DE" sz="1000" b="1"/>
                        <a:t>DAS! im NDR Fernsehen - 2017-02-09 13:11:31</a:t>
                      </a:r>
                      <a:r>
                        <a:rPr lang="de-DE" sz="1000"/>
                        <a:t>
</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49780300"/>
                  </a:ext>
                </a:extLst>
              </a:tr>
              <a:tr h="370840">
                <a:tc>
                  <a:txBody>
                    <a:bodyPr/>
                    <a:lstStyle/>
                    <a:p>
                      <a:r>
                        <a:rPr lang="de-DE" sz="1000" b="1"/>
                        <a:t>DAS! im NDR Fernsehen - 2017-08-18 13:10:13</a:t>
                      </a:r>
                      <a:r>
                        <a:rPr lang="de-DE" sz="1000"/>
                        <a:t>
</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27957337"/>
                  </a:ext>
                </a:extLst>
              </a:tr>
              <a:tr h="370840">
                <a:tc>
                  <a:txBody>
                    <a:bodyPr/>
                    <a:lstStyle/>
                    <a:p>
                      <a:r>
                        <a:rPr lang="de-DE" sz="1000" b="1"/>
                        <a:t>DAS! im NDR Fernsehen - 2017-01-16 17:16:29</a:t>
                      </a:r>
                      <a:r>
                        <a:rPr lang="de-DE" sz="1000"/>
                        <a:t>
</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54862935"/>
                  </a:ext>
                </a:extLst>
              </a:tr>
              <a:tr h="370840">
                <a:tc>
                  <a:txBody>
                    <a:bodyPr/>
                    <a:lstStyle/>
                    <a:p>
                      <a:r>
                        <a:rPr lang="de-DE" sz="1000" b="1"/>
                        <a:t>DAS! im NDR Fernsehen - 2017-07-29 12:00:00</a:t>
                      </a:r>
                      <a:r>
                        <a:rPr lang="de-DE" sz="1000"/>
                        <a:t>
Der Chef liest einen Klassiker! Über Mord, Moral und Verantwortung. Lutz Marmor, der Intendant des Norddeutschen Rundfunks, empfiehlt ein Buch, das einen tiefen Einblick in die menschliche Seele gibt.
-----------------------
Ihr wollt mehr davon? ➡ http://www.ndr.de/kult…/…/Mein-Sommerbuch,sommerbuch100.html</a:t>
                      </a:r>
                      <a:endParaRPr lang="en-US" sz="1000"/>
                    </a:p>
                  </a:txBody>
                  <a:tcPr/>
                </a:tc>
                <a:tc>
                  <a:txBody>
                    <a:bodyPr/>
                    <a:lstStyle/>
                    <a:p>
                      <a:r>
                        <a:rPr lang="en-US" sz="1000"/>
                        <a:t>n/a</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Video</a:t>
                      </a:r>
                    </a:p>
                  </a:txBody>
                  <a:tcPr/>
                </a:tc>
                <a:tc>
                  <a:txBody>
                    <a:bodyPr/>
                    <a:lstStyle/>
                    <a:p>
                      <a:r>
                        <a:rPr lang="en-US" sz="1000"/>
                        <a:t>Yes</a:t>
                      </a:r>
                    </a:p>
                  </a:txBody>
                  <a:tcPr/>
                </a:tc>
                <a:tc>
                  <a:txBody>
                    <a:bodyPr/>
                    <a:lstStyle/>
                    <a:p>
                      <a:r>
                        <a:rPr lang="en-US" sz="1000"/>
                        <a:t>07/29/2017 09:25:33</a:t>
                      </a:r>
                    </a:p>
                  </a:txBody>
                  <a:tcPr/>
                </a:tc>
                <a:extLst>
                  <a:ext uri="{0D108BD9-81ED-4DB2-BD59-A6C34878D82A}">
                    <a16:rowId xmlns:a16="http://schemas.microsoft.com/office/drawing/2014/main" val="3472164901"/>
                  </a:ext>
                </a:extLst>
              </a:tr>
            </a:tbl>
          </a:graphicData>
        </a:graphic>
      </p:graphicFrame>
      <p:sp>
        <p:nvSpPr>
          <p:cNvPr id="4" name="Text Placeholder 3">
            <a:extLst>
              <a:ext uri="{FF2B5EF4-FFF2-40B4-BE49-F238E27FC236}">
                <a16:creationId xmlns:a16="http://schemas.microsoft.com/office/drawing/2014/main" id="{8B7C5F09-827C-4786-BAF4-F9E5791F904F}"/>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20922453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C7BEE-F4CE-470E-B9B0-D8D7AA2E2518}"/>
              </a:ext>
            </a:extLst>
          </p:cNvPr>
          <p:cNvSpPr>
            <a:spLocks noGrp="1"/>
          </p:cNvSpPr>
          <p:nvPr>
            <p:ph type="title"/>
          </p:nvPr>
        </p:nvSpPr>
        <p:spPr/>
        <p:txBody>
          <a:bodyPr/>
          <a:lstStyle/>
          <a:p>
            <a:r>
              <a:rPr lang="en-US"/>
              <a:t>Eigene Post - Summe Interaktionen</a:t>
            </a:r>
          </a:p>
        </p:txBody>
      </p:sp>
      <p:graphicFrame>
        <p:nvGraphicFramePr>
          <p:cNvPr id="5" name="Table Placeholder 4">
            <a:extLst>
              <a:ext uri="{FF2B5EF4-FFF2-40B4-BE49-F238E27FC236}">
                <a16:creationId xmlns:a16="http://schemas.microsoft.com/office/drawing/2014/main" id="{852143EA-FE27-4890-BF58-D1F6D82B7936}"/>
              </a:ext>
            </a:extLst>
          </p:cNvPr>
          <p:cNvGraphicFramePr>
            <a:graphicFrameLocks noGrp="1"/>
          </p:cNvGraphicFramePr>
          <p:nvPr>
            <p:ph type="tbl" sz="quarter" idx="13"/>
            <p:extLst>
              <p:ext uri="{D42A27DB-BD31-4B8C-83A1-F6EECF244321}">
                <p14:modId xmlns:p14="http://schemas.microsoft.com/office/powerpoint/2010/main" val="3130887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10596873"/>
                    </a:ext>
                  </a:extLst>
                </a:gridCol>
                <a:gridCol w="822960">
                  <a:extLst>
                    <a:ext uri="{9D8B030D-6E8A-4147-A177-3AD203B41FA5}">
                      <a16:colId xmlns:a16="http://schemas.microsoft.com/office/drawing/2014/main" val="1652873897"/>
                    </a:ext>
                  </a:extLst>
                </a:gridCol>
                <a:gridCol w="822960">
                  <a:extLst>
                    <a:ext uri="{9D8B030D-6E8A-4147-A177-3AD203B41FA5}">
                      <a16:colId xmlns:a16="http://schemas.microsoft.com/office/drawing/2014/main" val="2347965817"/>
                    </a:ext>
                  </a:extLst>
                </a:gridCol>
                <a:gridCol w="822960">
                  <a:extLst>
                    <a:ext uri="{9D8B030D-6E8A-4147-A177-3AD203B41FA5}">
                      <a16:colId xmlns:a16="http://schemas.microsoft.com/office/drawing/2014/main" val="377446507"/>
                    </a:ext>
                  </a:extLst>
                </a:gridCol>
                <a:gridCol w="822960">
                  <a:extLst>
                    <a:ext uri="{9D8B030D-6E8A-4147-A177-3AD203B41FA5}">
                      <a16:colId xmlns:a16="http://schemas.microsoft.com/office/drawing/2014/main" val="2265091959"/>
                    </a:ext>
                  </a:extLst>
                </a:gridCol>
                <a:gridCol w="822960">
                  <a:extLst>
                    <a:ext uri="{9D8B030D-6E8A-4147-A177-3AD203B41FA5}">
                      <a16:colId xmlns:a16="http://schemas.microsoft.com/office/drawing/2014/main" val="3005355537"/>
                    </a:ext>
                  </a:extLst>
                </a:gridCol>
                <a:gridCol w="822960">
                  <a:extLst>
                    <a:ext uri="{9D8B030D-6E8A-4147-A177-3AD203B41FA5}">
                      <a16:colId xmlns:a16="http://schemas.microsoft.com/office/drawing/2014/main" val="4128121380"/>
                    </a:ext>
                  </a:extLst>
                </a:gridCol>
                <a:gridCol w="822960">
                  <a:extLst>
                    <a:ext uri="{9D8B030D-6E8A-4147-A177-3AD203B41FA5}">
                      <a16:colId xmlns:a16="http://schemas.microsoft.com/office/drawing/2014/main" val="3819001832"/>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697369059"/>
                  </a:ext>
                </a:extLst>
              </a:tr>
              <a:tr h="370840">
                <a:tc>
                  <a:txBody>
                    <a:bodyPr/>
                    <a:lstStyle/>
                    <a:p>
                      <a:r>
                        <a:rPr lang="de-DE" sz="1000" b="1"/>
                        <a:t>DAS! im NDR Fernsehen - 2017-10-17 19:00:02</a:t>
                      </a:r>
                      <a:r>
                        <a:rPr lang="de-DE" sz="1000"/>
                        <a:t>
Was hören eigentlich die Bauern bei der Ernte? Eine Landwirtschaftsseite hat Landwirte gefragt und dabei kamen die "Erntehits 2017" heraus. Herbert Böckmann hat sich das mal angehört. Ton an und ab geht's :D</a:t>
                      </a:r>
                      <a:endParaRPr lang="en-US" sz="1000"/>
                    </a:p>
                  </a:txBody>
                  <a:tcPr/>
                </a:tc>
                <a:tc>
                  <a:txBody>
                    <a:bodyPr/>
                    <a:lstStyle/>
                    <a:p>
                      <a:r>
                        <a:rPr lang="en-US" sz="1000"/>
                        <a:t>31375</a:t>
                      </a:r>
                    </a:p>
                  </a:txBody>
                  <a:tcPr/>
                </a:tc>
                <a:tc>
                  <a:txBody>
                    <a:bodyPr/>
                    <a:lstStyle/>
                    <a:p>
                      <a:r>
                        <a:rPr lang="en-US" sz="1000"/>
                        <a:t>16987</a:t>
                      </a:r>
                    </a:p>
                  </a:txBody>
                  <a:tcPr/>
                </a:tc>
                <a:tc>
                  <a:txBody>
                    <a:bodyPr/>
                    <a:lstStyle/>
                    <a:p>
                      <a:r>
                        <a:rPr lang="en-US" sz="1000"/>
                        <a:t>10342</a:t>
                      </a:r>
                    </a:p>
                  </a:txBody>
                  <a:tcPr/>
                </a:tc>
                <a:tc>
                  <a:txBody>
                    <a:bodyPr/>
                    <a:lstStyle/>
                    <a:p>
                      <a:r>
                        <a:rPr lang="en-US" sz="1000"/>
                        <a:t>4046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20576207"/>
                  </a:ext>
                </a:extLst>
              </a:tr>
              <a:tr h="370840">
                <a:tc>
                  <a:txBody>
                    <a:bodyPr/>
                    <a:lstStyle/>
                    <a:p>
                      <a:r>
                        <a:rPr lang="de-DE" sz="1000" b="1"/>
                        <a:t>DAS! im NDR Fernsehen - 2017-07-16 04:30:00</a:t>
                      </a:r>
                      <a:r>
                        <a:rPr lang="de-DE" sz="1000"/>
                        <a:t>
Lotte hat viele Zuschauerinnen und Zuschauer berührt und gerührt. Sie ist einfach toll.</a:t>
                      </a:r>
                      <a:endParaRPr lang="en-US" sz="1000"/>
                    </a:p>
                  </a:txBody>
                  <a:tcPr/>
                </a:tc>
                <a:tc>
                  <a:txBody>
                    <a:bodyPr/>
                    <a:lstStyle/>
                    <a:p>
                      <a:r>
                        <a:rPr lang="en-US" sz="1000"/>
                        <a:t>13066</a:t>
                      </a:r>
                    </a:p>
                  </a:txBody>
                  <a:tcPr/>
                </a:tc>
                <a:tc>
                  <a:txBody>
                    <a:bodyPr/>
                    <a:lstStyle/>
                    <a:p>
                      <a:r>
                        <a:rPr lang="en-US" sz="1000"/>
                        <a:t>11379</a:t>
                      </a:r>
                    </a:p>
                  </a:txBody>
                  <a:tcPr/>
                </a:tc>
                <a:tc>
                  <a:txBody>
                    <a:bodyPr/>
                    <a:lstStyle/>
                    <a:p>
                      <a:r>
                        <a:rPr lang="en-US" sz="1000"/>
                        <a:t>703</a:t>
                      </a:r>
                    </a:p>
                  </a:txBody>
                  <a:tcPr/>
                </a:tc>
                <a:tc>
                  <a:txBody>
                    <a:bodyPr/>
                    <a:lstStyle/>
                    <a:p>
                      <a:r>
                        <a:rPr lang="en-US" sz="1000"/>
                        <a:t>984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72331375"/>
                  </a:ext>
                </a:extLst>
              </a:tr>
              <a:tr h="370840">
                <a:tc>
                  <a:txBody>
                    <a:bodyPr/>
                    <a:lstStyle/>
                    <a:p>
                      <a:r>
                        <a:rPr lang="de-DE" sz="1000" b="1"/>
                        <a:t>DAS! im NDR Fernsehen - 2017-01-06 15:24:26</a:t>
                      </a:r>
                      <a:r>
                        <a:rPr lang="de-DE" sz="1000"/>
                        <a:t>
Es ist soooo schön im winterlichen Harz 😍 Genießt die schönen Bilder...</a:t>
                      </a:r>
                      <a:endParaRPr lang="en-US" sz="1000"/>
                    </a:p>
                  </a:txBody>
                  <a:tcPr/>
                </a:tc>
                <a:tc>
                  <a:txBody>
                    <a:bodyPr/>
                    <a:lstStyle/>
                    <a:p>
                      <a:r>
                        <a:rPr lang="en-US" sz="1000"/>
                        <a:t>6323</a:t>
                      </a:r>
                    </a:p>
                  </a:txBody>
                  <a:tcPr/>
                </a:tc>
                <a:tc>
                  <a:txBody>
                    <a:bodyPr/>
                    <a:lstStyle/>
                    <a:p>
                      <a:r>
                        <a:rPr lang="en-US" sz="1000"/>
                        <a:t>5303</a:t>
                      </a:r>
                    </a:p>
                  </a:txBody>
                  <a:tcPr/>
                </a:tc>
                <a:tc>
                  <a:txBody>
                    <a:bodyPr/>
                    <a:lstStyle/>
                    <a:p>
                      <a:r>
                        <a:rPr lang="en-US" sz="1000"/>
                        <a:t>89</a:t>
                      </a:r>
                    </a:p>
                  </a:txBody>
                  <a:tcPr/>
                </a:tc>
                <a:tc>
                  <a:txBody>
                    <a:bodyPr/>
                    <a:lstStyle/>
                    <a:p>
                      <a:r>
                        <a:rPr lang="en-US" sz="1000"/>
                        <a:t>931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02701421"/>
                  </a:ext>
                </a:extLst>
              </a:tr>
              <a:tr h="370840">
                <a:tc>
                  <a:txBody>
                    <a:bodyPr/>
                    <a:lstStyle/>
                    <a:p>
                      <a:r>
                        <a:rPr lang="de-DE" sz="1000" b="1"/>
                        <a:t>DAS! im NDR Fernsehen - 2017-12-06 11:19:03</a:t>
                      </a:r>
                      <a:r>
                        <a:rPr lang="de-DE" sz="1000"/>
                        <a:t>
Die berühmteste Männer-WG Deutschlands hat endlich einen (Zweit-)Wohnsitz im Miniatur Wunderland</a:t>
                      </a:r>
                      <a:endParaRPr lang="en-US" sz="1000"/>
                    </a:p>
                  </a:txBody>
                  <a:tcPr/>
                </a:tc>
                <a:tc>
                  <a:txBody>
                    <a:bodyPr/>
                    <a:lstStyle/>
                    <a:p>
                      <a:r>
                        <a:rPr lang="en-US" sz="1000"/>
                        <a:t>5503</a:t>
                      </a:r>
                    </a:p>
                  </a:txBody>
                  <a:tcPr/>
                </a:tc>
                <a:tc>
                  <a:txBody>
                    <a:bodyPr/>
                    <a:lstStyle/>
                    <a:p>
                      <a:r>
                        <a:rPr lang="en-US" sz="1000"/>
                        <a:t>4745</a:t>
                      </a:r>
                    </a:p>
                  </a:txBody>
                  <a:tcPr/>
                </a:tc>
                <a:tc>
                  <a:txBody>
                    <a:bodyPr/>
                    <a:lstStyle/>
                    <a:p>
                      <a:r>
                        <a:rPr lang="en-US" sz="1000"/>
                        <a:t>14</a:t>
                      </a:r>
                    </a:p>
                  </a:txBody>
                  <a:tcPr/>
                </a:tc>
                <a:tc>
                  <a:txBody>
                    <a:bodyPr/>
                    <a:lstStyle/>
                    <a:p>
                      <a:r>
                        <a:rPr lang="en-US" sz="1000"/>
                        <a:t>744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0264129"/>
                  </a:ext>
                </a:extLst>
              </a:tr>
              <a:tr h="370840">
                <a:tc>
                  <a:txBody>
                    <a:bodyPr/>
                    <a:lstStyle/>
                    <a:p>
                      <a:r>
                        <a:rPr lang="de-DE" sz="1000" b="1"/>
                        <a:t>DAS! im NDR Fernsehen - 2017-07-03 12:06:35</a:t>
                      </a:r>
                      <a:r>
                        <a:rPr lang="de-DE" sz="1000"/>
                        <a:t>
Müll im Meer - ein Riesenproblem und ein zentrales Thema auf dem G20-Gipfel. Wir sagen: jeder kann was dagegen tun.</a:t>
                      </a:r>
                      <a:endParaRPr lang="en-US" sz="1000"/>
                    </a:p>
                  </a:txBody>
                  <a:tcPr/>
                </a:tc>
                <a:tc>
                  <a:txBody>
                    <a:bodyPr/>
                    <a:lstStyle/>
                    <a:p>
                      <a:r>
                        <a:rPr lang="en-US" sz="1000"/>
                        <a:t>4495</a:t>
                      </a:r>
                    </a:p>
                  </a:txBody>
                  <a:tcPr/>
                </a:tc>
                <a:tc>
                  <a:txBody>
                    <a:bodyPr/>
                    <a:lstStyle/>
                    <a:p>
                      <a:r>
                        <a:rPr lang="en-US" sz="1000"/>
                        <a:t>2883</a:t>
                      </a:r>
                    </a:p>
                  </a:txBody>
                  <a:tcPr/>
                </a:tc>
                <a:tc>
                  <a:txBody>
                    <a:bodyPr/>
                    <a:lstStyle/>
                    <a:p>
                      <a:r>
                        <a:rPr lang="en-US" sz="1000"/>
                        <a:t>27</a:t>
                      </a:r>
                    </a:p>
                  </a:txBody>
                  <a:tcPr/>
                </a:tc>
                <a:tc>
                  <a:txBody>
                    <a:bodyPr/>
                    <a:lstStyle/>
                    <a:p>
                      <a:r>
                        <a:rPr lang="en-US" sz="1000"/>
                        <a:t>1585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48132571"/>
                  </a:ext>
                </a:extLst>
              </a:tr>
            </a:tbl>
          </a:graphicData>
        </a:graphic>
      </p:graphicFrame>
      <p:sp>
        <p:nvSpPr>
          <p:cNvPr id="4" name="Text Placeholder 3">
            <a:extLst>
              <a:ext uri="{FF2B5EF4-FFF2-40B4-BE49-F238E27FC236}">
                <a16:creationId xmlns:a16="http://schemas.microsoft.com/office/drawing/2014/main" id="{0465C466-3132-42B4-8AFC-EFC66D351F22}"/>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2663547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80915-2A00-45D9-BEDE-9BB85759DFFE}"/>
              </a:ext>
            </a:extLst>
          </p:cNvPr>
          <p:cNvSpPr>
            <a:spLocks noGrp="1"/>
          </p:cNvSpPr>
          <p:nvPr>
            <p:ph type="title"/>
          </p:nvPr>
        </p:nvSpPr>
        <p:spPr/>
        <p:txBody>
          <a:bodyPr/>
          <a:lstStyle/>
          <a:p>
            <a:r>
              <a:rPr lang="en-US"/>
              <a:t>FB - Videos - Crossposts - Export</a:t>
            </a:r>
          </a:p>
        </p:txBody>
      </p:sp>
      <p:graphicFrame>
        <p:nvGraphicFramePr>
          <p:cNvPr id="5" name="Table Placeholder 4">
            <a:extLst>
              <a:ext uri="{FF2B5EF4-FFF2-40B4-BE49-F238E27FC236}">
                <a16:creationId xmlns:a16="http://schemas.microsoft.com/office/drawing/2014/main" id="{0D6A9E93-BEA7-4A14-BCAB-C3FE8D5BEFBB}"/>
              </a:ext>
            </a:extLst>
          </p:cNvPr>
          <p:cNvGraphicFramePr>
            <a:graphicFrameLocks noGrp="1"/>
          </p:cNvGraphicFramePr>
          <p:nvPr>
            <p:ph type="tbl" sz="quarter" idx="13"/>
            <p:extLst>
              <p:ext uri="{D42A27DB-BD31-4B8C-83A1-F6EECF244321}">
                <p14:modId xmlns:p14="http://schemas.microsoft.com/office/powerpoint/2010/main" val="4200944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839085941"/>
                    </a:ext>
                  </a:extLst>
                </a:gridCol>
                <a:gridCol w="493776">
                  <a:extLst>
                    <a:ext uri="{9D8B030D-6E8A-4147-A177-3AD203B41FA5}">
                      <a16:colId xmlns:a16="http://schemas.microsoft.com/office/drawing/2014/main" val="1888365896"/>
                    </a:ext>
                  </a:extLst>
                </a:gridCol>
                <a:gridCol w="411480">
                  <a:extLst>
                    <a:ext uri="{9D8B030D-6E8A-4147-A177-3AD203B41FA5}">
                      <a16:colId xmlns:a16="http://schemas.microsoft.com/office/drawing/2014/main" val="3028969600"/>
                    </a:ext>
                  </a:extLst>
                </a:gridCol>
                <a:gridCol w="411480">
                  <a:extLst>
                    <a:ext uri="{9D8B030D-6E8A-4147-A177-3AD203B41FA5}">
                      <a16:colId xmlns:a16="http://schemas.microsoft.com/office/drawing/2014/main" val="883751677"/>
                    </a:ext>
                  </a:extLst>
                </a:gridCol>
                <a:gridCol w="246888">
                  <a:extLst>
                    <a:ext uri="{9D8B030D-6E8A-4147-A177-3AD203B41FA5}">
                      <a16:colId xmlns:a16="http://schemas.microsoft.com/office/drawing/2014/main" val="2188968940"/>
                    </a:ext>
                  </a:extLst>
                </a:gridCol>
                <a:gridCol w="658368">
                  <a:extLst>
                    <a:ext uri="{9D8B030D-6E8A-4147-A177-3AD203B41FA5}">
                      <a16:colId xmlns:a16="http://schemas.microsoft.com/office/drawing/2014/main" val="575056289"/>
                    </a:ext>
                  </a:extLst>
                </a:gridCol>
                <a:gridCol w="576072">
                  <a:extLst>
                    <a:ext uri="{9D8B030D-6E8A-4147-A177-3AD203B41FA5}">
                      <a16:colId xmlns:a16="http://schemas.microsoft.com/office/drawing/2014/main" val="1744595959"/>
                    </a:ext>
                  </a:extLst>
                </a:gridCol>
                <a:gridCol w="576072">
                  <a:extLst>
                    <a:ext uri="{9D8B030D-6E8A-4147-A177-3AD203B41FA5}">
                      <a16:colId xmlns:a16="http://schemas.microsoft.com/office/drawing/2014/main" val="2632233805"/>
                    </a:ext>
                  </a:extLst>
                </a:gridCol>
                <a:gridCol w="411480">
                  <a:extLst>
                    <a:ext uri="{9D8B030D-6E8A-4147-A177-3AD203B41FA5}">
                      <a16:colId xmlns:a16="http://schemas.microsoft.com/office/drawing/2014/main" val="1137014333"/>
                    </a:ext>
                  </a:extLst>
                </a:gridCol>
                <a:gridCol w="658368">
                  <a:extLst>
                    <a:ext uri="{9D8B030D-6E8A-4147-A177-3AD203B41FA5}">
                      <a16:colId xmlns:a16="http://schemas.microsoft.com/office/drawing/2014/main" val="1569157960"/>
                    </a:ext>
                  </a:extLst>
                </a:gridCol>
                <a:gridCol w="329184">
                  <a:extLst>
                    <a:ext uri="{9D8B030D-6E8A-4147-A177-3AD203B41FA5}">
                      <a16:colId xmlns:a16="http://schemas.microsoft.com/office/drawing/2014/main" val="4081909918"/>
                    </a:ext>
                  </a:extLst>
                </a:gridCol>
                <a:gridCol w="493776">
                  <a:extLst>
                    <a:ext uri="{9D8B030D-6E8A-4147-A177-3AD203B41FA5}">
                      <a16:colId xmlns:a16="http://schemas.microsoft.com/office/drawing/2014/main" val="2613976559"/>
                    </a:ext>
                  </a:extLst>
                </a:gridCol>
                <a:gridCol w="329184">
                  <a:extLst>
                    <a:ext uri="{9D8B030D-6E8A-4147-A177-3AD203B41FA5}">
                      <a16:colId xmlns:a16="http://schemas.microsoft.com/office/drawing/2014/main" val="1251112299"/>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2719150748"/>
                  </a:ext>
                </a:extLst>
              </a:tr>
              <a:tr h="370840">
                <a:tc>
                  <a:txBody>
                    <a:bodyPr/>
                    <a:lstStyle/>
                    <a:p>
                      <a:r>
                        <a:rPr lang="en-US" sz="1000"/>
                        <a:t>07/16/2017 04:30:00</a:t>
                      </a:r>
                    </a:p>
                  </a:txBody>
                  <a:tcPr/>
                </a:tc>
                <a:tc>
                  <a:txBody>
                    <a:bodyPr/>
                    <a:lstStyle/>
                    <a:p>
                      <a:r>
                        <a:rPr lang="en-US" sz="1000"/>
                        <a:t>1017426</a:t>
                      </a:r>
                    </a:p>
                  </a:txBody>
                  <a:tcPr/>
                </a:tc>
                <a:tc>
                  <a:txBody>
                    <a:bodyPr/>
                    <a:lstStyle/>
                    <a:p>
                      <a:r>
                        <a:rPr lang="en-US" sz="1000"/>
                        <a:t>0</a:t>
                      </a:r>
                    </a:p>
                  </a:txBody>
                  <a:tcPr/>
                </a:tc>
                <a:tc>
                  <a:txBody>
                    <a:bodyPr/>
                    <a:lstStyle/>
                    <a:p>
                      <a:r>
                        <a:rPr lang="en-US" sz="1000"/>
                        <a:t>1290339</a:t>
                      </a:r>
                    </a:p>
                  </a:txBody>
                  <a:tcPr/>
                </a:tc>
                <a:tc>
                  <a:txBody>
                    <a:bodyPr/>
                    <a:lstStyle/>
                    <a:p>
                      <a:r>
                        <a:rPr lang="en-US" sz="1000"/>
                        <a:t>03:51</a:t>
                      </a:r>
                    </a:p>
                  </a:txBody>
                  <a:tcPr/>
                </a:tc>
                <a:tc>
                  <a:txBody>
                    <a:bodyPr/>
                    <a:lstStyle/>
                    <a:p>
                      <a:r>
                        <a:rPr lang="en-US" sz="1000"/>
                        <a:t>27%</a:t>
                      </a:r>
                    </a:p>
                  </a:txBody>
                  <a:tcPr/>
                </a:tc>
                <a:tc>
                  <a:txBody>
                    <a:bodyPr/>
                    <a:lstStyle/>
                    <a:p>
                      <a:r>
                        <a:rPr lang="en-US" sz="1000"/>
                        <a:t>287744</a:t>
                      </a:r>
                    </a:p>
                  </a:txBody>
                  <a:tcPr/>
                </a:tc>
                <a:tc>
                  <a:txBody>
                    <a:bodyPr/>
                    <a:lstStyle/>
                    <a:p>
                      <a:r>
                        <a:rPr lang="en-US" sz="1000"/>
                        <a:t>670136</a:t>
                      </a:r>
                    </a:p>
                  </a:txBody>
                  <a:tcPr/>
                </a:tc>
                <a:tc>
                  <a:txBody>
                    <a:bodyPr/>
                    <a:lstStyle/>
                    <a:p>
                      <a:r>
                        <a:rPr lang="en-US" sz="1000"/>
                        <a:t>332459</a:t>
                      </a:r>
                    </a:p>
                  </a:txBody>
                  <a:tcPr/>
                </a:tc>
                <a:tc>
                  <a:txBody>
                    <a:bodyPr/>
                    <a:lstStyle/>
                    <a:p>
                      <a:r>
                        <a:rPr lang="en-US" sz="1000"/>
                        <a:t>3621244</a:t>
                      </a:r>
                    </a:p>
                  </a:txBody>
                  <a:tcPr/>
                </a:tc>
                <a:tc>
                  <a:txBody>
                    <a:bodyPr/>
                    <a:lstStyle/>
                    <a:p>
                      <a:r>
                        <a:rPr lang="en-US" sz="1000"/>
                        <a:t>18628</a:t>
                      </a:r>
                    </a:p>
                  </a:txBody>
                  <a:tcPr/>
                </a:tc>
                <a:tc>
                  <a:txBody>
                    <a:bodyPr/>
                    <a:lstStyle/>
                    <a:p>
                      <a:r>
                        <a:rPr lang="en-US" sz="1000"/>
                        <a:t>2010</a:t>
                      </a:r>
                    </a:p>
                  </a:txBody>
                  <a:tcPr/>
                </a:tc>
                <a:tc>
                  <a:txBody>
                    <a:bodyPr/>
                    <a:lstStyle/>
                    <a:p>
                      <a:r>
                        <a:rPr lang="en-US" sz="1000"/>
                        <a:t>2910</a:t>
                      </a:r>
                    </a:p>
                  </a:txBody>
                  <a:tcPr/>
                </a:tc>
                <a:extLst>
                  <a:ext uri="{0D108BD9-81ED-4DB2-BD59-A6C34878D82A}">
                    <a16:rowId xmlns:a16="http://schemas.microsoft.com/office/drawing/2014/main" val="2449769557"/>
                  </a:ext>
                </a:extLst>
              </a:tr>
              <a:tr h="370840">
                <a:tc>
                  <a:txBody>
                    <a:bodyPr/>
                    <a:lstStyle/>
                    <a:p>
                      <a:r>
                        <a:rPr lang="en-US" sz="1000"/>
                        <a:t>10/17/2017 19:00:02</a:t>
                      </a:r>
                    </a:p>
                  </a:txBody>
                  <a:tcPr/>
                </a:tc>
                <a:tc>
                  <a:txBody>
                    <a:bodyPr/>
                    <a:lstStyle/>
                    <a:p>
                      <a:r>
                        <a:rPr lang="en-US" sz="1000"/>
                        <a:t>999090</a:t>
                      </a:r>
                    </a:p>
                  </a:txBody>
                  <a:tcPr/>
                </a:tc>
                <a:tc>
                  <a:txBody>
                    <a:bodyPr/>
                    <a:lstStyle/>
                    <a:p>
                      <a:r>
                        <a:rPr lang="en-US" sz="1000"/>
                        <a:t>0</a:t>
                      </a:r>
                    </a:p>
                  </a:txBody>
                  <a:tcPr/>
                </a:tc>
                <a:tc>
                  <a:txBody>
                    <a:bodyPr/>
                    <a:lstStyle/>
                    <a:p>
                      <a:r>
                        <a:rPr lang="en-US" sz="1000"/>
                        <a:t>2062886</a:t>
                      </a:r>
                    </a:p>
                  </a:txBody>
                  <a:tcPr/>
                </a:tc>
                <a:tc>
                  <a:txBody>
                    <a:bodyPr/>
                    <a:lstStyle/>
                    <a:p>
                      <a:r>
                        <a:rPr lang="en-US" sz="1000"/>
                        <a:t>03:25</a:t>
                      </a:r>
                    </a:p>
                  </a:txBody>
                  <a:tcPr/>
                </a:tc>
                <a:tc>
                  <a:txBody>
                    <a:bodyPr/>
                    <a:lstStyle/>
                    <a:p>
                      <a:r>
                        <a:rPr lang="en-US" sz="1000"/>
                        <a:t>8%</a:t>
                      </a:r>
                    </a:p>
                  </a:txBody>
                  <a:tcPr/>
                </a:tc>
                <a:tc>
                  <a:txBody>
                    <a:bodyPr/>
                    <a:lstStyle/>
                    <a:p>
                      <a:r>
                        <a:rPr lang="en-US" sz="1000"/>
                        <a:t>716643</a:t>
                      </a:r>
                    </a:p>
                  </a:txBody>
                  <a:tcPr/>
                </a:tc>
                <a:tc>
                  <a:txBody>
                    <a:bodyPr/>
                    <a:lstStyle/>
                    <a:p>
                      <a:r>
                        <a:rPr lang="en-US" sz="1000"/>
                        <a:t>439548</a:t>
                      </a:r>
                    </a:p>
                  </a:txBody>
                  <a:tcPr/>
                </a:tc>
                <a:tc>
                  <a:txBody>
                    <a:bodyPr/>
                    <a:lstStyle/>
                    <a:p>
                      <a:r>
                        <a:rPr lang="en-US" sz="1000"/>
                        <a:t>906696</a:t>
                      </a:r>
                    </a:p>
                  </a:txBody>
                  <a:tcPr/>
                </a:tc>
                <a:tc>
                  <a:txBody>
                    <a:bodyPr/>
                    <a:lstStyle/>
                    <a:p>
                      <a:r>
                        <a:rPr lang="en-US" sz="1000"/>
                        <a:t>3850319</a:t>
                      </a:r>
                    </a:p>
                  </a:txBody>
                  <a:tcPr/>
                </a:tc>
                <a:tc>
                  <a:txBody>
                    <a:bodyPr/>
                    <a:lstStyle/>
                    <a:p>
                      <a:r>
                        <a:rPr lang="en-US" sz="1000"/>
                        <a:t>30143</a:t>
                      </a:r>
                    </a:p>
                  </a:txBody>
                  <a:tcPr/>
                </a:tc>
                <a:tc>
                  <a:txBody>
                    <a:bodyPr/>
                    <a:lstStyle/>
                    <a:p>
                      <a:r>
                        <a:rPr lang="en-US" sz="1000"/>
                        <a:t>29095</a:t>
                      </a:r>
                    </a:p>
                  </a:txBody>
                  <a:tcPr/>
                </a:tc>
                <a:tc>
                  <a:txBody>
                    <a:bodyPr/>
                    <a:lstStyle/>
                    <a:p>
                      <a:r>
                        <a:rPr lang="en-US" sz="1000"/>
                        <a:t>8669</a:t>
                      </a:r>
                    </a:p>
                  </a:txBody>
                  <a:tcPr/>
                </a:tc>
                <a:extLst>
                  <a:ext uri="{0D108BD9-81ED-4DB2-BD59-A6C34878D82A}">
                    <a16:rowId xmlns:a16="http://schemas.microsoft.com/office/drawing/2014/main" val="2517752653"/>
                  </a:ext>
                </a:extLst>
              </a:tr>
              <a:tr h="370840">
                <a:tc>
                  <a:txBody>
                    <a:bodyPr/>
                    <a:lstStyle/>
                    <a:p>
                      <a:r>
                        <a:rPr lang="en-US" sz="1000"/>
                        <a:t>11/28/2017 09:30:08</a:t>
                      </a:r>
                    </a:p>
                  </a:txBody>
                  <a:tcPr/>
                </a:tc>
                <a:tc>
                  <a:txBody>
                    <a:bodyPr/>
                    <a:lstStyle/>
                    <a:p>
                      <a:r>
                        <a:rPr lang="en-US" sz="1000"/>
                        <a:t>250285</a:t>
                      </a:r>
                    </a:p>
                  </a:txBody>
                  <a:tcPr/>
                </a:tc>
                <a:tc>
                  <a:txBody>
                    <a:bodyPr/>
                    <a:lstStyle/>
                    <a:p>
                      <a:r>
                        <a:rPr lang="en-US" sz="1000"/>
                        <a:t>0</a:t>
                      </a:r>
                    </a:p>
                  </a:txBody>
                  <a:tcPr/>
                </a:tc>
                <a:tc>
                  <a:txBody>
                    <a:bodyPr/>
                    <a:lstStyle/>
                    <a:p>
                      <a:r>
                        <a:rPr lang="en-US" sz="1000"/>
                        <a:t>363011</a:t>
                      </a:r>
                    </a:p>
                  </a:txBody>
                  <a:tcPr/>
                </a:tc>
                <a:tc>
                  <a:txBody>
                    <a:bodyPr/>
                    <a:lstStyle/>
                    <a:p>
                      <a:r>
                        <a:rPr lang="en-US" sz="1000"/>
                        <a:t>01:20</a:t>
                      </a:r>
                    </a:p>
                  </a:txBody>
                  <a:tcPr/>
                </a:tc>
                <a:tc>
                  <a:txBody>
                    <a:bodyPr/>
                    <a:lstStyle/>
                    <a:p>
                      <a:r>
                        <a:rPr lang="en-US" sz="1000"/>
                        <a:t>26%</a:t>
                      </a:r>
                    </a:p>
                  </a:txBody>
                  <a:tcPr/>
                </a:tc>
                <a:tc>
                  <a:txBody>
                    <a:bodyPr/>
                    <a:lstStyle/>
                    <a:p>
                      <a:r>
                        <a:rPr lang="en-US" sz="1000"/>
                        <a:t>295450</a:t>
                      </a:r>
                    </a:p>
                  </a:txBody>
                  <a:tcPr/>
                </a:tc>
                <a:tc>
                  <a:txBody>
                    <a:bodyPr/>
                    <a:lstStyle/>
                    <a:p>
                      <a:r>
                        <a:rPr lang="en-US" sz="1000"/>
                        <a:t>6571</a:t>
                      </a:r>
                    </a:p>
                  </a:txBody>
                  <a:tcPr/>
                </a:tc>
                <a:tc>
                  <a:txBody>
                    <a:bodyPr/>
                    <a:lstStyle/>
                    <a:p>
                      <a:r>
                        <a:rPr lang="en-US" sz="1000"/>
                        <a:t>60990</a:t>
                      </a:r>
                    </a:p>
                  </a:txBody>
                  <a:tcPr/>
                </a:tc>
                <a:tc>
                  <a:txBody>
                    <a:bodyPr/>
                    <a:lstStyle/>
                    <a:p>
                      <a:r>
                        <a:rPr lang="en-US" sz="1000"/>
                        <a:t>947991</a:t>
                      </a:r>
                    </a:p>
                  </a:txBody>
                  <a:tcPr/>
                </a:tc>
                <a:tc>
                  <a:txBody>
                    <a:bodyPr/>
                    <a:lstStyle/>
                    <a:p>
                      <a:r>
                        <a:rPr lang="en-US" sz="1000"/>
                        <a:t>7958</a:t>
                      </a:r>
                    </a:p>
                  </a:txBody>
                  <a:tcPr/>
                </a:tc>
                <a:tc>
                  <a:txBody>
                    <a:bodyPr/>
                    <a:lstStyle/>
                    <a:p>
                      <a:r>
                        <a:rPr lang="en-US" sz="1000"/>
                        <a:t>350</a:t>
                      </a:r>
                    </a:p>
                  </a:txBody>
                  <a:tcPr/>
                </a:tc>
                <a:tc>
                  <a:txBody>
                    <a:bodyPr/>
                    <a:lstStyle/>
                    <a:p>
                      <a:r>
                        <a:rPr lang="en-US" sz="1000"/>
                        <a:t>989</a:t>
                      </a:r>
                    </a:p>
                  </a:txBody>
                  <a:tcPr/>
                </a:tc>
                <a:extLst>
                  <a:ext uri="{0D108BD9-81ED-4DB2-BD59-A6C34878D82A}">
                    <a16:rowId xmlns:a16="http://schemas.microsoft.com/office/drawing/2014/main" val="3319265591"/>
                  </a:ext>
                </a:extLst>
              </a:tr>
              <a:tr h="370840">
                <a:tc>
                  <a:txBody>
                    <a:bodyPr/>
                    <a:lstStyle/>
                    <a:p>
                      <a:r>
                        <a:rPr lang="en-US" sz="1000"/>
                        <a:t>08/03/2017 08:15:06</a:t>
                      </a:r>
                    </a:p>
                  </a:txBody>
                  <a:tcPr/>
                </a:tc>
                <a:tc>
                  <a:txBody>
                    <a:bodyPr/>
                    <a:lstStyle/>
                    <a:p>
                      <a:r>
                        <a:rPr lang="en-US" sz="1000"/>
                        <a:t>160690</a:t>
                      </a:r>
                    </a:p>
                  </a:txBody>
                  <a:tcPr/>
                </a:tc>
                <a:tc>
                  <a:txBody>
                    <a:bodyPr/>
                    <a:lstStyle/>
                    <a:p>
                      <a:r>
                        <a:rPr lang="en-US" sz="1000"/>
                        <a:t>0</a:t>
                      </a:r>
                    </a:p>
                  </a:txBody>
                  <a:tcPr/>
                </a:tc>
                <a:tc>
                  <a:txBody>
                    <a:bodyPr/>
                    <a:lstStyle/>
                    <a:p>
                      <a:r>
                        <a:rPr lang="en-US" sz="1000"/>
                        <a:t>256313</a:t>
                      </a:r>
                    </a:p>
                  </a:txBody>
                  <a:tcPr/>
                </a:tc>
                <a:tc>
                  <a:txBody>
                    <a:bodyPr/>
                    <a:lstStyle/>
                    <a:p>
                      <a:r>
                        <a:rPr lang="en-US" sz="1000"/>
                        <a:t>00:23</a:t>
                      </a:r>
                    </a:p>
                  </a:txBody>
                  <a:tcPr/>
                </a:tc>
                <a:tc>
                  <a:txBody>
                    <a:bodyPr/>
                    <a:lstStyle/>
                    <a:p>
                      <a:r>
                        <a:rPr lang="en-US" sz="1000"/>
                        <a:t>35%</a:t>
                      </a:r>
                    </a:p>
                  </a:txBody>
                  <a:tcPr/>
                </a:tc>
                <a:tc>
                  <a:txBody>
                    <a:bodyPr/>
                    <a:lstStyle/>
                    <a:p>
                      <a:r>
                        <a:rPr lang="en-US" sz="1000"/>
                        <a:t>38666</a:t>
                      </a:r>
                    </a:p>
                  </a:txBody>
                  <a:tcPr/>
                </a:tc>
                <a:tc>
                  <a:txBody>
                    <a:bodyPr/>
                    <a:lstStyle/>
                    <a:p>
                      <a:r>
                        <a:rPr lang="en-US" sz="1000"/>
                        <a:t>5556</a:t>
                      </a:r>
                    </a:p>
                  </a:txBody>
                  <a:tcPr/>
                </a:tc>
                <a:tc>
                  <a:txBody>
                    <a:bodyPr/>
                    <a:lstStyle/>
                    <a:p>
                      <a:r>
                        <a:rPr lang="en-US" sz="1000"/>
                        <a:t>212091</a:t>
                      </a:r>
                    </a:p>
                  </a:txBody>
                  <a:tcPr/>
                </a:tc>
                <a:tc>
                  <a:txBody>
                    <a:bodyPr/>
                    <a:lstStyle/>
                    <a:p>
                      <a:r>
                        <a:rPr lang="en-US" sz="1000"/>
                        <a:t>722857</a:t>
                      </a:r>
                    </a:p>
                  </a:txBody>
                  <a:tcPr/>
                </a:tc>
                <a:tc>
                  <a:txBody>
                    <a:bodyPr/>
                    <a:lstStyle/>
                    <a:p>
                      <a:r>
                        <a:rPr lang="en-US" sz="1000"/>
                        <a:t>16258</a:t>
                      </a:r>
                    </a:p>
                  </a:txBody>
                  <a:tcPr/>
                </a:tc>
                <a:tc>
                  <a:txBody>
                    <a:bodyPr/>
                    <a:lstStyle/>
                    <a:p>
                      <a:r>
                        <a:rPr lang="en-US" sz="1000"/>
                        <a:t>1133</a:t>
                      </a:r>
                    </a:p>
                  </a:txBody>
                  <a:tcPr/>
                </a:tc>
                <a:tc>
                  <a:txBody>
                    <a:bodyPr/>
                    <a:lstStyle/>
                    <a:p>
                      <a:r>
                        <a:rPr lang="en-US" sz="1000"/>
                        <a:t>3243</a:t>
                      </a:r>
                    </a:p>
                  </a:txBody>
                  <a:tcPr/>
                </a:tc>
                <a:extLst>
                  <a:ext uri="{0D108BD9-81ED-4DB2-BD59-A6C34878D82A}">
                    <a16:rowId xmlns:a16="http://schemas.microsoft.com/office/drawing/2014/main" val="4187744707"/>
                  </a:ext>
                </a:extLst>
              </a:tr>
              <a:tr h="370840">
                <a:tc>
                  <a:txBody>
                    <a:bodyPr/>
                    <a:lstStyle/>
                    <a:p>
                      <a:r>
                        <a:rPr lang="en-US" sz="1000"/>
                        <a:t>04/26/2017 19:35:00</a:t>
                      </a:r>
                    </a:p>
                  </a:txBody>
                  <a:tcPr/>
                </a:tc>
                <a:tc>
                  <a:txBody>
                    <a:bodyPr/>
                    <a:lstStyle/>
                    <a:p>
                      <a:r>
                        <a:rPr lang="en-US" sz="1000"/>
                        <a:t>160690</a:t>
                      </a:r>
                    </a:p>
                  </a:txBody>
                  <a:tcPr/>
                </a:tc>
                <a:tc>
                  <a:txBody>
                    <a:bodyPr/>
                    <a:lstStyle/>
                    <a:p>
                      <a:r>
                        <a:rPr lang="en-US" sz="1000"/>
                        <a:t>0</a:t>
                      </a:r>
                    </a:p>
                  </a:txBody>
                  <a:tcPr/>
                </a:tc>
                <a:tc>
                  <a:txBody>
                    <a:bodyPr/>
                    <a:lstStyle/>
                    <a:p>
                      <a:r>
                        <a:rPr lang="en-US" sz="1000"/>
                        <a:t>256313</a:t>
                      </a:r>
                    </a:p>
                  </a:txBody>
                  <a:tcPr/>
                </a:tc>
                <a:tc>
                  <a:txBody>
                    <a:bodyPr/>
                    <a:lstStyle/>
                    <a:p>
                      <a:r>
                        <a:rPr lang="en-US" sz="1000"/>
                        <a:t>00:23</a:t>
                      </a:r>
                    </a:p>
                  </a:txBody>
                  <a:tcPr/>
                </a:tc>
                <a:tc>
                  <a:txBody>
                    <a:bodyPr/>
                    <a:lstStyle/>
                    <a:p>
                      <a:r>
                        <a:rPr lang="en-US" sz="1000"/>
                        <a:t>35%</a:t>
                      </a:r>
                    </a:p>
                  </a:txBody>
                  <a:tcPr/>
                </a:tc>
                <a:tc>
                  <a:txBody>
                    <a:bodyPr/>
                    <a:lstStyle/>
                    <a:p>
                      <a:r>
                        <a:rPr lang="en-US" sz="1000"/>
                        <a:t>38666</a:t>
                      </a:r>
                    </a:p>
                  </a:txBody>
                  <a:tcPr/>
                </a:tc>
                <a:tc>
                  <a:txBody>
                    <a:bodyPr/>
                    <a:lstStyle/>
                    <a:p>
                      <a:r>
                        <a:rPr lang="en-US" sz="1000"/>
                        <a:t>5556</a:t>
                      </a:r>
                    </a:p>
                  </a:txBody>
                  <a:tcPr/>
                </a:tc>
                <a:tc>
                  <a:txBody>
                    <a:bodyPr/>
                    <a:lstStyle/>
                    <a:p>
                      <a:r>
                        <a:rPr lang="en-US" sz="1000"/>
                        <a:t>212091</a:t>
                      </a:r>
                    </a:p>
                  </a:txBody>
                  <a:tcPr/>
                </a:tc>
                <a:tc>
                  <a:txBody>
                    <a:bodyPr/>
                    <a:lstStyle/>
                    <a:p>
                      <a:r>
                        <a:rPr lang="en-US" sz="1000"/>
                        <a:t>722857</a:t>
                      </a:r>
                    </a:p>
                  </a:txBody>
                  <a:tcPr/>
                </a:tc>
                <a:tc>
                  <a:txBody>
                    <a:bodyPr/>
                    <a:lstStyle/>
                    <a:p>
                      <a:r>
                        <a:rPr lang="en-US" sz="1000"/>
                        <a:t>16258</a:t>
                      </a:r>
                    </a:p>
                  </a:txBody>
                  <a:tcPr/>
                </a:tc>
                <a:tc>
                  <a:txBody>
                    <a:bodyPr/>
                    <a:lstStyle/>
                    <a:p>
                      <a:r>
                        <a:rPr lang="en-US" sz="1000"/>
                        <a:t>1133</a:t>
                      </a:r>
                    </a:p>
                  </a:txBody>
                  <a:tcPr/>
                </a:tc>
                <a:tc>
                  <a:txBody>
                    <a:bodyPr/>
                    <a:lstStyle/>
                    <a:p>
                      <a:r>
                        <a:rPr lang="en-US" sz="1000"/>
                        <a:t>3243</a:t>
                      </a:r>
                    </a:p>
                  </a:txBody>
                  <a:tcPr/>
                </a:tc>
                <a:extLst>
                  <a:ext uri="{0D108BD9-81ED-4DB2-BD59-A6C34878D82A}">
                    <a16:rowId xmlns:a16="http://schemas.microsoft.com/office/drawing/2014/main" val="1847595130"/>
                  </a:ext>
                </a:extLst>
              </a:tr>
            </a:tbl>
          </a:graphicData>
        </a:graphic>
      </p:graphicFrame>
      <p:sp>
        <p:nvSpPr>
          <p:cNvPr id="4" name="Text Placeholder 3">
            <a:extLst>
              <a:ext uri="{FF2B5EF4-FFF2-40B4-BE49-F238E27FC236}">
                <a16:creationId xmlns:a16="http://schemas.microsoft.com/office/drawing/2014/main" id="{4CFD67D6-ABF7-4D29-AC57-2A10EACACAF1}"/>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42429449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1671</Words>
  <Application>Microsoft Office PowerPoint</Application>
  <PresentationFormat>On-screen Show (4:3)</PresentationFormat>
  <Paragraphs>729</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vt:lpstr>
      <vt:lpstr>Eigene Posts - Kommentare - Export - 1 of 2</vt:lpstr>
      <vt:lpstr>Eigene Posts - Kommentare - Export - 2 of 2</vt:lpstr>
      <vt:lpstr>Eigene Posts - Links - Export - 1 of 2</vt:lpstr>
      <vt:lpstr>Eigene Posts - Links - Export - 2 of 2</vt:lpstr>
      <vt:lpstr>Facebook - Videostarts - Export</vt:lpstr>
      <vt:lpstr>Eigene Posts - Videostartrate - Export</vt:lpstr>
      <vt:lpstr>Eigene Posts - Videostartrate - Flop - Export</vt:lpstr>
      <vt:lpstr>Eigene Posts - Potenzielle Reichweite - Export - 1 of 2</vt:lpstr>
      <vt:lpstr>Eigene Posts - Potenzielle Reichweite - Export - 2 of 2</vt:lpstr>
      <vt:lpstr>Eigene Posts - Aktive Nutzer - Export</vt:lpstr>
      <vt:lpstr>Eigene Posts - I-Rate Aktive Nutzer - Export - 1 of 2</vt:lpstr>
      <vt:lpstr>Eigene Posts - I-Rate Aktive Nutzer - Export - 2 of 2</vt:lpstr>
      <vt:lpstr>Eigene Posts - I-Rate Aktive Nutzer-Flop - Export</vt:lpstr>
      <vt:lpstr>Eigene Post - Summe Interaktionen</vt:lpstr>
      <vt:lpstr>FB - Videos - Crossposts - Export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2018-01-22T09:09:48Z</dcterms:created>
  <dcterms:modified xsi:type="dcterms:W3CDTF">2018-01-22T09:10:37Z</dcterms:modified>
</cp:coreProperties>
</file>