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1F7DD-99CC-42C1-93EF-1A61C64D3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Po.Reichw. Aktive Nutzer, Starts, Fans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EAE92-CA5E-4428-967C-C6BDE31CEF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666083"/>
              </p:ext>
            </p:extLst>
          </p:nvPr>
        </p:nvGraphicFramePr>
        <p:xfrm>
          <a:off x="457200" y="1731963"/>
          <a:ext cx="8229600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13537167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53821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193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59591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7054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68182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41810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8443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 - 28 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Starts 10 Sek.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Starts 3 Sek.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3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3496009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14725765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1452796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540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27B18-038D-4905-A95D-1D3D3C119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01.01.2017 - 31.12.2017</a:t>
            </a:r>
          </a:p>
        </p:txBody>
      </p:sp>
    </p:spTree>
    <p:extLst>
      <p:ext uri="{BB962C8B-B14F-4D97-AF65-F5344CB8AC3E}">
        <p14:creationId xmlns:p14="http://schemas.microsoft.com/office/powerpoint/2010/main" val="3516486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59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Po.Reichw. Aktive Nutzer, Starts, 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Po.Reichw. Aktive Nutzer, Starts, Fans</dc:title>
  <dc:creator>Administrator</dc:creator>
  <cp:lastModifiedBy>Administrator</cp:lastModifiedBy>
  <cp:revision>1</cp:revision>
  <dcterms:created xsi:type="dcterms:W3CDTF">2018-01-09T13:30:00Z</dcterms:created>
  <dcterms:modified xsi:type="dcterms:W3CDTF">2018-01-09T13:30:04Z</dcterms:modified>
</cp:coreProperties>
</file>