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28550</c:v>
                </c:pt>
                <c:pt idx="1">
                  <c:v>28588</c:v>
                </c:pt>
                <c:pt idx="2">
                  <c:v>28623</c:v>
                </c:pt>
                <c:pt idx="3">
                  <c:v>28650</c:v>
                </c:pt>
                <c:pt idx="4">
                  <c:v>28691</c:v>
                </c:pt>
                <c:pt idx="5">
                  <c:v>28762</c:v>
                </c:pt>
                <c:pt idx="6">
                  <c:v>28849</c:v>
                </c:pt>
                <c:pt idx="7">
                  <c:v>28887</c:v>
                </c:pt>
                <c:pt idx="8">
                  <c:v>28910</c:v>
                </c:pt>
                <c:pt idx="9">
                  <c:v>28926</c:v>
                </c:pt>
                <c:pt idx="10">
                  <c:v>29070</c:v>
                </c:pt>
                <c:pt idx="11">
                  <c:v>29104</c:v>
                </c:pt>
                <c:pt idx="12">
                  <c:v>29154</c:v>
                </c:pt>
                <c:pt idx="13">
                  <c:v>29215</c:v>
                </c:pt>
                <c:pt idx="14">
                  <c:v>29281</c:v>
                </c:pt>
                <c:pt idx="15">
                  <c:v>29327</c:v>
                </c:pt>
                <c:pt idx="16">
                  <c:v>29354</c:v>
                </c:pt>
                <c:pt idx="17">
                  <c:v>29439</c:v>
                </c:pt>
                <c:pt idx="18">
                  <c:v>29487</c:v>
                </c:pt>
                <c:pt idx="19">
                  <c:v>29538</c:v>
                </c:pt>
                <c:pt idx="20">
                  <c:v>29586</c:v>
                </c:pt>
                <c:pt idx="21">
                  <c:v>29635</c:v>
                </c:pt>
                <c:pt idx="22">
                  <c:v>29668</c:v>
                </c:pt>
                <c:pt idx="23">
                  <c:v>29697</c:v>
                </c:pt>
                <c:pt idx="24">
                  <c:v>29721</c:v>
                </c:pt>
                <c:pt idx="25">
                  <c:v>29757</c:v>
                </c:pt>
                <c:pt idx="26">
                  <c:v>29818</c:v>
                </c:pt>
                <c:pt idx="27">
                  <c:v>29859</c:v>
                </c:pt>
                <c:pt idx="28">
                  <c:v>29875</c:v>
                </c:pt>
                <c:pt idx="29">
                  <c:v>29965</c:v>
                </c:pt>
                <c:pt idx="30">
                  <c:v>29993</c:v>
                </c:pt>
                <c:pt idx="31">
                  <c:v>30011</c:v>
                </c:pt>
                <c:pt idx="32">
                  <c:v>30019</c:v>
                </c:pt>
                <c:pt idx="33">
                  <c:v>30159</c:v>
                </c:pt>
                <c:pt idx="34">
                  <c:v>30202</c:v>
                </c:pt>
                <c:pt idx="35">
                  <c:v>30244</c:v>
                </c:pt>
                <c:pt idx="36">
                  <c:v>30287</c:v>
                </c:pt>
                <c:pt idx="37">
                  <c:v>30309</c:v>
                </c:pt>
                <c:pt idx="38">
                  <c:v>30337</c:v>
                </c:pt>
                <c:pt idx="39">
                  <c:v>30859</c:v>
                </c:pt>
                <c:pt idx="40">
                  <c:v>31016</c:v>
                </c:pt>
                <c:pt idx="41">
                  <c:v>31084</c:v>
                </c:pt>
                <c:pt idx="42">
                  <c:v>31104</c:v>
                </c:pt>
                <c:pt idx="43">
                  <c:v>31150</c:v>
                </c:pt>
                <c:pt idx="44">
                  <c:v>31187</c:v>
                </c:pt>
                <c:pt idx="45">
                  <c:v>31211</c:v>
                </c:pt>
                <c:pt idx="46">
                  <c:v>31237</c:v>
                </c:pt>
                <c:pt idx="47">
                  <c:v>31264</c:v>
                </c:pt>
                <c:pt idx="48">
                  <c:v>31298</c:v>
                </c:pt>
                <c:pt idx="49">
                  <c:v>31356</c:v>
                </c:pt>
                <c:pt idx="50">
                  <c:v>31390</c:v>
                </c:pt>
                <c:pt idx="51">
                  <c:v>31417</c:v>
                </c:pt>
                <c:pt idx="52">
                  <c:v>31430</c:v>
                </c:pt>
                <c:pt idx="53">
                  <c:v>31450</c:v>
                </c:pt>
                <c:pt idx="54">
                  <c:v>31556</c:v>
                </c:pt>
                <c:pt idx="55">
                  <c:v>31619</c:v>
                </c:pt>
                <c:pt idx="56">
                  <c:v>31669</c:v>
                </c:pt>
                <c:pt idx="57">
                  <c:v>31730</c:v>
                </c:pt>
                <c:pt idx="58">
                  <c:v>31801</c:v>
                </c:pt>
                <c:pt idx="59">
                  <c:v>31931</c:v>
                </c:pt>
                <c:pt idx="60">
                  <c:v>31974</c:v>
                </c:pt>
                <c:pt idx="61">
                  <c:v>32109</c:v>
                </c:pt>
                <c:pt idx="62">
                  <c:v>32158</c:v>
                </c:pt>
                <c:pt idx="63">
                  <c:v>32196</c:v>
                </c:pt>
                <c:pt idx="64">
                  <c:v>32239</c:v>
                </c:pt>
                <c:pt idx="65">
                  <c:v>32283</c:v>
                </c:pt>
                <c:pt idx="66">
                  <c:v>32357</c:v>
                </c:pt>
                <c:pt idx="67">
                  <c:v>32373</c:v>
                </c:pt>
                <c:pt idx="68">
                  <c:v>32431</c:v>
                </c:pt>
                <c:pt idx="69">
                  <c:v>32460</c:v>
                </c:pt>
                <c:pt idx="70">
                  <c:v>32502</c:v>
                </c:pt>
                <c:pt idx="71">
                  <c:v>32539</c:v>
                </c:pt>
                <c:pt idx="72">
                  <c:v>32565</c:v>
                </c:pt>
                <c:pt idx="73">
                  <c:v>32598</c:v>
                </c:pt>
                <c:pt idx="74">
                  <c:v>32635</c:v>
                </c:pt>
                <c:pt idx="75">
                  <c:v>32691</c:v>
                </c:pt>
                <c:pt idx="76">
                  <c:v>32733</c:v>
                </c:pt>
                <c:pt idx="77">
                  <c:v>32768</c:v>
                </c:pt>
                <c:pt idx="78">
                  <c:v>32784</c:v>
                </c:pt>
                <c:pt idx="79">
                  <c:v>32801</c:v>
                </c:pt>
                <c:pt idx="80">
                  <c:v>32820</c:v>
                </c:pt>
                <c:pt idx="81">
                  <c:v>32834</c:v>
                </c:pt>
                <c:pt idx="82">
                  <c:v>32865</c:v>
                </c:pt>
                <c:pt idx="83">
                  <c:v>32887</c:v>
                </c:pt>
                <c:pt idx="84">
                  <c:v>32921</c:v>
                </c:pt>
                <c:pt idx="85">
                  <c:v>32950</c:v>
                </c:pt>
                <c:pt idx="86">
                  <c:v>32962</c:v>
                </c:pt>
                <c:pt idx="87">
                  <c:v>33004</c:v>
                </c:pt>
                <c:pt idx="88">
                  <c:v>33046</c:v>
                </c:pt>
                <c:pt idx="89">
                  <c:v>33223</c:v>
                </c:pt>
                <c:pt idx="90">
                  <c:v>33299</c:v>
                </c:pt>
                <c:pt idx="91">
                  <c:v>33376</c:v>
                </c:pt>
                <c:pt idx="92">
                  <c:v>33451</c:v>
                </c:pt>
                <c:pt idx="93">
                  <c:v>33482</c:v>
                </c:pt>
                <c:pt idx="94">
                  <c:v>33539</c:v>
                </c:pt>
                <c:pt idx="95">
                  <c:v>33574</c:v>
                </c:pt>
                <c:pt idx="96">
                  <c:v>33643</c:v>
                </c:pt>
                <c:pt idx="97">
                  <c:v>33674</c:v>
                </c:pt>
                <c:pt idx="98">
                  <c:v>33700</c:v>
                </c:pt>
                <c:pt idx="99">
                  <c:v>33725</c:v>
                </c:pt>
                <c:pt idx="100">
                  <c:v>33740</c:v>
                </c:pt>
                <c:pt idx="101">
                  <c:v>33769</c:v>
                </c:pt>
                <c:pt idx="102">
                  <c:v>33791</c:v>
                </c:pt>
                <c:pt idx="103">
                  <c:v>33828</c:v>
                </c:pt>
                <c:pt idx="104">
                  <c:v>33879</c:v>
                </c:pt>
                <c:pt idx="105">
                  <c:v>33909</c:v>
                </c:pt>
                <c:pt idx="106">
                  <c:v>33973</c:v>
                </c:pt>
                <c:pt idx="107">
                  <c:v>34012</c:v>
                </c:pt>
                <c:pt idx="108">
                  <c:v>34026</c:v>
                </c:pt>
                <c:pt idx="109">
                  <c:v>34069</c:v>
                </c:pt>
                <c:pt idx="110">
                  <c:v>34266</c:v>
                </c:pt>
                <c:pt idx="111">
                  <c:v>34357</c:v>
                </c:pt>
                <c:pt idx="112">
                  <c:v>34416</c:v>
                </c:pt>
                <c:pt idx="113">
                  <c:v>34433</c:v>
                </c:pt>
                <c:pt idx="114">
                  <c:v>34453</c:v>
                </c:pt>
                <c:pt idx="115">
                  <c:v>34482</c:v>
                </c:pt>
                <c:pt idx="116">
                  <c:v>34519</c:v>
                </c:pt>
                <c:pt idx="117">
                  <c:v>34533</c:v>
                </c:pt>
                <c:pt idx="118">
                  <c:v>34568</c:v>
                </c:pt>
                <c:pt idx="119">
                  <c:v>34630</c:v>
                </c:pt>
                <c:pt idx="120">
                  <c:v>34659</c:v>
                </c:pt>
                <c:pt idx="121">
                  <c:v>34732</c:v>
                </c:pt>
                <c:pt idx="122">
                  <c:v>34754</c:v>
                </c:pt>
                <c:pt idx="123">
                  <c:v>34773</c:v>
                </c:pt>
                <c:pt idx="124">
                  <c:v>34792</c:v>
                </c:pt>
                <c:pt idx="125">
                  <c:v>34932</c:v>
                </c:pt>
                <c:pt idx="126">
                  <c:v>35052</c:v>
                </c:pt>
                <c:pt idx="127">
                  <c:v>35103</c:v>
                </c:pt>
                <c:pt idx="128">
                  <c:v>35282</c:v>
                </c:pt>
                <c:pt idx="129">
                  <c:v>35377</c:v>
                </c:pt>
                <c:pt idx="130">
                  <c:v>35412</c:v>
                </c:pt>
                <c:pt idx="131">
                  <c:v>35471</c:v>
                </c:pt>
                <c:pt idx="132">
                  <c:v>35560</c:v>
                </c:pt>
                <c:pt idx="133">
                  <c:v>35694</c:v>
                </c:pt>
                <c:pt idx="134">
                  <c:v>35754</c:v>
                </c:pt>
                <c:pt idx="135">
                  <c:v>35786</c:v>
                </c:pt>
                <c:pt idx="136">
                  <c:v>35801</c:v>
                </c:pt>
                <c:pt idx="137">
                  <c:v>35831</c:v>
                </c:pt>
                <c:pt idx="138">
                  <c:v>35866</c:v>
                </c:pt>
                <c:pt idx="139">
                  <c:v>35986</c:v>
                </c:pt>
                <c:pt idx="140">
                  <c:v>36020</c:v>
                </c:pt>
                <c:pt idx="141">
                  <c:v>36060</c:v>
                </c:pt>
                <c:pt idx="142">
                  <c:v>36083</c:v>
                </c:pt>
                <c:pt idx="143">
                  <c:v>36125</c:v>
                </c:pt>
                <c:pt idx="144">
                  <c:v>36234</c:v>
                </c:pt>
                <c:pt idx="145">
                  <c:v>36320</c:v>
                </c:pt>
                <c:pt idx="146">
                  <c:v>36376</c:v>
                </c:pt>
                <c:pt idx="147">
                  <c:v>36413</c:v>
                </c:pt>
                <c:pt idx="148">
                  <c:v>36444</c:v>
                </c:pt>
                <c:pt idx="149">
                  <c:v>36454</c:v>
                </c:pt>
                <c:pt idx="150">
                  <c:v>36470</c:v>
                </c:pt>
                <c:pt idx="151">
                  <c:v>36608</c:v>
                </c:pt>
                <c:pt idx="152">
                  <c:v>36738</c:v>
                </c:pt>
                <c:pt idx="153">
                  <c:v>36837</c:v>
                </c:pt>
                <c:pt idx="154">
                  <c:v>36997</c:v>
                </c:pt>
                <c:pt idx="155">
                  <c:v>37177</c:v>
                </c:pt>
                <c:pt idx="156">
                  <c:v>37286</c:v>
                </c:pt>
                <c:pt idx="157">
                  <c:v>37360</c:v>
                </c:pt>
                <c:pt idx="158">
                  <c:v>37412</c:v>
                </c:pt>
                <c:pt idx="159">
                  <c:v>37503</c:v>
                </c:pt>
                <c:pt idx="160">
                  <c:v>37547</c:v>
                </c:pt>
                <c:pt idx="161">
                  <c:v>37574</c:v>
                </c:pt>
                <c:pt idx="162">
                  <c:v>37596</c:v>
                </c:pt>
                <c:pt idx="163">
                  <c:v>37670</c:v>
                </c:pt>
                <c:pt idx="164">
                  <c:v>37721</c:v>
                </c:pt>
                <c:pt idx="165">
                  <c:v>37742</c:v>
                </c:pt>
                <c:pt idx="166">
                  <c:v>37799</c:v>
                </c:pt>
                <c:pt idx="167">
                  <c:v>37841</c:v>
                </c:pt>
                <c:pt idx="168">
                  <c:v>37879</c:v>
                </c:pt>
                <c:pt idx="169">
                  <c:v>37909</c:v>
                </c:pt>
                <c:pt idx="170">
                  <c:v>37926</c:v>
                </c:pt>
                <c:pt idx="171">
                  <c:v>37951</c:v>
                </c:pt>
                <c:pt idx="172">
                  <c:v>37995</c:v>
                </c:pt>
                <c:pt idx="173">
                  <c:v>38050</c:v>
                </c:pt>
                <c:pt idx="174">
                  <c:v>38117</c:v>
                </c:pt>
                <c:pt idx="175">
                  <c:v>38173</c:v>
                </c:pt>
                <c:pt idx="176">
                  <c:v>38208</c:v>
                </c:pt>
                <c:pt idx="177">
                  <c:v>38445</c:v>
                </c:pt>
                <c:pt idx="178">
                  <c:v>38728</c:v>
                </c:pt>
                <c:pt idx="179">
                  <c:v>38872</c:v>
                </c:pt>
                <c:pt idx="180">
                  <c:v>39035</c:v>
                </c:pt>
                <c:pt idx="181">
                  <c:v>39233</c:v>
                </c:pt>
                <c:pt idx="182">
                  <c:v>39457</c:v>
                </c:pt>
                <c:pt idx="183">
                  <c:v>39654</c:v>
                </c:pt>
                <c:pt idx="184">
                  <c:v>39856</c:v>
                </c:pt>
                <c:pt idx="185">
                  <c:v>39931</c:v>
                </c:pt>
                <c:pt idx="186">
                  <c:v>40224</c:v>
                </c:pt>
                <c:pt idx="187">
                  <c:v>40506</c:v>
                </c:pt>
                <c:pt idx="188">
                  <c:v>40632</c:v>
                </c:pt>
                <c:pt idx="189">
                  <c:v>40893</c:v>
                </c:pt>
                <c:pt idx="190">
                  <c:v>41000</c:v>
                </c:pt>
                <c:pt idx="191">
                  <c:v>41080</c:v>
                </c:pt>
                <c:pt idx="192">
                  <c:v>41163</c:v>
                </c:pt>
                <c:pt idx="193">
                  <c:v>41204</c:v>
                </c:pt>
                <c:pt idx="194">
                  <c:v>41273</c:v>
                </c:pt>
                <c:pt idx="195">
                  <c:v>41328</c:v>
                </c:pt>
                <c:pt idx="196">
                  <c:v>41357</c:v>
                </c:pt>
                <c:pt idx="197">
                  <c:v>41479</c:v>
                </c:pt>
                <c:pt idx="198">
                  <c:v>41572</c:v>
                </c:pt>
                <c:pt idx="199">
                  <c:v>41621</c:v>
                </c:pt>
                <c:pt idx="200">
                  <c:v>41674</c:v>
                </c:pt>
                <c:pt idx="201">
                  <c:v>41765</c:v>
                </c:pt>
                <c:pt idx="202">
                  <c:v>41827</c:v>
                </c:pt>
                <c:pt idx="203">
                  <c:v>41892</c:v>
                </c:pt>
                <c:pt idx="204">
                  <c:v>41959</c:v>
                </c:pt>
                <c:pt idx="205">
                  <c:v>42052</c:v>
                </c:pt>
                <c:pt idx="206">
                  <c:v>42640</c:v>
                </c:pt>
                <c:pt idx="207">
                  <c:v>42708</c:v>
                </c:pt>
                <c:pt idx="208">
                  <c:v>42901</c:v>
                </c:pt>
                <c:pt idx="209">
                  <c:v>43202</c:v>
                </c:pt>
                <c:pt idx="210">
                  <c:v>43291</c:v>
                </c:pt>
                <c:pt idx="211">
                  <c:v>43391</c:v>
                </c:pt>
                <c:pt idx="212">
                  <c:v>43514</c:v>
                </c:pt>
                <c:pt idx="213">
                  <c:v>43655</c:v>
                </c:pt>
                <c:pt idx="214">
                  <c:v>43722</c:v>
                </c:pt>
                <c:pt idx="215">
                  <c:v>43901</c:v>
                </c:pt>
                <c:pt idx="216">
                  <c:v>44123</c:v>
                </c:pt>
                <c:pt idx="217">
                  <c:v>44297</c:v>
                </c:pt>
                <c:pt idx="218">
                  <c:v>44392</c:v>
                </c:pt>
                <c:pt idx="219">
                  <c:v>44453</c:v>
                </c:pt>
                <c:pt idx="220">
                  <c:v>44486</c:v>
                </c:pt>
                <c:pt idx="221">
                  <c:v>44586</c:v>
                </c:pt>
                <c:pt idx="222">
                  <c:v>44752</c:v>
                </c:pt>
                <c:pt idx="223">
                  <c:v>44911</c:v>
                </c:pt>
                <c:pt idx="224">
                  <c:v>45017</c:v>
                </c:pt>
                <c:pt idx="225">
                  <c:v>45089</c:v>
                </c:pt>
                <c:pt idx="226">
                  <c:v>45165</c:v>
                </c:pt>
                <c:pt idx="227">
                  <c:v>45200</c:v>
                </c:pt>
                <c:pt idx="228">
                  <c:v>45255</c:v>
                </c:pt>
                <c:pt idx="229">
                  <c:v>45340</c:v>
                </c:pt>
                <c:pt idx="230">
                  <c:v>45436</c:v>
                </c:pt>
                <c:pt idx="231">
                  <c:v>45579</c:v>
                </c:pt>
                <c:pt idx="232">
                  <c:v>45868</c:v>
                </c:pt>
                <c:pt idx="233">
                  <c:v>46107</c:v>
                </c:pt>
                <c:pt idx="234">
                  <c:v>46241</c:v>
                </c:pt>
                <c:pt idx="235">
                  <c:v>46393</c:v>
                </c:pt>
                <c:pt idx="236">
                  <c:v>46506</c:v>
                </c:pt>
                <c:pt idx="237">
                  <c:v>46737</c:v>
                </c:pt>
                <c:pt idx="238">
                  <c:v>46893</c:v>
                </c:pt>
                <c:pt idx="239">
                  <c:v>47423</c:v>
                </c:pt>
                <c:pt idx="240">
                  <c:v>47634</c:v>
                </c:pt>
                <c:pt idx="241">
                  <c:v>47724</c:v>
                </c:pt>
                <c:pt idx="242">
                  <c:v>47794</c:v>
                </c:pt>
                <c:pt idx="243">
                  <c:v>47839</c:v>
                </c:pt>
                <c:pt idx="244">
                  <c:v>47900</c:v>
                </c:pt>
                <c:pt idx="245">
                  <c:v>47954</c:v>
                </c:pt>
                <c:pt idx="246">
                  <c:v>48009</c:v>
                </c:pt>
                <c:pt idx="247">
                  <c:v>48066</c:v>
                </c:pt>
                <c:pt idx="248">
                  <c:v>48113</c:v>
                </c:pt>
                <c:pt idx="249">
                  <c:v>48194</c:v>
                </c:pt>
                <c:pt idx="250">
                  <c:v>48233</c:v>
                </c:pt>
                <c:pt idx="251">
                  <c:v>48286</c:v>
                </c:pt>
                <c:pt idx="252">
                  <c:v>48361</c:v>
                </c:pt>
                <c:pt idx="253">
                  <c:v>48559</c:v>
                </c:pt>
                <c:pt idx="254">
                  <c:v>48706</c:v>
                </c:pt>
                <c:pt idx="255">
                  <c:v>48757</c:v>
                </c:pt>
                <c:pt idx="256">
                  <c:v>48789</c:v>
                </c:pt>
                <c:pt idx="257">
                  <c:v>48886</c:v>
                </c:pt>
                <c:pt idx="258">
                  <c:v>48918</c:v>
                </c:pt>
                <c:pt idx="259">
                  <c:v>49060</c:v>
                </c:pt>
                <c:pt idx="260">
                  <c:v>49203</c:v>
                </c:pt>
                <c:pt idx="261">
                  <c:v>49310</c:v>
                </c:pt>
                <c:pt idx="262">
                  <c:v>49353</c:v>
                </c:pt>
                <c:pt idx="263">
                  <c:v>49417</c:v>
                </c:pt>
                <c:pt idx="264">
                  <c:v>49542</c:v>
                </c:pt>
                <c:pt idx="265">
                  <c:v>49580</c:v>
                </c:pt>
                <c:pt idx="266">
                  <c:v>49620</c:v>
                </c:pt>
                <c:pt idx="267">
                  <c:v>49635</c:v>
                </c:pt>
                <c:pt idx="268">
                  <c:v>49670</c:v>
                </c:pt>
                <c:pt idx="269">
                  <c:v>49705</c:v>
                </c:pt>
                <c:pt idx="270">
                  <c:v>49734</c:v>
                </c:pt>
                <c:pt idx="271">
                  <c:v>49778</c:v>
                </c:pt>
                <c:pt idx="272">
                  <c:v>49868</c:v>
                </c:pt>
                <c:pt idx="273">
                  <c:v>49982</c:v>
                </c:pt>
                <c:pt idx="274">
                  <c:v>50024</c:v>
                </c:pt>
                <c:pt idx="275">
                  <c:v>50064</c:v>
                </c:pt>
                <c:pt idx="276">
                  <c:v>50143</c:v>
                </c:pt>
                <c:pt idx="277">
                  <c:v>50219</c:v>
                </c:pt>
                <c:pt idx="278">
                  <c:v>50303</c:v>
                </c:pt>
                <c:pt idx="279">
                  <c:v>50345</c:v>
                </c:pt>
                <c:pt idx="280">
                  <c:v>50413</c:v>
                </c:pt>
                <c:pt idx="281">
                  <c:v>50482</c:v>
                </c:pt>
                <c:pt idx="282">
                  <c:v>50515</c:v>
                </c:pt>
                <c:pt idx="283">
                  <c:v>50536</c:v>
                </c:pt>
                <c:pt idx="284">
                  <c:v>50575</c:v>
                </c:pt>
                <c:pt idx="285">
                  <c:v>50636</c:v>
                </c:pt>
                <c:pt idx="286">
                  <c:v>50686</c:v>
                </c:pt>
                <c:pt idx="287">
                  <c:v>50718</c:v>
                </c:pt>
                <c:pt idx="288">
                  <c:v>50745</c:v>
                </c:pt>
                <c:pt idx="289">
                  <c:v>50758</c:v>
                </c:pt>
                <c:pt idx="290">
                  <c:v>50787</c:v>
                </c:pt>
                <c:pt idx="291">
                  <c:v>50807</c:v>
                </c:pt>
                <c:pt idx="292">
                  <c:v>50823</c:v>
                </c:pt>
                <c:pt idx="293">
                  <c:v>50852</c:v>
                </c:pt>
                <c:pt idx="294">
                  <c:v>50885</c:v>
                </c:pt>
                <c:pt idx="295">
                  <c:v>50941</c:v>
                </c:pt>
                <c:pt idx="296">
                  <c:v>50967</c:v>
                </c:pt>
                <c:pt idx="297">
                  <c:v>50982</c:v>
                </c:pt>
                <c:pt idx="298">
                  <c:v>51020</c:v>
                </c:pt>
                <c:pt idx="299">
                  <c:v>51060</c:v>
                </c:pt>
                <c:pt idx="300">
                  <c:v>51092</c:v>
                </c:pt>
                <c:pt idx="301">
                  <c:v>51172</c:v>
                </c:pt>
                <c:pt idx="302">
                  <c:v>51272</c:v>
                </c:pt>
                <c:pt idx="303">
                  <c:v>51323</c:v>
                </c:pt>
                <c:pt idx="304">
                  <c:v>51378</c:v>
                </c:pt>
                <c:pt idx="305">
                  <c:v>51461</c:v>
                </c:pt>
                <c:pt idx="306">
                  <c:v>51519</c:v>
                </c:pt>
                <c:pt idx="307">
                  <c:v>51607</c:v>
                </c:pt>
                <c:pt idx="308">
                  <c:v>51658</c:v>
                </c:pt>
                <c:pt idx="309">
                  <c:v>51690</c:v>
                </c:pt>
                <c:pt idx="310">
                  <c:v>51704</c:v>
                </c:pt>
                <c:pt idx="311">
                  <c:v>51726</c:v>
                </c:pt>
                <c:pt idx="312">
                  <c:v>51795</c:v>
                </c:pt>
                <c:pt idx="313">
                  <c:v>51829</c:v>
                </c:pt>
                <c:pt idx="314">
                  <c:v>51875</c:v>
                </c:pt>
                <c:pt idx="315">
                  <c:v>51896</c:v>
                </c:pt>
                <c:pt idx="316">
                  <c:v>51930</c:v>
                </c:pt>
                <c:pt idx="317">
                  <c:v>51952</c:v>
                </c:pt>
                <c:pt idx="318">
                  <c:v>51974</c:v>
                </c:pt>
                <c:pt idx="319">
                  <c:v>51993</c:v>
                </c:pt>
                <c:pt idx="320">
                  <c:v>52000</c:v>
                </c:pt>
                <c:pt idx="321">
                  <c:v>51999</c:v>
                </c:pt>
                <c:pt idx="322">
                  <c:v>52039</c:v>
                </c:pt>
                <c:pt idx="323">
                  <c:v>52088</c:v>
                </c:pt>
                <c:pt idx="324">
                  <c:v>52127</c:v>
                </c:pt>
                <c:pt idx="325">
                  <c:v>52196</c:v>
                </c:pt>
                <c:pt idx="326">
                  <c:v>52260</c:v>
                </c:pt>
                <c:pt idx="327">
                  <c:v>52437</c:v>
                </c:pt>
                <c:pt idx="328">
                  <c:v>52712</c:v>
                </c:pt>
                <c:pt idx="329">
                  <c:v>52874</c:v>
                </c:pt>
                <c:pt idx="330">
                  <c:v>53022</c:v>
                </c:pt>
                <c:pt idx="331">
                  <c:v>53134</c:v>
                </c:pt>
                <c:pt idx="332">
                  <c:v>53214</c:v>
                </c:pt>
                <c:pt idx="333">
                  <c:v>53288</c:v>
                </c:pt>
                <c:pt idx="334">
                  <c:v>53422</c:v>
                </c:pt>
                <c:pt idx="335">
                  <c:v>53460</c:v>
                </c:pt>
                <c:pt idx="336">
                  <c:v>53484</c:v>
                </c:pt>
                <c:pt idx="337">
                  <c:v>53602</c:v>
                </c:pt>
                <c:pt idx="338">
                  <c:v>53647</c:v>
                </c:pt>
                <c:pt idx="339">
                  <c:v>53672</c:v>
                </c:pt>
                <c:pt idx="340">
                  <c:v>53695</c:v>
                </c:pt>
                <c:pt idx="341">
                  <c:v>53751</c:v>
                </c:pt>
                <c:pt idx="342">
                  <c:v>53861</c:v>
                </c:pt>
                <c:pt idx="343">
                  <c:v>53986</c:v>
                </c:pt>
                <c:pt idx="344">
                  <c:v>54281</c:v>
                </c:pt>
                <c:pt idx="345">
                  <c:v>54470</c:v>
                </c:pt>
                <c:pt idx="346">
                  <c:v>54585</c:v>
                </c:pt>
                <c:pt idx="347">
                  <c:v>54637</c:v>
                </c:pt>
                <c:pt idx="348">
                  <c:v>54751</c:v>
                </c:pt>
                <c:pt idx="349">
                  <c:v>54831</c:v>
                </c:pt>
                <c:pt idx="350">
                  <c:v>54912</c:v>
                </c:pt>
                <c:pt idx="351">
                  <c:v>54988</c:v>
                </c:pt>
                <c:pt idx="352">
                  <c:v>55080</c:v>
                </c:pt>
                <c:pt idx="353">
                  <c:v>55150</c:v>
                </c:pt>
                <c:pt idx="354">
                  <c:v>55186</c:v>
                </c:pt>
                <c:pt idx="355">
                  <c:v>55229</c:v>
                </c:pt>
                <c:pt idx="356">
                  <c:v>55254</c:v>
                </c:pt>
                <c:pt idx="357">
                  <c:v>55287</c:v>
                </c:pt>
                <c:pt idx="358">
                  <c:v>55331</c:v>
                </c:pt>
                <c:pt idx="359">
                  <c:v>55609</c:v>
                </c:pt>
                <c:pt idx="360">
                  <c:v>55682</c:v>
                </c:pt>
                <c:pt idx="361">
                  <c:v>55705</c:v>
                </c:pt>
                <c:pt idx="362">
                  <c:v>55760</c:v>
                </c:pt>
                <c:pt idx="363">
                  <c:v>55814</c:v>
                </c:pt>
                <c:pt idx="364">
                  <c:v>55974</c:v>
                </c:pt>
                <c:pt idx="365">
                  <c:v>56088</c:v>
                </c:pt>
                <c:pt idx="366">
                  <c:v>56134</c:v>
                </c:pt>
                <c:pt idx="367">
                  <c:v>56228</c:v>
                </c:pt>
                <c:pt idx="368">
                  <c:v>56320</c:v>
                </c:pt>
                <c:pt idx="369">
                  <c:v>56505</c:v>
                </c:pt>
                <c:pt idx="370">
                  <c:v>56643</c:v>
                </c:pt>
                <c:pt idx="371">
                  <c:v>56730</c:v>
                </c:pt>
                <c:pt idx="372">
                  <c:v>56814</c:v>
                </c:pt>
                <c:pt idx="373">
                  <c:v>56884</c:v>
                </c:pt>
                <c:pt idx="374">
                  <c:v>57129</c:v>
                </c:pt>
                <c:pt idx="375">
                  <c:v>57222</c:v>
                </c:pt>
                <c:pt idx="376">
                  <c:v>57282</c:v>
                </c:pt>
                <c:pt idx="377">
                  <c:v>57481</c:v>
                </c:pt>
                <c:pt idx="378">
                  <c:v>57657</c:v>
                </c:pt>
                <c:pt idx="379">
                  <c:v>57763</c:v>
                </c:pt>
                <c:pt idx="380">
                  <c:v>57850</c:v>
                </c:pt>
                <c:pt idx="381">
                  <c:v>58008</c:v>
                </c:pt>
                <c:pt idx="382">
                  <c:v>58113</c:v>
                </c:pt>
                <c:pt idx="383">
                  <c:v>58165</c:v>
                </c:pt>
                <c:pt idx="384">
                  <c:v>58200</c:v>
                </c:pt>
                <c:pt idx="385">
                  <c:v>58226</c:v>
                </c:pt>
                <c:pt idx="386">
                  <c:v>58272</c:v>
                </c:pt>
                <c:pt idx="387">
                  <c:v>58319</c:v>
                </c:pt>
                <c:pt idx="388">
                  <c:v>58397</c:v>
                </c:pt>
                <c:pt idx="389">
                  <c:v>58408</c:v>
                </c:pt>
                <c:pt idx="390">
                  <c:v>58439</c:v>
                </c:pt>
                <c:pt idx="391">
                  <c:v>58473</c:v>
                </c:pt>
                <c:pt idx="392">
                  <c:v>58640</c:v>
                </c:pt>
                <c:pt idx="393">
                  <c:v>58686</c:v>
                </c:pt>
                <c:pt idx="394">
                  <c:v>58709</c:v>
                </c:pt>
                <c:pt idx="395">
                  <c:v>58741</c:v>
                </c:pt>
                <c:pt idx="396">
                  <c:v>58774</c:v>
                </c:pt>
                <c:pt idx="397">
                  <c:v>58863</c:v>
                </c:pt>
                <c:pt idx="398">
                  <c:v>58918</c:v>
                </c:pt>
                <c:pt idx="399">
                  <c:v>59072</c:v>
                </c:pt>
                <c:pt idx="400">
                  <c:v>59153</c:v>
                </c:pt>
                <c:pt idx="401">
                  <c:v>59213</c:v>
                </c:pt>
                <c:pt idx="402">
                  <c:v>59251</c:v>
                </c:pt>
                <c:pt idx="403">
                  <c:v>59277</c:v>
                </c:pt>
                <c:pt idx="404">
                  <c:v>59403</c:v>
                </c:pt>
                <c:pt idx="405">
                  <c:v>59446</c:v>
                </c:pt>
                <c:pt idx="406">
                  <c:v>59471</c:v>
                </c:pt>
                <c:pt idx="407">
                  <c:v>59491</c:v>
                </c:pt>
                <c:pt idx="408">
                  <c:v>59516</c:v>
                </c:pt>
                <c:pt idx="409">
                  <c:v>59806</c:v>
                </c:pt>
                <c:pt idx="410">
                  <c:v>59856</c:v>
                </c:pt>
                <c:pt idx="411">
                  <c:v>59948</c:v>
                </c:pt>
                <c:pt idx="412">
                  <c:v>60360</c:v>
                </c:pt>
                <c:pt idx="413">
                  <c:v>60629</c:v>
                </c:pt>
                <c:pt idx="414">
                  <c:v>60765</c:v>
                </c:pt>
                <c:pt idx="415">
                  <c:v>61128</c:v>
                </c:pt>
                <c:pt idx="416">
                  <c:v>61365</c:v>
                </c:pt>
                <c:pt idx="417">
                  <c:v>61464</c:v>
                </c:pt>
                <c:pt idx="418">
                  <c:v>61540</c:v>
                </c:pt>
                <c:pt idx="419">
                  <c:v>61634</c:v>
                </c:pt>
                <c:pt idx="420">
                  <c:v>61696</c:v>
                </c:pt>
                <c:pt idx="421">
                  <c:v>61828</c:v>
                </c:pt>
                <c:pt idx="422">
                  <c:v>61904</c:v>
                </c:pt>
                <c:pt idx="423">
                  <c:v>61976</c:v>
                </c:pt>
                <c:pt idx="424">
                  <c:v>62156</c:v>
                </c:pt>
                <c:pt idx="425">
                  <c:v>62282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12-4CA4-8A7F-FFBB1085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29752"/>
        <c:axId val="241728768"/>
      </c:lineChart>
      <c:catAx>
        <c:axId val="24172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8768"/>
        <c:crosses val="autoZero"/>
        <c:auto val="1"/>
        <c:lblAlgn val="ctr"/>
        <c:lblOffset val="100"/>
        <c:noMultiLvlLbl val="0"/>
      </c:catAx>
      <c:valAx>
        <c:axId val="24172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147160</c:v>
                </c:pt>
                <c:pt idx="1">
                  <c:v>134205</c:v>
                </c:pt>
                <c:pt idx="2">
                  <c:v>87632</c:v>
                </c:pt>
                <c:pt idx="3">
                  <c:v>55728</c:v>
                </c:pt>
                <c:pt idx="4">
                  <c:v>106312</c:v>
                </c:pt>
                <c:pt idx="5">
                  <c:v>240530</c:v>
                </c:pt>
                <c:pt idx="6">
                  <c:v>261265</c:v>
                </c:pt>
                <c:pt idx="7">
                  <c:v>137067</c:v>
                </c:pt>
                <c:pt idx="8">
                  <c:v>81193</c:v>
                </c:pt>
                <c:pt idx="9">
                  <c:v>50215</c:v>
                </c:pt>
                <c:pt idx="10">
                  <c:v>160019</c:v>
                </c:pt>
                <c:pt idx="11">
                  <c:v>85286</c:v>
                </c:pt>
                <c:pt idx="12">
                  <c:v>126970</c:v>
                </c:pt>
                <c:pt idx="13">
                  <c:v>136185</c:v>
                </c:pt>
                <c:pt idx="14">
                  <c:v>230543</c:v>
                </c:pt>
                <c:pt idx="15">
                  <c:v>167430</c:v>
                </c:pt>
                <c:pt idx="16">
                  <c:v>92255</c:v>
                </c:pt>
                <c:pt idx="17">
                  <c:v>133394</c:v>
                </c:pt>
                <c:pt idx="18">
                  <c:v>117130</c:v>
                </c:pt>
                <c:pt idx="19">
                  <c:v>116752</c:v>
                </c:pt>
                <c:pt idx="20">
                  <c:v>209702</c:v>
                </c:pt>
                <c:pt idx="21">
                  <c:v>236606</c:v>
                </c:pt>
                <c:pt idx="22">
                  <c:v>154542</c:v>
                </c:pt>
                <c:pt idx="23">
                  <c:v>77006</c:v>
                </c:pt>
                <c:pt idx="24">
                  <c:v>70397</c:v>
                </c:pt>
                <c:pt idx="25">
                  <c:v>61471</c:v>
                </c:pt>
                <c:pt idx="26">
                  <c:v>90196</c:v>
                </c:pt>
                <c:pt idx="27">
                  <c:v>106437</c:v>
                </c:pt>
                <c:pt idx="28">
                  <c:v>111445</c:v>
                </c:pt>
                <c:pt idx="29">
                  <c:v>309987</c:v>
                </c:pt>
                <c:pt idx="30">
                  <c:v>55348</c:v>
                </c:pt>
                <c:pt idx="31">
                  <c:v>22805</c:v>
                </c:pt>
                <c:pt idx="32">
                  <c:v>26143</c:v>
                </c:pt>
                <c:pt idx="33">
                  <c:v>54549</c:v>
                </c:pt>
                <c:pt idx="34">
                  <c:v>316476</c:v>
                </c:pt>
                <c:pt idx="35">
                  <c:v>169841</c:v>
                </c:pt>
                <c:pt idx="36">
                  <c:v>127971</c:v>
                </c:pt>
                <c:pt idx="37">
                  <c:v>77837</c:v>
                </c:pt>
                <c:pt idx="38">
                  <c:v>42167</c:v>
                </c:pt>
                <c:pt idx="39">
                  <c:v>1349251</c:v>
                </c:pt>
                <c:pt idx="40">
                  <c:v>687794</c:v>
                </c:pt>
                <c:pt idx="41">
                  <c:v>383390</c:v>
                </c:pt>
                <c:pt idx="42">
                  <c:v>189564</c:v>
                </c:pt>
                <c:pt idx="43">
                  <c:v>181590</c:v>
                </c:pt>
                <c:pt idx="44">
                  <c:v>108510</c:v>
                </c:pt>
                <c:pt idx="45">
                  <c:v>58502</c:v>
                </c:pt>
                <c:pt idx="46">
                  <c:v>77652</c:v>
                </c:pt>
                <c:pt idx="47">
                  <c:v>97261</c:v>
                </c:pt>
                <c:pt idx="48">
                  <c:v>99029</c:v>
                </c:pt>
                <c:pt idx="49">
                  <c:v>130340</c:v>
                </c:pt>
                <c:pt idx="50">
                  <c:v>95321</c:v>
                </c:pt>
                <c:pt idx="51">
                  <c:v>53961</c:v>
                </c:pt>
                <c:pt idx="52">
                  <c:v>35552</c:v>
                </c:pt>
                <c:pt idx="53">
                  <c:v>56588</c:v>
                </c:pt>
                <c:pt idx="54">
                  <c:v>142113</c:v>
                </c:pt>
                <c:pt idx="55">
                  <c:v>173200</c:v>
                </c:pt>
                <c:pt idx="56">
                  <c:v>179501</c:v>
                </c:pt>
                <c:pt idx="57">
                  <c:v>281965</c:v>
                </c:pt>
                <c:pt idx="58">
                  <c:v>464610</c:v>
                </c:pt>
                <c:pt idx="59">
                  <c:v>658329</c:v>
                </c:pt>
                <c:pt idx="60">
                  <c:v>220690</c:v>
                </c:pt>
                <c:pt idx="61">
                  <c:v>360860</c:v>
                </c:pt>
                <c:pt idx="62">
                  <c:v>223775</c:v>
                </c:pt>
                <c:pt idx="63">
                  <c:v>196137</c:v>
                </c:pt>
                <c:pt idx="64">
                  <c:v>134656</c:v>
                </c:pt>
                <c:pt idx="65">
                  <c:v>106563</c:v>
                </c:pt>
                <c:pt idx="66">
                  <c:v>185118</c:v>
                </c:pt>
                <c:pt idx="67">
                  <c:v>137277</c:v>
                </c:pt>
                <c:pt idx="68">
                  <c:v>318426</c:v>
                </c:pt>
                <c:pt idx="69">
                  <c:v>210507</c:v>
                </c:pt>
                <c:pt idx="70">
                  <c:v>120175</c:v>
                </c:pt>
                <c:pt idx="71">
                  <c:v>130452</c:v>
                </c:pt>
                <c:pt idx="72">
                  <c:v>88230</c:v>
                </c:pt>
                <c:pt idx="73">
                  <c:v>119960</c:v>
                </c:pt>
                <c:pt idx="74">
                  <c:v>52632</c:v>
                </c:pt>
                <c:pt idx="75">
                  <c:v>125515</c:v>
                </c:pt>
                <c:pt idx="76">
                  <c:v>104779</c:v>
                </c:pt>
                <c:pt idx="77">
                  <c:v>127546</c:v>
                </c:pt>
                <c:pt idx="78">
                  <c:v>77965</c:v>
                </c:pt>
                <c:pt idx="79">
                  <c:v>101244</c:v>
                </c:pt>
                <c:pt idx="80">
                  <c:v>116972</c:v>
                </c:pt>
                <c:pt idx="81">
                  <c:v>119598</c:v>
                </c:pt>
                <c:pt idx="82">
                  <c:v>123171</c:v>
                </c:pt>
                <c:pt idx="83">
                  <c:v>82911</c:v>
                </c:pt>
                <c:pt idx="84">
                  <c:v>55196</c:v>
                </c:pt>
                <c:pt idx="85">
                  <c:v>115444</c:v>
                </c:pt>
                <c:pt idx="86">
                  <c:v>71707</c:v>
                </c:pt>
                <c:pt idx="87">
                  <c:v>98575</c:v>
                </c:pt>
                <c:pt idx="88">
                  <c:v>119732</c:v>
                </c:pt>
                <c:pt idx="89">
                  <c:v>230973</c:v>
                </c:pt>
                <c:pt idx="90">
                  <c:v>367928</c:v>
                </c:pt>
                <c:pt idx="91">
                  <c:v>297895</c:v>
                </c:pt>
                <c:pt idx="92">
                  <c:v>266034</c:v>
                </c:pt>
                <c:pt idx="93">
                  <c:v>207092</c:v>
                </c:pt>
                <c:pt idx="94">
                  <c:v>211698</c:v>
                </c:pt>
                <c:pt idx="95">
                  <c:v>94657</c:v>
                </c:pt>
                <c:pt idx="96">
                  <c:v>195635</c:v>
                </c:pt>
                <c:pt idx="97">
                  <c:v>156619</c:v>
                </c:pt>
                <c:pt idx="98">
                  <c:v>93504</c:v>
                </c:pt>
                <c:pt idx="99">
                  <c:v>66569</c:v>
                </c:pt>
                <c:pt idx="100">
                  <c:v>45728</c:v>
                </c:pt>
                <c:pt idx="101">
                  <c:v>65127</c:v>
                </c:pt>
                <c:pt idx="102">
                  <c:v>61326</c:v>
                </c:pt>
                <c:pt idx="103">
                  <c:v>139514</c:v>
                </c:pt>
                <c:pt idx="104">
                  <c:v>163185</c:v>
                </c:pt>
                <c:pt idx="105">
                  <c:v>98490</c:v>
                </c:pt>
                <c:pt idx="106">
                  <c:v>232576</c:v>
                </c:pt>
                <c:pt idx="107">
                  <c:v>206533</c:v>
                </c:pt>
                <c:pt idx="108">
                  <c:v>126088</c:v>
                </c:pt>
                <c:pt idx="109">
                  <c:v>152555</c:v>
                </c:pt>
                <c:pt idx="110">
                  <c:v>104354</c:v>
                </c:pt>
                <c:pt idx="111">
                  <c:v>180602</c:v>
                </c:pt>
                <c:pt idx="112">
                  <c:v>145780</c:v>
                </c:pt>
                <c:pt idx="113">
                  <c:v>48960</c:v>
                </c:pt>
                <c:pt idx="114">
                  <c:v>29009</c:v>
                </c:pt>
                <c:pt idx="115">
                  <c:v>82793</c:v>
                </c:pt>
                <c:pt idx="116">
                  <c:v>52611</c:v>
                </c:pt>
                <c:pt idx="117">
                  <c:v>67476</c:v>
                </c:pt>
                <c:pt idx="118">
                  <c:v>53510</c:v>
                </c:pt>
                <c:pt idx="119">
                  <c:v>109688</c:v>
                </c:pt>
                <c:pt idx="120">
                  <c:v>65156</c:v>
                </c:pt>
                <c:pt idx="121">
                  <c:v>74133</c:v>
                </c:pt>
                <c:pt idx="122">
                  <c:v>38284</c:v>
                </c:pt>
                <c:pt idx="123">
                  <c:v>25493</c:v>
                </c:pt>
                <c:pt idx="124">
                  <c:v>140873</c:v>
                </c:pt>
                <c:pt idx="125">
                  <c:v>249712</c:v>
                </c:pt>
                <c:pt idx="126">
                  <c:v>267590</c:v>
                </c:pt>
                <c:pt idx="127">
                  <c:v>153325</c:v>
                </c:pt>
                <c:pt idx="128">
                  <c:v>194879</c:v>
                </c:pt>
                <c:pt idx="129">
                  <c:v>207873</c:v>
                </c:pt>
                <c:pt idx="130">
                  <c:v>122858</c:v>
                </c:pt>
                <c:pt idx="131">
                  <c:v>188145</c:v>
                </c:pt>
                <c:pt idx="132">
                  <c:v>158446</c:v>
                </c:pt>
                <c:pt idx="133">
                  <c:v>149306</c:v>
                </c:pt>
                <c:pt idx="134">
                  <c:v>120808</c:v>
                </c:pt>
                <c:pt idx="135">
                  <c:v>68852</c:v>
                </c:pt>
                <c:pt idx="136">
                  <c:v>36902</c:v>
                </c:pt>
                <c:pt idx="137">
                  <c:v>90116</c:v>
                </c:pt>
                <c:pt idx="138">
                  <c:v>120778</c:v>
                </c:pt>
                <c:pt idx="139">
                  <c:v>94426</c:v>
                </c:pt>
                <c:pt idx="140">
                  <c:v>93385</c:v>
                </c:pt>
                <c:pt idx="141">
                  <c:v>93693</c:v>
                </c:pt>
                <c:pt idx="142">
                  <c:v>72464</c:v>
                </c:pt>
                <c:pt idx="143">
                  <c:v>73073</c:v>
                </c:pt>
                <c:pt idx="144">
                  <c:v>157960</c:v>
                </c:pt>
                <c:pt idx="145">
                  <c:v>109670</c:v>
                </c:pt>
                <c:pt idx="146">
                  <c:v>197175</c:v>
                </c:pt>
                <c:pt idx="147">
                  <c:v>119288</c:v>
                </c:pt>
                <c:pt idx="148">
                  <c:v>85716</c:v>
                </c:pt>
                <c:pt idx="149">
                  <c:v>61535</c:v>
                </c:pt>
                <c:pt idx="150">
                  <c:v>30868</c:v>
                </c:pt>
                <c:pt idx="151">
                  <c:v>231594</c:v>
                </c:pt>
                <c:pt idx="152">
                  <c:v>290303</c:v>
                </c:pt>
                <c:pt idx="153">
                  <c:v>181767</c:v>
                </c:pt>
                <c:pt idx="154">
                  <c:v>228543</c:v>
                </c:pt>
                <c:pt idx="155">
                  <c:v>280347</c:v>
                </c:pt>
                <c:pt idx="156">
                  <c:v>181669</c:v>
                </c:pt>
                <c:pt idx="157">
                  <c:v>134412</c:v>
                </c:pt>
                <c:pt idx="158">
                  <c:v>180165</c:v>
                </c:pt>
                <c:pt idx="159">
                  <c:v>252562</c:v>
                </c:pt>
                <c:pt idx="160">
                  <c:v>167084</c:v>
                </c:pt>
                <c:pt idx="161">
                  <c:v>118887</c:v>
                </c:pt>
                <c:pt idx="162">
                  <c:v>104815</c:v>
                </c:pt>
                <c:pt idx="163">
                  <c:v>143081</c:v>
                </c:pt>
                <c:pt idx="164">
                  <c:v>91578</c:v>
                </c:pt>
                <c:pt idx="165">
                  <c:v>77210</c:v>
                </c:pt>
                <c:pt idx="166">
                  <c:v>114782</c:v>
                </c:pt>
                <c:pt idx="167">
                  <c:v>104029</c:v>
                </c:pt>
                <c:pt idx="168">
                  <c:v>104395</c:v>
                </c:pt>
                <c:pt idx="169">
                  <c:v>79732</c:v>
                </c:pt>
                <c:pt idx="170">
                  <c:v>37197</c:v>
                </c:pt>
                <c:pt idx="171">
                  <c:v>29883</c:v>
                </c:pt>
                <c:pt idx="172">
                  <c:v>140406</c:v>
                </c:pt>
                <c:pt idx="173">
                  <c:v>174128</c:v>
                </c:pt>
                <c:pt idx="174">
                  <c:v>173995</c:v>
                </c:pt>
                <c:pt idx="175">
                  <c:v>184881</c:v>
                </c:pt>
                <c:pt idx="176">
                  <c:v>169576</c:v>
                </c:pt>
                <c:pt idx="177">
                  <c:v>171658</c:v>
                </c:pt>
                <c:pt idx="178">
                  <c:v>194323</c:v>
                </c:pt>
                <c:pt idx="179">
                  <c:v>266166</c:v>
                </c:pt>
                <c:pt idx="180">
                  <c:v>346822</c:v>
                </c:pt>
                <c:pt idx="181">
                  <c:v>374813</c:v>
                </c:pt>
                <c:pt idx="182">
                  <c:v>282492</c:v>
                </c:pt>
                <c:pt idx="183">
                  <c:v>191256</c:v>
                </c:pt>
                <c:pt idx="184">
                  <c:v>367687</c:v>
                </c:pt>
                <c:pt idx="185">
                  <c:v>133646</c:v>
                </c:pt>
                <c:pt idx="186">
                  <c:v>870958</c:v>
                </c:pt>
                <c:pt idx="187">
                  <c:v>678273</c:v>
                </c:pt>
                <c:pt idx="188">
                  <c:v>435716</c:v>
                </c:pt>
                <c:pt idx="189">
                  <c:v>400716</c:v>
                </c:pt>
                <c:pt idx="190">
                  <c:v>320025</c:v>
                </c:pt>
                <c:pt idx="191">
                  <c:v>249583</c:v>
                </c:pt>
                <c:pt idx="192">
                  <c:v>207002</c:v>
                </c:pt>
                <c:pt idx="193">
                  <c:v>129499</c:v>
                </c:pt>
                <c:pt idx="194">
                  <c:v>252962</c:v>
                </c:pt>
                <c:pt idx="195">
                  <c:v>220607</c:v>
                </c:pt>
                <c:pt idx="196">
                  <c:v>160837</c:v>
                </c:pt>
                <c:pt idx="197">
                  <c:v>304533</c:v>
                </c:pt>
                <c:pt idx="198">
                  <c:v>221561</c:v>
                </c:pt>
                <c:pt idx="199">
                  <c:v>142374</c:v>
                </c:pt>
                <c:pt idx="200">
                  <c:v>200476</c:v>
                </c:pt>
                <c:pt idx="201">
                  <c:v>254458</c:v>
                </c:pt>
                <c:pt idx="202">
                  <c:v>258806</c:v>
                </c:pt>
                <c:pt idx="203">
                  <c:v>206737</c:v>
                </c:pt>
                <c:pt idx="204">
                  <c:v>162603</c:v>
                </c:pt>
                <c:pt idx="205">
                  <c:v>144197</c:v>
                </c:pt>
                <c:pt idx="206">
                  <c:v>524827</c:v>
                </c:pt>
                <c:pt idx="207">
                  <c:v>132273</c:v>
                </c:pt>
                <c:pt idx="208">
                  <c:v>269926</c:v>
                </c:pt>
                <c:pt idx="209">
                  <c:v>369955</c:v>
                </c:pt>
                <c:pt idx="210">
                  <c:v>249245</c:v>
                </c:pt>
                <c:pt idx="211">
                  <c:v>153919</c:v>
                </c:pt>
                <c:pt idx="212">
                  <c:v>128570</c:v>
                </c:pt>
                <c:pt idx="213">
                  <c:v>165838</c:v>
                </c:pt>
                <c:pt idx="214">
                  <c:v>130744</c:v>
                </c:pt>
                <c:pt idx="215">
                  <c:v>274236</c:v>
                </c:pt>
                <c:pt idx="216">
                  <c:v>405286</c:v>
                </c:pt>
                <c:pt idx="217">
                  <c:v>610074</c:v>
                </c:pt>
                <c:pt idx="218">
                  <c:v>405255</c:v>
                </c:pt>
                <c:pt idx="219">
                  <c:v>196374</c:v>
                </c:pt>
                <c:pt idx="220">
                  <c:v>134569</c:v>
                </c:pt>
                <c:pt idx="221">
                  <c:v>218571</c:v>
                </c:pt>
                <c:pt idx="222">
                  <c:v>300612</c:v>
                </c:pt>
                <c:pt idx="223">
                  <c:v>287343</c:v>
                </c:pt>
                <c:pt idx="224">
                  <c:v>245291</c:v>
                </c:pt>
                <c:pt idx="225">
                  <c:v>239612</c:v>
                </c:pt>
                <c:pt idx="226">
                  <c:v>140991</c:v>
                </c:pt>
                <c:pt idx="227">
                  <c:v>129945</c:v>
                </c:pt>
                <c:pt idx="228">
                  <c:v>171753</c:v>
                </c:pt>
                <c:pt idx="229">
                  <c:v>132069</c:v>
                </c:pt>
                <c:pt idx="230">
                  <c:v>352718</c:v>
                </c:pt>
                <c:pt idx="231">
                  <c:v>371009</c:v>
                </c:pt>
                <c:pt idx="232">
                  <c:v>475634</c:v>
                </c:pt>
                <c:pt idx="233">
                  <c:v>845161</c:v>
                </c:pt>
                <c:pt idx="234">
                  <c:v>590057</c:v>
                </c:pt>
                <c:pt idx="235">
                  <c:v>394391</c:v>
                </c:pt>
                <c:pt idx="236">
                  <c:v>486653</c:v>
                </c:pt>
                <c:pt idx="237">
                  <c:v>1142545</c:v>
                </c:pt>
                <c:pt idx="238">
                  <c:v>639059</c:v>
                </c:pt>
                <c:pt idx="239">
                  <c:v>1479363</c:v>
                </c:pt>
                <c:pt idx="240">
                  <c:v>984934</c:v>
                </c:pt>
                <c:pt idx="241">
                  <c:v>438065</c:v>
                </c:pt>
                <c:pt idx="242">
                  <c:v>324853</c:v>
                </c:pt>
                <c:pt idx="243">
                  <c:v>227460</c:v>
                </c:pt>
                <c:pt idx="244">
                  <c:v>220166</c:v>
                </c:pt>
                <c:pt idx="245">
                  <c:v>202547</c:v>
                </c:pt>
                <c:pt idx="246">
                  <c:v>196556</c:v>
                </c:pt>
                <c:pt idx="247">
                  <c:v>113981</c:v>
                </c:pt>
                <c:pt idx="248">
                  <c:v>122455</c:v>
                </c:pt>
                <c:pt idx="249">
                  <c:v>102401</c:v>
                </c:pt>
                <c:pt idx="250">
                  <c:v>129701</c:v>
                </c:pt>
                <c:pt idx="251">
                  <c:v>166081</c:v>
                </c:pt>
                <c:pt idx="252">
                  <c:v>237045</c:v>
                </c:pt>
                <c:pt idx="253">
                  <c:v>401568</c:v>
                </c:pt>
                <c:pt idx="254">
                  <c:v>315749</c:v>
                </c:pt>
                <c:pt idx="255">
                  <c:v>312929</c:v>
                </c:pt>
                <c:pt idx="256">
                  <c:v>167983</c:v>
                </c:pt>
                <c:pt idx="257">
                  <c:v>450883</c:v>
                </c:pt>
                <c:pt idx="258">
                  <c:v>360087</c:v>
                </c:pt>
                <c:pt idx="259">
                  <c:v>368555</c:v>
                </c:pt>
                <c:pt idx="260">
                  <c:v>397729</c:v>
                </c:pt>
                <c:pt idx="261">
                  <c:v>246097</c:v>
                </c:pt>
                <c:pt idx="262">
                  <c:v>135442</c:v>
                </c:pt>
                <c:pt idx="263">
                  <c:v>140399</c:v>
                </c:pt>
                <c:pt idx="264">
                  <c:v>173491</c:v>
                </c:pt>
                <c:pt idx="265">
                  <c:v>112475</c:v>
                </c:pt>
                <c:pt idx="266">
                  <c:v>151689</c:v>
                </c:pt>
                <c:pt idx="267">
                  <c:v>137568</c:v>
                </c:pt>
                <c:pt idx="268">
                  <c:v>119426</c:v>
                </c:pt>
                <c:pt idx="269">
                  <c:v>142915</c:v>
                </c:pt>
                <c:pt idx="270">
                  <c:v>191854</c:v>
                </c:pt>
                <c:pt idx="271">
                  <c:v>222733</c:v>
                </c:pt>
                <c:pt idx="272">
                  <c:v>255427</c:v>
                </c:pt>
                <c:pt idx="273">
                  <c:v>243007</c:v>
                </c:pt>
                <c:pt idx="274">
                  <c:v>211886</c:v>
                </c:pt>
                <c:pt idx="275">
                  <c:v>186808</c:v>
                </c:pt>
                <c:pt idx="276">
                  <c:v>256130</c:v>
                </c:pt>
                <c:pt idx="277">
                  <c:v>306299</c:v>
                </c:pt>
                <c:pt idx="278">
                  <c:v>173074</c:v>
                </c:pt>
                <c:pt idx="279">
                  <c:v>171980</c:v>
                </c:pt>
                <c:pt idx="280">
                  <c:v>293796</c:v>
                </c:pt>
                <c:pt idx="281">
                  <c:v>332927</c:v>
                </c:pt>
                <c:pt idx="282">
                  <c:v>227082</c:v>
                </c:pt>
                <c:pt idx="283">
                  <c:v>88276</c:v>
                </c:pt>
                <c:pt idx="284">
                  <c:v>189265</c:v>
                </c:pt>
                <c:pt idx="285">
                  <c:v>127934</c:v>
                </c:pt>
                <c:pt idx="286">
                  <c:v>145597</c:v>
                </c:pt>
                <c:pt idx="287">
                  <c:v>143638</c:v>
                </c:pt>
                <c:pt idx="288">
                  <c:v>108093</c:v>
                </c:pt>
                <c:pt idx="289">
                  <c:v>109391</c:v>
                </c:pt>
                <c:pt idx="290">
                  <c:v>210282</c:v>
                </c:pt>
                <c:pt idx="291">
                  <c:v>104091</c:v>
                </c:pt>
                <c:pt idx="292">
                  <c:v>59811</c:v>
                </c:pt>
                <c:pt idx="293">
                  <c:v>76604</c:v>
                </c:pt>
                <c:pt idx="294">
                  <c:v>81501</c:v>
                </c:pt>
                <c:pt idx="295">
                  <c:v>144847</c:v>
                </c:pt>
                <c:pt idx="296">
                  <c:v>106719</c:v>
                </c:pt>
                <c:pt idx="297">
                  <c:v>92041</c:v>
                </c:pt>
                <c:pt idx="298">
                  <c:v>110485</c:v>
                </c:pt>
                <c:pt idx="299">
                  <c:v>140590</c:v>
                </c:pt>
                <c:pt idx="300">
                  <c:v>182531</c:v>
                </c:pt>
                <c:pt idx="301">
                  <c:v>250906</c:v>
                </c:pt>
                <c:pt idx="302">
                  <c:v>339225</c:v>
                </c:pt>
                <c:pt idx="303">
                  <c:v>211203</c:v>
                </c:pt>
                <c:pt idx="304">
                  <c:v>228162</c:v>
                </c:pt>
                <c:pt idx="305">
                  <c:v>311697</c:v>
                </c:pt>
                <c:pt idx="306">
                  <c:v>197479</c:v>
                </c:pt>
                <c:pt idx="307">
                  <c:v>217379</c:v>
                </c:pt>
                <c:pt idx="308">
                  <c:v>178435</c:v>
                </c:pt>
                <c:pt idx="309">
                  <c:v>122769</c:v>
                </c:pt>
                <c:pt idx="310">
                  <c:v>97879</c:v>
                </c:pt>
                <c:pt idx="311">
                  <c:v>104509</c:v>
                </c:pt>
                <c:pt idx="312">
                  <c:v>579549</c:v>
                </c:pt>
                <c:pt idx="313">
                  <c:v>310688</c:v>
                </c:pt>
                <c:pt idx="314">
                  <c:v>245376</c:v>
                </c:pt>
                <c:pt idx="315">
                  <c:v>115538</c:v>
                </c:pt>
                <c:pt idx="316">
                  <c:v>101497</c:v>
                </c:pt>
                <c:pt idx="317">
                  <c:v>109534</c:v>
                </c:pt>
                <c:pt idx="318">
                  <c:v>125029</c:v>
                </c:pt>
                <c:pt idx="319">
                  <c:v>62556</c:v>
                </c:pt>
                <c:pt idx="320">
                  <c:v>63620</c:v>
                </c:pt>
                <c:pt idx="321">
                  <c:v>94182</c:v>
                </c:pt>
                <c:pt idx="322">
                  <c:v>182328</c:v>
                </c:pt>
                <c:pt idx="323">
                  <c:v>137102</c:v>
                </c:pt>
                <c:pt idx="324">
                  <c:v>91408</c:v>
                </c:pt>
                <c:pt idx="325">
                  <c:v>167619</c:v>
                </c:pt>
                <c:pt idx="326">
                  <c:v>201525</c:v>
                </c:pt>
                <c:pt idx="327">
                  <c:v>255444</c:v>
                </c:pt>
                <c:pt idx="328">
                  <c:v>297589</c:v>
                </c:pt>
                <c:pt idx="329">
                  <c:v>211560</c:v>
                </c:pt>
                <c:pt idx="330">
                  <c:v>190232</c:v>
                </c:pt>
                <c:pt idx="331">
                  <c:v>162077</c:v>
                </c:pt>
                <c:pt idx="332">
                  <c:v>163880</c:v>
                </c:pt>
                <c:pt idx="333">
                  <c:v>121109</c:v>
                </c:pt>
                <c:pt idx="334">
                  <c:v>94257</c:v>
                </c:pt>
                <c:pt idx="335">
                  <c:v>154174</c:v>
                </c:pt>
                <c:pt idx="336">
                  <c:v>146670</c:v>
                </c:pt>
                <c:pt idx="337">
                  <c:v>201824</c:v>
                </c:pt>
                <c:pt idx="338">
                  <c:v>141045</c:v>
                </c:pt>
                <c:pt idx="339">
                  <c:v>87657</c:v>
                </c:pt>
                <c:pt idx="340">
                  <c:v>112982</c:v>
                </c:pt>
                <c:pt idx="341">
                  <c:v>319525</c:v>
                </c:pt>
                <c:pt idx="342">
                  <c:v>374101</c:v>
                </c:pt>
                <c:pt idx="343">
                  <c:v>569747</c:v>
                </c:pt>
                <c:pt idx="344">
                  <c:v>731156</c:v>
                </c:pt>
                <c:pt idx="345">
                  <c:v>880826</c:v>
                </c:pt>
                <c:pt idx="346">
                  <c:v>498915</c:v>
                </c:pt>
                <c:pt idx="347">
                  <c:v>316370</c:v>
                </c:pt>
                <c:pt idx="348">
                  <c:v>296672</c:v>
                </c:pt>
                <c:pt idx="349">
                  <c:v>342400</c:v>
                </c:pt>
                <c:pt idx="350">
                  <c:v>399228</c:v>
                </c:pt>
                <c:pt idx="351">
                  <c:v>199410</c:v>
                </c:pt>
                <c:pt idx="352">
                  <c:v>167073</c:v>
                </c:pt>
                <c:pt idx="353">
                  <c:v>176750</c:v>
                </c:pt>
                <c:pt idx="354">
                  <c:v>151686</c:v>
                </c:pt>
                <c:pt idx="355">
                  <c:v>174681</c:v>
                </c:pt>
                <c:pt idx="356">
                  <c:v>257418</c:v>
                </c:pt>
                <c:pt idx="357">
                  <c:v>188612</c:v>
                </c:pt>
                <c:pt idx="358">
                  <c:v>141455</c:v>
                </c:pt>
                <c:pt idx="359">
                  <c:v>353699</c:v>
                </c:pt>
                <c:pt idx="360">
                  <c:v>151342</c:v>
                </c:pt>
                <c:pt idx="361">
                  <c:v>83291</c:v>
                </c:pt>
                <c:pt idx="362">
                  <c:v>240324</c:v>
                </c:pt>
                <c:pt idx="363">
                  <c:v>237608</c:v>
                </c:pt>
                <c:pt idx="364">
                  <c:v>583935</c:v>
                </c:pt>
                <c:pt idx="365">
                  <c:v>392588</c:v>
                </c:pt>
                <c:pt idx="366">
                  <c:v>161855</c:v>
                </c:pt>
                <c:pt idx="367">
                  <c:v>260826</c:v>
                </c:pt>
                <c:pt idx="368">
                  <c:v>358267</c:v>
                </c:pt>
                <c:pt idx="369">
                  <c:v>479026</c:v>
                </c:pt>
                <c:pt idx="370">
                  <c:v>470971</c:v>
                </c:pt>
                <c:pt idx="371">
                  <c:v>378448</c:v>
                </c:pt>
                <c:pt idx="372">
                  <c:v>363193</c:v>
                </c:pt>
                <c:pt idx="373">
                  <c:v>330784</c:v>
                </c:pt>
                <c:pt idx="374">
                  <c:v>539527</c:v>
                </c:pt>
                <c:pt idx="375">
                  <c:v>390419</c:v>
                </c:pt>
                <c:pt idx="376">
                  <c:v>224267</c:v>
                </c:pt>
                <c:pt idx="377">
                  <c:v>591150</c:v>
                </c:pt>
                <c:pt idx="378">
                  <c:v>575405</c:v>
                </c:pt>
                <c:pt idx="379">
                  <c:v>294477</c:v>
                </c:pt>
                <c:pt idx="380">
                  <c:v>221644</c:v>
                </c:pt>
                <c:pt idx="381">
                  <c:v>347374</c:v>
                </c:pt>
                <c:pt idx="382">
                  <c:v>209109</c:v>
                </c:pt>
                <c:pt idx="383">
                  <c:v>145829</c:v>
                </c:pt>
                <c:pt idx="384">
                  <c:v>136197</c:v>
                </c:pt>
                <c:pt idx="385">
                  <c:v>187011</c:v>
                </c:pt>
                <c:pt idx="386">
                  <c:v>209860</c:v>
                </c:pt>
                <c:pt idx="387">
                  <c:v>160951</c:v>
                </c:pt>
                <c:pt idx="388">
                  <c:v>197285</c:v>
                </c:pt>
                <c:pt idx="389">
                  <c:v>112388</c:v>
                </c:pt>
                <c:pt idx="390">
                  <c:v>141396</c:v>
                </c:pt>
                <c:pt idx="391">
                  <c:v>158212</c:v>
                </c:pt>
                <c:pt idx="392">
                  <c:v>520830</c:v>
                </c:pt>
                <c:pt idx="393">
                  <c:v>400655</c:v>
                </c:pt>
                <c:pt idx="394">
                  <c:v>287464</c:v>
                </c:pt>
                <c:pt idx="395">
                  <c:v>276016</c:v>
                </c:pt>
                <c:pt idx="396">
                  <c:v>244603</c:v>
                </c:pt>
                <c:pt idx="397">
                  <c:v>181567</c:v>
                </c:pt>
                <c:pt idx="398">
                  <c:v>196969</c:v>
                </c:pt>
                <c:pt idx="399">
                  <c:v>312799</c:v>
                </c:pt>
                <c:pt idx="400">
                  <c:v>244138</c:v>
                </c:pt>
                <c:pt idx="401">
                  <c:v>161366</c:v>
                </c:pt>
                <c:pt idx="402">
                  <c:v>105761</c:v>
                </c:pt>
                <c:pt idx="403">
                  <c:v>138334</c:v>
                </c:pt>
                <c:pt idx="404">
                  <c:v>302502</c:v>
                </c:pt>
                <c:pt idx="405">
                  <c:v>170548</c:v>
                </c:pt>
                <c:pt idx="406">
                  <c:v>104135</c:v>
                </c:pt>
                <c:pt idx="407">
                  <c:v>196576</c:v>
                </c:pt>
                <c:pt idx="408">
                  <c:v>135290</c:v>
                </c:pt>
                <c:pt idx="409">
                  <c:v>501672</c:v>
                </c:pt>
                <c:pt idx="410">
                  <c:v>335077</c:v>
                </c:pt>
                <c:pt idx="411">
                  <c:v>197838</c:v>
                </c:pt>
                <c:pt idx="412">
                  <c:v>893075</c:v>
                </c:pt>
                <c:pt idx="413">
                  <c:v>805071</c:v>
                </c:pt>
                <c:pt idx="414">
                  <c:v>422523</c:v>
                </c:pt>
                <c:pt idx="415">
                  <c:v>866930</c:v>
                </c:pt>
                <c:pt idx="416">
                  <c:v>875054</c:v>
                </c:pt>
                <c:pt idx="417">
                  <c:v>597014</c:v>
                </c:pt>
                <c:pt idx="418">
                  <c:v>355454</c:v>
                </c:pt>
                <c:pt idx="419">
                  <c:v>395302</c:v>
                </c:pt>
                <c:pt idx="420">
                  <c:v>334511</c:v>
                </c:pt>
                <c:pt idx="421">
                  <c:v>354170</c:v>
                </c:pt>
                <c:pt idx="422">
                  <c:v>341876</c:v>
                </c:pt>
                <c:pt idx="423">
                  <c:v>379721</c:v>
                </c:pt>
                <c:pt idx="424">
                  <c:v>342153</c:v>
                </c:pt>
                <c:pt idx="425">
                  <c:v>254022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2C-41FB-AB66-64E9074BB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32704"/>
        <c:axId val="241733032"/>
      </c:lineChart>
      <c:catAx>
        <c:axId val="24173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3032"/>
        <c:crosses val="autoZero"/>
        <c:auto val="1"/>
        <c:lblAlgn val="ctr"/>
        <c:lblOffset val="100"/>
        <c:noMultiLvlLbl val="0"/>
      </c:catAx>
      <c:valAx>
        <c:axId val="24173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7341</c:v>
                </c:pt>
                <c:pt idx="1">
                  <c:v>11108</c:v>
                </c:pt>
                <c:pt idx="2">
                  <c:v>4283</c:v>
                </c:pt>
                <c:pt idx="3">
                  <c:v>3094</c:v>
                </c:pt>
                <c:pt idx="4">
                  <c:v>5585</c:v>
                </c:pt>
                <c:pt idx="5">
                  <c:v>18649</c:v>
                </c:pt>
                <c:pt idx="6">
                  <c:v>17326</c:v>
                </c:pt>
                <c:pt idx="7">
                  <c:v>6401</c:v>
                </c:pt>
                <c:pt idx="8">
                  <c:v>4635</c:v>
                </c:pt>
                <c:pt idx="9">
                  <c:v>2307</c:v>
                </c:pt>
                <c:pt idx="10">
                  <c:v>24243</c:v>
                </c:pt>
                <c:pt idx="11">
                  <c:v>5257</c:v>
                </c:pt>
                <c:pt idx="12">
                  <c:v>10898</c:v>
                </c:pt>
                <c:pt idx="13">
                  <c:v>10046</c:v>
                </c:pt>
                <c:pt idx="14">
                  <c:v>14639</c:v>
                </c:pt>
                <c:pt idx="15">
                  <c:v>10395</c:v>
                </c:pt>
                <c:pt idx="16">
                  <c:v>4357</c:v>
                </c:pt>
                <c:pt idx="17">
                  <c:v>10406</c:v>
                </c:pt>
                <c:pt idx="18">
                  <c:v>6561</c:v>
                </c:pt>
                <c:pt idx="19">
                  <c:v>5752</c:v>
                </c:pt>
                <c:pt idx="20">
                  <c:v>14377</c:v>
                </c:pt>
                <c:pt idx="21">
                  <c:v>13710</c:v>
                </c:pt>
                <c:pt idx="22">
                  <c:v>8356</c:v>
                </c:pt>
                <c:pt idx="23">
                  <c:v>3397</c:v>
                </c:pt>
                <c:pt idx="24">
                  <c:v>3187</c:v>
                </c:pt>
                <c:pt idx="25">
                  <c:v>3515</c:v>
                </c:pt>
                <c:pt idx="26">
                  <c:v>5711</c:v>
                </c:pt>
                <c:pt idx="27">
                  <c:v>6198</c:v>
                </c:pt>
                <c:pt idx="28">
                  <c:v>6017</c:v>
                </c:pt>
                <c:pt idx="29">
                  <c:v>15794</c:v>
                </c:pt>
                <c:pt idx="30">
                  <c:v>3381</c:v>
                </c:pt>
                <c:pt idx="31">
                  <c:v>1119</c:v>
                </c:pt>
                <c:pt idx="32">
                  <c:v>1967</c:v>
                </c:pt>
                <c:pt idx="33">
                  <c:v>2888</c:v>
                </c:pt>
                <c:pt idx="34">
                  <c:v>10777</c:v>
                </c:pt>
                <c:pt idx="35">
                  <c:v>6192</c:v>
                </c:pt>
                <c:pt idx="36">
                  <c:v>6565</c:v>
                </c:pt>
                <c:pt idx="37">
                  <c:v>3630</c:v>
                </c:pt>
                <c:pt idx="38">
                  <c:v>2587</c:v>
                </c:pt>
                <c:pt idx="39">
                  <c:v>148324</c:v>
                </c:pt>
                <c:pt idx="40">
                  <c:v>38537</c:v>
                </c:pt>
                <c:pt idx="41">
                  <c:v>17150</c:v>
                </c:pt>
                <c:pt idx="42">
                  <c:v>8152</c:v>
                </c:pt>
                <c:pt idx="43">
                  <c:v>12125</c:v>
                </c:pt>
                <c:pt idx="44">
                  <c:v>6491</c:v>
                </c:pt>
                <c:pt idx="45">
                  <c:v>2068</c:v>
                </c:pt>
                <c:pt idx="46">
                  <c:v>5317</c:v>
                </c:pt>
                <c:pt idx="47">
                  <c:v>4469</c:v>
                </c:pt>
                <c:pt idx="48">
                  <c:v>6586</c:v>
                </c:pt>
                <c:pt idx="49">
                  <c:v>7713</c:v>
                </c:pt>
                <c:pt idx="50">
                  <c:v>5231</c:v>
                </c:pt>
                <c:pt idx="51">
                  <c:v>2190</c:v>
                </c:pt>
                <c:pt idx="52">
                  <c:v>1718</c:v>
                </c:pt>
                <c:pt idx="53">
                  <c:v>3789</c:v>
                </c:pt>
                <c:pt idx="54">
                  <c:v>8768</c:v>
                </c:pt>
                <c:pt idx="55">
                  <c:v>12110</c:v>
                </c:pt>
                <c:pt idx="56">
                  <c:v>11711</c:v>
                </c:pt>
                <c:pt idx="57">
                  <c:v>22984</c:v>
                </c:pt>
                <c:pt idx="58">
                  <c:v>43018</c:v>
                </c:pt>
                <c:pt idx="59">
                  <c:v>79982</c:v>
                </c:pt>
                <c:pt idx="60">
                  <c:v>17236</c:v>
                </c:pt>
                <c:pt idx="61">
                  <c:v>15503</c:v>
                </c:pt>
                <c:pt idx="62">
                  <c:v>11641</c:v>
                </c:pt>
                <c:pt idx="63">
                  <c:v>12774</c:v>
                </c:pt>
                <c:pt idx="64">
                  <c:v>9043</c:v>
                </c:pt>
                <c:pt idx="65">
                  <c:v>6787</c:v>
                </c:pt>
                <c:pt idx="66">
                  <c:v>13672</c:v>
                </c:pt>
                <c:pt idx="67">
                  <c:v>11834</c:v>
                </c:pt>
                <c:pt idx="68">
                  <c:v>11291</c:v>
                </c:pt>
                <c:pt idx="69">
                  <c:v>13616</c:v>
                </c:pt>
                <c:pt idx="70">
                  <c:v>9297</c:v>
                </c:pt>
                <c:pt idx="71">
                  <c:v>7329</c:v>
                </c:pt>
                <c:pt idx="72">
                  <c:v>4505</c:v>
                </c:pt>
                <c:pt idx="73">
                  <c:v>8731</c:v>
                </c:pt>
                <c:pt idx="74">
                  <c:v>3595</c:v>
                </c:pt>
                <c:pt idx="75">
                  <c:v>8810</c:v>
                </c:pt>
                <c:pt idx="76">
                  <c:v>6580</c:v>
                </c:pt>
                <c:pt idx="77">
                  <c:v>7342</c:v>
                </c:pt>
                <c:pt idx="78">
                  <c:v>4365</c:v>
                </c:pt>
                <c:pt idx="79">
                  <c:v>3968</c:v>
                </c:pt>
                <c:pt idx="80">
                  <c:v>6176</c:v>
                </c:pt>
                <c:pt idx="81">
                  <c:v>9549</c:v>
                </c:pt>
                <c:pt idx="82">
                  <c:v>10884</c:v>
                </c:pt>
                <c:pt idx="83">
                  <c:v>4105</c:v>
                </c:pt>
                <c:pt idx="84">
                  <c:v>2237</c:v>
                </c:pt>
                <c:pt idx="85">
                  <c:v>8167</c:v>
                </c:pt>
                <c:pt idx="86">
                  <c:v>3739</c:v>
                </c:pt>
                <c:pt idx="87">
                  <c:v>5958</c:v>
                </c:pt>
                <c:pt idx="88">
                  <c:v>5871</c:v>
                </c:pt>
                <c:pt idx="89">
                  <c:v>10997</c:v>
                </c:pt>
                <c:pt idx="90">
                  <c:v>21424</c:v>
                </c:pt>
                <c:pt idx="91">
                  <c:v>16253</c:v>
                </c:pt>
                <c:pt idx="92">
                  <c:v>12775</c:v>
                </c:pt>
                <c:pt idx="93">
                  <c:v>6761</c:v>
                </c:pt>
                <c:pt idx="94">
                  <c:v>7165</c:v>
                </c:pt>
                <c:pt idx="95">
                  <c:v>4734</c:v>
                </c:pt>
                <c:pt idx="96">
                  <c:v>11768</c:v>
                </c:pt>
                <c:pt idx="97">
                  <c:v>9380</c:v>
                </c:pt>
                <c:pt idx="98">
                  <c:v>6217</c:v>
                </c:pt>
                <c:pt idx="99">
                  <c:v>4365</c:v>
                </c:pt>
                <c:pt idx="100">
                  <c:v>2946</c:v>
                </c:pt>
                <c:pt idx="101">
                  <c:v>3941</c:v>
                </c:pt>
                <c:pt idx="102">
                  <c:v>3259</c:v>
                </c:pt>
                <c:pt idx="103">
                  <c:v>11368</c:v>
                </c:pt>
                <c:pt idx="104">
                  <c:v>12932</c:v>
                </c:pt>
                <c:pt idx="105">
                  <c:v>5703</c:v>
                </c:pt>
                <c:pt idx="106">
                  <c:v>17650</c:v>
                </c:pt>
                <c:pt idx="107">
                  <c:v>9925</c:v>
                </c:pt>
                <c:pt idx="108">
                  <c:v>5190</c:v>
                </c:pt>
                <c:pt idx="109">
                  <c:v>7844</c:v>
                </c:pt>
                <c:pt idx="110">
                  <c:v>6783</c:v>
                </c:pt>
                <c:pt idx="111">
                  <c:v>12616</c:v>
                </c:pt>
                <c:pt idx="112">
                  <c:v>8338</c:v>
                </c:pt>
                <c:pt idx="113">
                  <c:v>1935</c:v>
                </c:pt>
                <c:pt idx="114">
                  <c:v>1657</c:v>
                </c:pt>
                <c:pt idx="115">
                  <c:v>4357</c:v>
                </c:pt>
                <c:pt idx="116">
                  <c:v>2249</c:v>
                </c:pt>
                <c:pt idx="117">
                  <c:v>3776</c:v>
                </c:pt>
                <c:pt idx="118">
                  <c:v>3439</c:v>
                </c:pt>
                <c:pt idx="119">
                  <c:v>9084</c:v>
                </c:pt>
                <c:pt idx="120">
                  <c:v>5677</c:v>
                </c:pt>
                <c:pt idx="121">
                  <c:v>11124</c:v>
                </c:pt>
                <c:pt idx="122">
                  <c:v>2366</c:v>
                </c:pt>
                <c:pt idx="123">
                  <c:v>1196</c:v>
                </c:pt>
                <c:pt idx="124">
                  <c:v>10341</c:v>
                </c:pt>
                <c:pt idx="125">
                  <c:v>22101</c:v>
                </c:pt>
                <c:pt idx="126">
                  <c:v>21056</c:v>
                </c:pt>
                <c:pt idx="127">
                  <c:v>10633</c:v>
                </c:pt>
                <c:pt idx="128">
                  <c:v>19951</c:v>
                </c:pt>
                <c:pt idx="129">
                  <c:v>13694</c:v>
                </c:pt>
                <c:pt idx="130">
                  <c:v>6617</c:v>
                </c:pt>
                <c:pt idx="131">
                  <c:v>11831</c:v>
                </c:pt>
                <c:pt idx="132">
                  <c:v>10497</c:v>
                </c:pt>
                <c:pt idx="133">
                  <c:v>12006</c:v>
                </c:pt>
                <c:pt idx="134">
                  <c:v>8651</c:v>
                </c:pt>
                <c:pt idx="135">
                  <c:v>4251</c:v>
                </c:pt>
                <c:pt idx="136">
                  <c:v>1709</c:v>
                </c:pt>
                <c:pt idx="137">
                  <c:v>5322</c:v>
                </c:pt>
                <c:pt idx="138">
                  <c:v>9259</c:v>
                </c:pt>
                <c:pt idx="139">
                  <c:v>5701</c:v>
                </c:pt>
                <c:pt idx="140">
                  <c:v>5352</c:v>
                </c:pt>
                <c:pt idx="141">
                  <c:v>5816</c:v>
                </c:pt>
                <c:pt idx="142">
                  <c:v>3566</c:v>
                </c:pt>
                <c:pt idx="143">
                  <c:v>4514</c:v>
                </c:pt>
                <c:pt idx="144">
                  <c:v>15808</c:v>
                </c:pt>
                <c:pt idx="145">
                  <c:v>6296</c:v>
                </c:pt>
                <c:pt idx="146">
                  <c:v>10697</c:v>
                </c:pt>
                <c:pt idx="147">
                  <c:v>7022</c:v>
                </c:pt>
                <c:pt idx="148">
                  <c:v>5607</c:v>
                </c:pt>
                <c:pt idx="149">
                  <c:v>3294</c:v>
                </c:pt>
                <c:pt idx="150">
                  <c:v>1787</c:v>
                </c:pt>
                <c:pt idx="151">
                  <c:v>15302</c:v>
                </c:pt>
                <c:pt idx="152">
                  <c:v>17332</c:v>
                </c:pt>
                <c:pt idx="153">
                  <c:v>11756</c:v>
                </c:pt>
                <c:pt idx="154">
                  <c:v>14456</c:v>
                </c:pt>
                <c:pt idx="155">
                  <c:v>21762</c:v>
                </c:pt>
                <c:pt idx="156">
                  <c:v>15485</c:v>
                </c:pt>
                <c:pt idx="157">
                  <c:v>7269</c:v>
                </c:pt>
                <c:pt idx="158">
                  <c:v>13560</c:v>
                </c:pt>
                <c:pt idx="159">
                  <c:v>14212</c:v>
                </c:pt>
                <c:pt idx="160">
                  <c:v>8192</c:v>
                </c:pt>
                <c:pt idx="161">
                  <c:v>6341</c:v>
                </c:pt>
                <c:pt idx="162">
                  <c:v>6743</c:v>
                </c:pt>
                <c:pt idx="163">
                  <c:v>7850</c:v>
                </c:pt>
                <c:pt idx="164">
                  <c:v>4616</c:v>
                </c:pt>
                <c:pt idx="165">
                  <c:v>2366</c:v>
                </c:pt>
                <c:pt idx="166">
                  <c:v>9465</c:v>
                </c:pt>
                <c:pt idx="167">
                  <c:v>5708</c:v>
                </c:pt>
                <c:pt idx="168">
                  <c:v>5608</c:v>
                </c:pt>
                <c:pt idx="169">
                  <c:v>3732</c:v>
                </c:pt>
                <c:pt idx="170">
                  <c:v>1460</c:v>
                </c:pt>
                <c:pt idx="171">
                  <c:v>1194</c:v>
                </c:pt>
                <c:pt idx="172">
                  <c:v>10223</c:v>
                </c:pt>
                <c:pt idx="173">
                  <c:v>11046</c:v>
                </c:pt>
                <c:pt idx="174">
                  <c:v>9971</c:v>
                </c:pt>
                <c:pt idx="175">
                  <c:v>9818</c:v>
                </c:pt>
                <c:pt idx="176">
                  <c:v>7964</c:v>
                </c:pt>
                <c:pt idx="177">
                  <c:v>13569</c:v>
                </c:pt>
                <c:pt idx="178">
                  <c:v>15652</c:v>
                </c:pt>
                <c:pt idx="179">
                  <c:v>12106</c:v>
                </c:pt>
                <c:pt idx="180">
                  <c:v>20067</c:v>
                </c:pt>
                <c:pt idx="181">
                  <c:v>24106</c:v>
                </c:pt>
                <c:pt idx="182">
                  <c:v>17604</c:v>
                </c:pt>
                <c:pt idx="183">
                  <c:v>12720</c:v>
                </c:pt>
                <c:pt idx="184">
                  <c:v>30088</c:v>
                </c:pt>
                <c:pt idx="185">
                  <c:v>7984</c:v>
                </c:pt>
                <c:pt idx="186">
                  <c:v>57635</c:v>
                </c:pt>
                <c:pt idx="187">
                  <c:v>37665</c:v>
                </c:pt>
                <c:pt idx="188">
                  <c:v>25000</c:v>
                </c:pt>
                <c:pt idx="189">
                  <c:v>26566</c:v>
                </c:pt>
                <c:pt idx="190">
                  <c:v>23224</c:v>
                </c:pt>
                <c:pt idx="191">
                  <c:v>18779</c:v>
                </c:pt>
                <c:pt idx="192">
                  <c:v>10600</c:v>
                </c:pt>
                <c:pt idx="193">
                  <c:v>6952</c:v>
                </c:pt>
                <c:pt idx="194">
                  <c:v>13403</c:v>
                </c:pt>
                <c:pt idx="195">
                  <c:v>10616</c:v>
                </c:pt>
                <c:pt idx="196">
                  <c:v>7241</c:v>
                </c:pt>
                <c:pt idx="197">
                  <c:v>17793</c:v>
                </c:pt>
                <c:pt idx="198">
                  <c:v>9658</c:v>
                </c:pt>
                <c:pt idx="199">
                  <c:v>6643</c:v>
                </c:pt>
                <c:pt idx="200">
                  <c:v>10044</c:v>
                </c:pt>
                <c:pt idx="201">
                  <c:v>16102</c:v>
                </c:pt>
                <c:pt idx="202">
                  <c:v>14941</c:v>
                </c:pt>
                <c:pt idx="203">
                  <c:v>12752</c:v>
                </c:pt>
                <c:pt idx="204">
                  <c:v>9217</c:v>
                </c:pt>
                <c:pt idx="205">
                  <c:v>8785</c:v>
                </c:pt>
                <c:pt idx="206">
                  <c:v>24287</c:v>
                </c:pt>
                <c:pt idx="207">
                  <c:v>7703</c:v>
                </c:pt>
                <c:pt idx="208">
                  <c:v>18957</c:v>
                </c:pt>
                <c:pt idx="209">
                  <c:v>25512</c:v>
                </c:pt>
                <c:pt idx="210">
                  <c:v>17237</c:v>
                </c:pt>
                <c:pt idx="211">
                  <c:v>8119</c:v>
                </c:pt>
                <c:pt idx="212">
                  <c:v>10956</c:v>
                </c:pt>
                <c:pt idx="213">
                  <c:v>14963</c:v>
                </c:pt>
                <c:pt idx="214">
                  <c:v>7053</c:v>
                </c:pt>
                <c:pt idx="215">
                  <c:v>20471</c:v>
                </c:pt>
                <c:pt idx="216">
                  <c:v>30386</c:v>
                </c:pt>
                <c:pt idx="217">
                  <c:v>50221</c:v>
                </c:pt>
                <c:pt idx="218">
                  <c:v>23361</c:v>
                </c:pt>
                <c:pt idx="219">
                  <c:v>11146</c:v>
                </c:pt>
                <c:pt idx="220">
                  <c:v>6293</c:v>
                </c:pt>
                <c:pt idx="221">
                  <c:v>12170</c:v>
                </c:pt>
                <c:pt idx="222">
                  <c:v>18174</c:v>
                </c:pt>
                <c:pt idx="223">
                  <c:v>15817</c:v>
                </c:pt>
                <c:pt idx="224">
                  <c:v>18014</c:v>
                </c:pt>
                <c:pt idx="225">
                  <c:v>15803</c:v>
                </c:pt>
                <c:pt idx="226">
                  <c:v>9256</c:v>
                </c:pt>
                <c:pt idx="227">
                  <c:v>5761</c:v>
                </c:pt>
                <c:pt idx="228">
                  <c:v>10669</c:v>
                </c:pt>
                <c:pt idx="229">
                  <c:v>9592</c:v>
                </c:pt>
                <c:pt idx="230">
                  <c:v>26388</c:v>
                </c:pt>
                <c:pt idx="231">
                  <c:v>23216</c:v>
                </c:pt>
                <c:pt idx="232">
                  <c:v>30590</c:v>
                </c:pt>
                <c:pt idx="233">
                  <c:v>59895</c:v>
                </c:pt>
                <c:pt idx="234">
                  <c:v>29554</c:v>
                </c:pt>
                <c:pt idx="235">
                  <c:v>23292</c:v>
                </c:pt>
                <c:pt idx="236">
                  <c:v>31493</c:v>
                </c:pt>
                <c:pt idx="237">
                  <c:v>64915</c:v>
                </c:pt>
                <c:pt idx="238">
                  <c:v>36919</c:v>
                </c:pt>
                <c:pt idx="239">
                  <c:v>97062</c:v>
                </c:pt>
                <c:pt idx="240">
                  <c:v>54979</c:v>
                </c:pt>
                <c:pt idx="241">
                  <c:v>22719</c:v>
                </c:pt>
                <c:pt idx="242">
                  <c:v>15793</c:v>
                </c:pt>
                <c:pt idx="243">
                  <c:v>13481</c:v>
                </c:pt>
                <c:pt idx="244">
                  <c:v>17682</c:v>
                </c:pt>
                <c:pt idx="245">
                  <c:v>15796</c:v>
                </c:pt>
                <c:pt idx="246">
                  <c:v>17608</c:v>
                </c:pt>
                <c:pt idx="247">
                  <c:v>7346</c:v>
                </c:pt>
                <c:pt idx="248">
                  <c:v>10528</c:v>
                </c:pt>
                <c:pt idx="249">
                  <c:v>5898</c:v>
                </c:pt>
                <c:pt idx="250">
                  <c:v>10380</c:v>
                </c:pt>
                <c:pt idx="251">
                  <c:v>9442</c:v>
                </c:pt>
                <c:pt idx="252">
                  <c:v>16717</c:v>
                </c:pt>
                <c:pt idx="253">
                  <c:v>35146</c:v>
                </c:pt>
                <c:pt idx="254">
                  <c:v>27204</c:v>
                </c:pt>
                <c:pt idx="255">
                  <c:v>19111</c:v>
                </c:pt>
                <c:pt idx="256">
                  <c:v>9996</c:v>
                </c:pt>
                <c:pt idx="257">
                  <c:v>23654</c:v>
                </c:pt>
                <c:pt idx="258">
                  <c:v>22806</c:v>
                </c:pt>
                <c:pt idx="259">
                  <c:v>24241</c:v>
                </c:pt>
                <c:pt idx="260">
                  <c:v>28245</c:v>
                </c:pt>
                <c:pt idx="261">
                  <c:v>12688</c:v>
                </c:pt>
                <c:pt idx="262">
                  <c:v>6537</c:v>
                </c:pt>
                <c:pt idx="263">
                  <c:v>6667</c:v>
                </c:pt>
                <c:pt idx="264">
                  <c:v>10690</c:v>
                </c:pt>
                <c:pt idx="265">
                  <c:v>6172</c:v>
                </c:pt>
                <c:pt idx="266">
                  <c:v>7972</c:v>
                </c:pt>
                <c:pt idx="267">
                  <c:v>7271</c:v>
                </c:pt>
                <c:pt idx="268">
                  <c:v>4451</c:v>
                </c:pt>
                <c:pt idx="269">
                  <c:v>6710</c:v>
                </c:pt>
                <c:pt idx="270">
                  <c:v>7093</c:v>
                </c:pt>
                <c:pt idx="271">
                  <c:v>13312</c:v>
                </c:pt>
                <c:pt idx="272">
                  <c:v>21142</c:v>
                </c:pt>
                <c:pt idx="273">
                  <c:v>13498</c:v>
                </c:pt>
                <c:pt idx="274">
                  <c:v>13495</c:v>
                </c:pt>
                <c:pt idx="275">
                  <c:v>11161</c:v>
                </c:pt>
                <c:pt idx="276">
                  <c:v>16980</c:v>
                </c:pt>
                <c:pt idx="277">
                  <c:v>17026</c:v>
                </c:pt>
                <c:pt idx="278">
                  <c:v>9033</c:v>
                </c:pt>
                <c:pt idx="279">
                  <c:v>9211</c:v>
                </c:pt>
                <c:pt idx="280">
                  <c:v>18002</c:v>
                </c:pt>
                <c:pt idx="281">
                  <c:v>14626</c:v>
                </c:pt>
                <c:pt idx="282">
                  <c:v>11889</c:v>
                </c:pt>
                <c:pt idx="283">
                  <c:v>4283</c:v>
                </c:pt>
                <c:pt idx="284">
                  <c:v>14581</c:v>
                </c:pt>
                <c:pt idx="285">
                  <c:v>6948</c:v>
                </c:pt>
                <c:pt idx="286">
                  <c:v>10404</c:v>
                </c:pt>
                <c:pt idx="287">
                  <c:v>8721</c:v>
                </c:pt>
                <c:pt idx="288">
                  <c:v>6089</c:v>
                </c:pt>
                <c:pt idx="289">
                  <c:v>6526</c:v>
                </c:pt>
                <c:pt idx="290">
                  <c:v>10330</c:v>
                </c:pt>
                <c:pt idx="291">
                  <c:v>5947</c:v>
                </c:pt>
                <c:pt idx="292">
                  <c:v>3702</c:v>
                </c:pt>
                <c:pt idx="293">
                  <c:v>3578</c:v>
                </c:pt>
                <c:pt idx="294">
                  <c:v>9019</c:v>
                </c:pt>
                <c:pt idx="295">
                  <c:v>13842</c:v>
                </c:pt>
                <c:pt idx="296">
                  <c:v>9509</c:v>
                </c:pt>
                <c:pt idx="297">
                  <c:v>7935</c:v>
                </c:pt>
                <c:pt idx="298">
                  <c:v>8623</c:v>
                </c:pt>
                <c:pt idx="299">
                  <c:v>9242</c:v>
                </c:pt>
                <c:pt idx="300">
                  <c:v>8375</c:v>
                </c:pt>
                <c:pt idx="301">
                  <c:v>17672</c:v>
                </c:pt>
                <c:pt idx="302">
                  <c:v>21801</c:v>
                </c:pt>
                <c:pt idx="303">
                  <c:v>10392</c:v>
                </c:pt>
                <c:pt idx="304">
                  <c:v>14089</c:v>
                </c:pt>
                <c:pt idx="305">
                  <c:v>18101</c:v>
                </c:pt>
                <c:pt idx="306">
                  <c:v>12731</c:v>
                </c:pt>
                <c:pt idx="307">
                  <c:v>15439</c:v>
                </c:pt>
                <c:pt idx="308">
                  <c:v>10618</c:v>
                </c:pt>
                <c:pt idx="309">
                  <c:v>8881</c:v>
                </c:pt>
                <c:pt idx="310">
                  <c:v>6432</c:v>
                </c:pt>
                <c:pt idx="311">
                  <c:v>6579</c:v>
                </c:pt>
                <c:pt idx="312">
                  <c:v>33114</c:v>
                </c:pt>
                <c:pt idx="313">
                  <c:v>15561</c:v>
                </c:pt>
                <c:pt idx="314">
                  <c:v>14458</c:v>
                </c:pt>
                <c:pt idx="315">
                  <c:v>5964</c:v>
                </c:pt>
                <c:pt idx="316">
                  <c:v>7213</c:v>
                </c:pt>
                <c:pt idx="317">
                  <c:v>5987</c:v>
                </c:pt>
                <c:pt idx="318">
                  <c:v>7564</c:v>
                </c:pt>
                <c:pt idx="319">
                  <c:v>2921</c:v>
                </c:pt>
                <c:pt idx="320">
                  <c:v>2535</c:v>
                </c:pt>
                <c:pt idx="321">
                  <c:v>7296</c:v>
                </c:pt>
                <c:pt idx="322">
                  <c:v>15309</c:v>
                </c:pt>
                <c:pt idx="323">
                  <c:v>11944</c:v>
                </c:pt>
                <c:pt idx="324">
                  <c:v>7026</c:v>
                </c:pt>
                <c:pt idx="325">
                  <c:v>13590</c:v>
                </c:pt>
                <c:pt idx="326">
                  <c:v>11884</c:v>
                </c:pt>
                <c:pt idx="327">
                  <c:v>21684</c:v>
                </c:pt>
                <c:pt idx="328">
                  <c:v>34458</c:v>
                </c:pt>
                <c:pt idx="329">
                  <c:v>18517</c:v>
                </c:pt>
                <c:pt idx="330">
                  <c:v>17810</c:v>
                </c:pt>
                <c:pt idx="331">
                  <c:v>14365</c:v>
                </c:pt>
                <c:pt idx="332">
                  <c:v>14222</c:v>
                </c:pt>
                <c:pt idx="333">
                  <c:v>7588</c:v>
                </c:pt>
                <c:pt idx="334">
                  <c:v>6969</c:v>
                </c:pt>
                <c:pt idx="335">
                  <c:v>8945</c:v>
                </c:pt>
                <c:pt idx="336">
                  <c:v>9592</c:v>
                </c:pt>
                <c:pt idx="337">
                  <c:v>15269</c:v>
                </c:pt>
                <c:pt idx="338">
                  <c:v>7710</c:v>
                </c:pt>
                <c:pt idx="339">
                  <c:v>3745</c:v>
                </c:pt>
                <c:pt idx="340">
                  <c:v>6731</c:v>
                </c:pt>
                <c:pt idx="341">
                  <c:v>18431</c:v>
                </c:pt>
                <c:pt idx="342">
                  <c:v>19627</c:v>
                </c:pt>
                <c:pt idx="343">
                  <c:v>32633</c:v>
                </c:pt>
                <c:pt idx="344">
                  <c:v>48888</c:v>
                </c:pt>
                <c:pt idx="345">
                  <c:v>46459</c:v>
                </c:pt>
                <c:pt idx="346">
                  <c:v>26861</c:v>
                </c:pt>
                <c:pt idx="347">
                  <c:v>15939</c:v>
                </c:pt>
                <c:pt idx="348">
                  <c:v>16427</c:v>
                </c:pt>
                <c:pt idx="349">
                  <c:v>23215</c:v>
                </c:pt>
                <c:pt idx="350">
                  <c:v>37141</c:v>
                </c:pt>
                <c:pt idx="351">
                  <c:v>14046</c:v>
                </c:pt>
                <c:pt idx="352">
                  <c:v>12045</c:v>
                </c:pt>
                <c:pt idx="353">
                  <c:v>12369</c:v>
                </c:pt>
                <c:pt idx="354">
                  <c:v>9085</c:v>
                </c:pt>
                <c:pt idx="355">
                  <c:v>11406</c:v>
                </c:pt>
                <c:pt idx="356">
                  <c:v>13050</c:v>
                </c:pt>
                <c:pt idx="357">
                  <c:v>10075</c:v>
                </c:pt>
                <c:pt idx="358">
                  <c:v>7618</c:v>
                </c:pt>
                <c:pt idx="359">
                  <c:v>30776</c:v>
                </c:pt>
                <c:pt idx="360">
                  <c:v>9820</c:v>
                </c:pt>
                <c:pt idx="361">
                  <c:v>3654</c:v>
                </c:pt>
                <c:pt idx="362">
                  <c:v>21214</c:v>
                </c:pt>
                <c:pt idx="363">
                  <c:v>20765</c:v>
                </c:pt>
                <c:pt idx="364">
                  <c:v>48923</c:v>
                </c:pt>
                <c:pt idx="365">
                  <c:v>30622</c:v>
                </c:pt>
                <c:pt idx="366">
                  <c:v>10463</c:v>
                </c:pt>
                <c:pt idx="367">
                  <c:v>19291</c:v>
                </c:pt>
                <c:pt idx="368">
                  <c:v>25719</c:v>
                </c:pt>
                <c:pt idx="369">
                  <c:v>32897</c:v>
                </c:pt>
                <c:pt idx="370">
                  <c:v>28293</c:v>
                </c:pt>
                <c:pt idx="371">
                  <c:v>25108</c:v>
                </c:pt>
                <c:pt idx="372">
                  <c:v>26097</c:v>
                </c:pt>
                <c:pt idx="373">
                  <c:v>20449</c:v>
                </c:pt>
                <c:pt idx="374">
                  <c:v>42212</c:v>
                </c:pt>
                <c:pt idx="375">
                  <c:v>23257</c:v>
                </c:pt>
                <c:pt idx="376">
                  <c:v>13655</c:v>
                </c:pt>
                <c:pt idx="377">
                  <c:v>44576</c:v>
                </c:pt>
                <c:pt idx="378">
                  <c:v>37083</c:v>
                </c:pt>
                <c:pt idx="379">
                  <c:v>18360</c:v>
                </c:pt>
                <c:pt idx="380">
                  <c:v>14975</c:v>
                </c:pt>
                <c:pt idx="381">
                  <c:v>26144</c:v>
                </c:pt>
                <c:pt idx="382">
                  <c:v>13971</c:v>
                </c:pt>
                <c:pt idx="383">
                  <c:v>9017</c:v>
                </c:pt>
                <c:pt idx="384">
                  <c:v>9286</c:v>
                </c:pt>
                <c:pt idx="385">
                  <c:v>17163</c:v>
                </c:pt>
                <c:pt idx="386">
                  <c:v>14899</c:v>
                </c:pt>
                <c:pt idx="387">
                  <c:v>9884</c:v>
                </c:pt>
                <c:pt idx="388">
                  <c:v>16559</c:v>
                </c:pt>
                <c:pt idx="389">
                  <c:v>5887</c:v>
                </c:pt>
                <c:pt idx="390">
                  <c:v>9627</c:v>
                </c:pt>
                <c:pt idx="391">
                  <c:v>9884</c:v>
                </c:pt>
                <c:pt idx="392">
                  <c:v>41715</c:v>
                </c:pt>
                <c:pt idx="393">
                  <c:v>23410</c:v>
                </c:pt>
                <c:pt idx="394">
                  <c:v>14084</c:v>
                </c:pt>
                <c:pt idx="395">
                  <c:v>18439</c:v>
                </c:pt>
                <c:pt idx="396">
                  <c:v>14150</c:v>
                </c:pt>
                <c:pt idx="397">
                  <c:v>11027</c:v>
                </c:pt>
                <c:pt idx="398">
                  <c:v>12389</c:v>
                </c:pt>
                <c:pt idx="399">
                  <c:v>22682</c:v>
                </c:pt>
                <c:pt idx="400">
                  <c:v>15365</c:v>
                </c:pt>
                <c:pt idx="401">
                  <c:v>10167</c:v>
                </c:pt>
                <c:pt idx="402">
                  <c:v>6420</c:v>
                </c:pt>
                <c:pt idx="403">
                  <c:v>9613</c:v>
                </c:pt>
                <c:pt idx="404">
                  <c:v>20022</c:v>
                </c:pt>
                <c:pt idx="405">
                  <c:v>9676</c:v>
                </c:pt>
                <c:pt idx="406">
                  <c:v>7504</c:v>
                </c:pt>
                <c:pt idx="407">
                  <c:v>18443</c:v>
                </c:pt>
                <c:pt idx="408">
                  <c:v>8092</c:v>
                </c:pt>
                <c:pt idx="409">
                  <c:v>35973</c:v>
                </c:pt>
                <c:pt idx="410">
                  <c:v>15564</c:v>
                </c:pt>
                <c:pt idx="411">
                  <c:v>10427</c:v>
                </c:pt>
                <c:pt idx="412">
                  <c:v>68393</c:v>
                </c:pt>
                <c:pt idx="413">
                  <c:v>51124</c:v>
                </c:pt>
                <c:pt idx="414">
                  <c:v>28248</c:v>
                </c:pt>
                <c:pt idx="415">
                  <c:v>110127</c:v>
                </c:pt>
                <c:pt idx="416">
                  <c:v>106713</c:v>
                </c:pt>
                <c:pt idx="417">
                  <c:v>54314</c:v>
                </c:pt>
                <c:pt idx="418">
                  <c:v>27888</c:v>
                </c:pt>
                <c:pt idx="419">
                  <c:v>29527</c:v>
                </c:pt>
                <c:pt idx="420">
                  <c:v>20640</c:v>
                </c:pt>
                <c:pt idx="421">
                  <c:v>32675</c:v>
                </c:pt>
                <c:pt idx="422">
                  <c:v>27821</c:v>
                </c:pt>
                <c:pt idx="423">
                  <c:v>25405</c:v>
                </c:pt>
                <c:pt idx="424">
                  <c:v>32906</c:v>
                </c:pt>
                <c:pt idx="425">
                  <c:v>22624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BA-4A4B-890C-D962C03B3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59400"/>
        <c:axId val="289454808"/>
      </c:lineChart>
      <c:catAx>
        <c:axId val="28945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4808"/>
        <c:crosses val="autoZero"/>
        <c:auto val="1"/>
        <c:lblAlgn val="ctr"/>
        <c:lblOffset val="100"/>
        <c:noMultiLvlLbl val="0"/>
      </c:catAx>
      <c:valAx>
        <c:axId val="28945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18655</c:v>
                </c:pt>
                <c:pt idx="1">
                  <c:v>20645</c:v>
                </c:pt>
                <c:pt idx="2">
                  <c:v>7003</c:v>
                </c:pt>
                <c:pt idx="3">
                  <c:v>3229</c:v>
                </c:pt>
                <c:pt idx="4">
                  <c:v>11222</c:v>
                </c:pt>
                <c:pt idx="5">
                  <c:v>39710</c:v>
                </c:pt>
                <c:pt idx="6">
                  <c:v>38478</c:v>
                </c:pt>
                <c:pt idx="7">
                  <c:v>9499</c:v>
                </c:pt>
                <c:pt idx="8">
                  <c:v>11313</c:v>
                </c:pt>
                <c:pt idx="9">
                  <c:v>3652</c:v>
                </c:pt>
                <c:pt idx="10">
                  <c:v>7258</c:v>
                </c:pt>
                <c:pt idx="11">
                  <c:v>3410</c:v>
                </c:pt>
                <c:pt idx="12">
                  <c:v>21636</c:v>
                </c:pt>
                <c:pt idx="13">
                  <c:v>17780</c:v>
                </c:pt>
                <c:pt idx="14">
                  <c:v>18684</c:v>
                </c:pt>
                <c:pt idx="15">
                  <c:v>17780</c:v>
                </c:pt>
                <c:pt idx="16">
                  <c:v>4995</c:v>
                </c:pt>
                <c:pt idx="17">
                  <c:v>16125</c:v>
                </c:pt>
                <c:pt idx="18">
                  <c:v>15313</c:v>
                </c:pt>
                <c:pt idx="19">
                  <c:v>12221</c:v>
                </c:pt>
                <c:pt idx="20">
                  <c:v>27624</c:v>
                </c:pt>
                <c:pt idx="21">
                  <c:v>21618</c:v>
                </c:pt>
                <c:pt idx="22">
                  <c:v>5651</c:v>
                </c:pt>
                <c:pt idx="23">
                  <c:v>6541</c:v>
                </c:pt>
                <c:pt idx="24">
                  <c:v>9668</c:v>
                </c:pt>
                <c:pt idx="25">
                  <c:v>5720</c:v>
                </c:pt>
                <c:pt idx="26">
                  <c:v>17681</c:v>
                </c:pt>
                <c:pt idx="27">
                  <c:v>11801</c:v>
                </c:pt>
                <c:pt idx="28">
                  <c:v>4882</c:v>
                </c:pt>
                <c:pt idx="29">
                  <c:v>27591</c:v>
                </c:pt>
                <c:pt idx="30">
                  <c:v>4716</c:v>
                </c:pt>
                <c:pt idx="31">
                  <c:v>1592</c:v>
                </c:pt>
                <c:pt idx="32">
                  <c:v>3527</c:v>
                </c:pt>
                <c:pt idx="33">
                  <c:v>1928</c:v>
                </c:pt>
                <c:pt idx="34">
                  <c:v>8671</c:v>
                </c:pt>
                <c:pt idx="35">
                  <c:v>9433</c:v>
                </c:pt>
                <c:pt idx="36">
                  <c:v>20365</c:v>
                </c:pt>
                <c:pt idx="37">
                  <c:v>9451</c:v>
                </c:pt>
                <c:pt idx="38">
                  <c:v>6041</c:v>
                </c:pt>
                <c:pt idx="39">
                  <c:v>80169</c:v>
                </c:pt>
                <c:pt idx="40">
                  <c:v>63183</c:v>
                </c:pt>
                <c:pt idx="41">
                  <c:v>20424</c:v>
                </c:pt>
                <c:pt idx="42">
                  <c:v>10124</c:v>
                </c:pt>
                <c:pt idx="43">
                  <c:v>10421</c:v>
                </c:pt>
                <c:pt idx="44">
                  <c:v>5170</c:v>
                </c:pt>
                <c:pt idx="45">
                  <c:v>3177</c:v>
                </c:pt>
                <c:pt idx="46">
                  <c:v>6889</c:v>
                </c:pt>
                <c:pt idx="47">
                  <c:v>13843</c:v>
                </c:pt>
                <c:pt idx="48">
                  <c:v>7399</c:v>
                </c:pt>
                <c:pt idx="49">
                  <c:v>4178</c:v>
                </c:pt>
                <c:pt idx="50">
                  <c:v>5742</c:v>
                </c:pt>
                <c:pt idx="51">
                  <c:v>3045</c:v>
                </c:pt>
                <c:pt idx="52">
                  <c:v>4264</c:v>
                </c:pt>
                <c:pt idx="53">
                  <c:v>5820</c:v>
                </c:pt>
                <c:pt idx="54">
                  <c:v>13055</c:v>
                </c:pt>
                <c:pt idx="55">
                  <c:v>25086</c:v>
                </c:pt>
                <c:pt idx="56">
                  <c:v>13559</c:v>
                </c:pt>
                <c:pt idx="57">
                  <c:v>27848</c:v>
                </c:pt>
                <c:pt idx="58">
                  <c:v>78434</c:v>
                </c:pt>
                <c:pt idx="59">
                  <c:v>213389</c:v>
                </c:pt>
                <c:pt idx="60">
                  <c:v>42372</c:v>
                </c:pt>
                <c:pt idx="61">
                  <c:v>27300</c:v>
                </c:pt>
                <c:pt idx="62">
                  <c:v>19301</c:v>
                </c:pt>
                <c:pt idx="63">
                  <c:v>16403</c:v>
                </c:pt>
                <c:pt idx="64">
                  <c:v>16156</c:v>
                </c:pt>
                <c:pt idx="65">
                  <c:v>8126</c:v>
                </c:pt>
                <c:pt idx="66">
                  <c:v>6023</c:v>
                </c:pt>
                <c:pt idx="67">
                  <c:v>5263</c:v>
                </c:pt>
                <c:pt idx="68">
                  <c:v>25954</c:v>
                </c:pt>
                <c:pt idx="69">
                  <c:v>26198</c:v>
                </c:pt>
                <c:pt idx="70">
                  <c:v>19700</c:v>
                </c:pt>
                <c:pt idx="71">
                  <c:v>11527</c:v>
                </c:pt>
                <c:pt idx="72">
                  <c:v>7524</c:v>
                </c:pt>
                <c:pt idx="73">
                  <c:v>15501</c:v>
                </c:pt>
                <c:pt idx="74">
                  <c:v>6548</c:v>
                </c:pt>
                <c:pt idx="75">
                  <c:v>17141</c:v>
                </c:pt>
                <c:pt idx="76">
                  <c:v>12248</c:v>
                </c:pt>
                <c:pt idx="77">
                  <c:v>11391</c:v>
                </c:pt>
                <c:pt idx="78">
                  <c:v>6841</c:v>
                </c:pt>
                <c:pt idx="79">
                  <c:v>7185</c:v>
                </c:pt>
                <c:pt idx="80">
                  <c:v>6269</c:v>
                </c:pt>
                <c:pt idx="81">
                  <c:v>11380</c:v>
                </c:pt>
                <c:pt idx="82">
                  <c:v>7972</c:v>
                </c:pt>
                <c:pt idx="83">
                  <c:v>6073</c:v>
                </c:pt>
                <c:pt idx="84">
                  <c:v>4681</c:v>
                </c:pt>
                <c:pt idx="85">
                  <c:v>8910</c:v>
                </c:pt>
                <c:pt idx="86">
                  <c:v>4505</c:v>
                </c:pt>
                <c:pt idx="87">
                  <c:v>2845</c:v>
                </c:pt>
                <c:pt idx="88">
                  <c:v>10361</c:v>
                </c:pt>
                <c:pt idx="89">
                  <c:v>22832</c:v>
                </c:pt>
                <c:pt idx="90">
                  <c:v>22680</c:v>
                </c:pt>
                <c:pt idx="91">
                  <c:v>19407</c:v>
                </c:pt>
                <c:pt idx="92">
                  <c:v>21516</c:v>
                </c:pt>
                <c:pt idx="93">
                  <c:v>12538</c:v>
                </c:pt>
                <c:pt idx="94">
                  <c:v>13759</c:v>
                </c:pt>
                <c:pt idx="95">
                  <c:v>3957</c:v>
                </c:pt>
                <c:pt idx="96">
                  <c:v>27764</c:v>
                </c:pt>
                <c:pt idx="97">
                  <c:v>15944</c:v>
                </c:pt>
                <c:pt idx="98">
                  <c:v>5055</c:v>
                </c:pt>
                <c:pt idx="99">
                  <c:v>7792</c:v>
                </c:pt>
                <c:pt idx="100">
                  <c:v>4212</c:v>
                </c:pt>
                <c:pt idx="101">
                  <c:v>5444</c:v>
                </c:pt>
                <c:pt idx="102">
                  <c:v>4956</c:v>
                </c:pt>
                <c:pt idx="103">
                  <c:v>23127</c:v>
                </c:pt>
                <c:pt idx="104">
                  <c:v>16884</c:v>
                </c:pt>
                <c:pt idx="105">
                  <c:v>8756</c:v>
                </c:pt>
                <c:pt idx="106">
                  <c:v>50410</c:v>
                </c:pt>
                <c:pt idx="107">
                  <c:v>30896</c:v>
                </c:pt>
                <c:pt idx="108">
                  <c:v>19896</c:v>
                </c:pt>
                <c:pt idx="109">
                  <c:v>24521</c:v>
                </c:pt>
                <c:pt idx="110">
                  <c:v>13758</c:v>
                </c:pt>
                <c:pt idx="111">
                  <c:v>19459</c:v>
                </c:pt>
                <c:pt idx="112">
                  <c:v>11388</c:v>
                </c:pt>
                <c:pt idx="113">
                  <c:v>3850</c:v>
                </c:pt>
                <c:pt idx="114">
                  <c:v>4791</c:v>
                </c:pt>
                <c:pt idx="115">
                  <c:v>12163</c:v>
                </c:pt>
                <c:pt idx="116">
                  <c:v>6748</c:v>
                </c:pt>
                <c:pt idx="117">
                  <c:v>4224</c:v>
                </c:pt>
                <c:pt idx="118">
                  <c:v>2989</c:v>
                </c:pt>
                <c:pt idx="119">
                  <c:v>2942</c:v>
                </c:pt>
                <c:pt idx="120">
                  <c:v>2507</c:v>
                </c:pt>
                <c:pt idx="121">
                  <c:v>2684</c:v>
                </c:pt>
                <c:pt idx="122">
                  <c:v>1644</c:v>
                </c:pt>
                <c:pt idx="123">
                  <c:v>3226</c:v>
                </c:pt>
                <c:pt idx="124">
                  <c:v>8198</c:v>
                </c:pt>
                <c:pt idx="125">
                  <c:v>20554</c:v>
                </c:pt>
                <c:pt idx="126">
                  <c:v>45076</c:v>
                </c:pt>
                <c:pt idx="127">
                  <c:v>21803</c:v>
                </c:pt>
                <c:pt idx="128">
                  <c:v>14785</c:v>
                </c:pt>
                <c:pt idx="129">
                  <c:v>20489</c:v>
                </c:pt>
                <c:pt idx="130">
                  <c:v>13653</c:v>
                </c:pt>
                <c:pt idx="131">
                  <c:v>16084</c:v>
                </c:pt>
                <c:pt idx="132">
                  <c:v>20156</c:v>
                </c:pt>
                <c:pt idx="133">
                  <c:v>14094</c:v>
                </c:pt>
                <c:pt idx="134">
                  <c:v>18963</c:v>
                </c:pt>
                <c:pt idx="135">
                  <c:v>9948</c:v>
                </c:pt>
                <c:pt idx="136">
                  <c:v>4169</c:v>
                </c:pt>
                <c:pt idx="137">
                  <c:v>9795</c:v>
                </c:pt>
                <c:pt idx="138">
                  <c:v>20674</c:v>
                </c:pt>
                <c:pt idx="139">
                  <c:v>15956</c:v>
                </c:pt>
                <c:pt idx="140">
                  <c:v>11689</c:v>
                </c:pt>
                <c:pt idx="141">
                  <c:v>10318</c:v>
                </c:pt>
                <c:pt idx="142">
                  <c:v>3785</c:v>
                </c:pt>
                <c:pt idx="143">
                  <c:v>12037</c:v>
                </c:pt>
                <c:pt idx="144">
                  <c:v>36933</c:v>
                </c:pt>
                <c:pt idx="145">
                  <c:v>12521</c:v>
                </c:pt>
                <c:pt idx="146">
                  <c:v>25669</c:v>
                </c:pt>
                <c:pt idx="147">
                  <c:v>9991</c:v>
                </c:pt>
                <c:pt idx="148">
                  <c:v>7776</c:v>
                </c:pt>
                <c:pt idx="149">
                  <c:v>4053</c:v>
                </c:pt>
                <c:pt idx="150">
                  <c:v>3463</c:v>
                </c:pt>
                <c:pt idx="151">
                  <c:v>47393</c:v>
                </c:pt>
                <c:pt idx="152">
                  <c:v>30225</c:v>
                </c:pt>
                <c:pt idx="153">
                  <c:v>18157</c:v>
                </c:pt>
                <c:pt idx="154">
                  <c:v>27452</c:v>
                </c:pt>
                <c:pt idx="155">
                  <c:v>43654</c:v>
                </c:pt>
                <c:pt idx="156">
                  <c:v>26085</c:v>
                </c:pt>
                <c:pt idx="157">
                  <c:v>16357</c:v>
                </c:pt>
                <c:pt idx="158">
                  <c:v>17159</c:v>
                </c:pt>
                <c:pt idx="159">
                  <c:v>17968</c:v>
                </c:pt>
                <c:pt idx="160">
                  <c:v>12455</c:v>
                </c:pt>
                <c:pt idx="161">
                  <c:v>5203</c:v>
                </c:pt>
                <c:pt idx="162">
                  <c:v>14808</c:v>
                </c:pt>
                <c:pt idx="163">
                  <c:v>15744</c:v>
                </c:pt>
                <c:pt idx="164">
                  <c:v>8773</c:v>
                </c:pt>
                <c:pt idx="165">
                  <c:v>7022</c:v>
                </c:pt>
                <c:pt idx="166">
                  <c:v>7685</c:v>
                </c:pt>
                <c:pt idx="167">
                  <c:v>6769</c:v>
                </c:pt>
                <c:pt idx="168">
                  <c:v>5368</c:v>
                </c:pt>
                <c:pt idx="169">
                  <c:v>5883</c:v>
                </c:pt>
                <c:pt idx="170">
                  <c:v>3879</c:v>
                </c:pt>
                <c:pt idx="171">
                  <c:v>3022</c:v>
                </c:pt>
                <c:pt idx="172">
                  <c:v>18560</c:v>
                </c:pt>
                <c:pt idx="173">
                  <c:v>31919</c:v>
                </c:pt>
                <c:pt idx="174">
                  <c:v>35324</c:v>
                </c:pt>
                <c:pt idx="175">
                  <c:v>39457</c:v>
                </c:pt>
                <c:pt idx="176">
                  <c:v>22846</c:v>
                </c:pt>
                <c:pt idx="177">
                  <c:v>31806</c:v>
                </c:pt>
                <c:pt idx="178">
                  <c:v>45198</c:v>
                </c:pt>
                <c:pt idx="179">
                  <c:v>20006</c:v>
                </c:pt>
                <c:pt idx="180">
                  <c:v>48826</c:v>
                </c:pt>
                <c:pt idx="181">
                  <c:v>59486</c:v>
                </c:pt>
                <c:pt idx="182">
                  <c:v>44016</c:v>
                </c:pt>
                <c:pt idx="183">
                  <c:v>31194</c:v>
                </c:pt>
                <c:pt idx="184">
                  <c:v>69120</c:v>
                </c:pt>
                <c:pt idx="185">
                  <c:v>25805</c:v>
                </c:pt>
                <c:pt idx="186">
                  <c:v>159622</c:v>
                </c:pt>
                <c:pt idx="187">
                  <c:v>105307</c:v>
                </c:pt>
                <c:pt idx="188">
                  <c:v>64889</c:v>
                </c:pt>
                <c:pt idx="189">
                  <c:v>65581</c:v>
                </c:pt>
                <c:pt idx="190">
                  <c:v>62841</c:v>
                </c:pt>
                <c:pt idx="191">
                  <c:v>36653</c:v>
                </c:pt>
                <c:pt idx="192">
                  <c:v>26019</c:v>
                </c:pt>
                <c:pt idx="193">
                  <c:v>13722</c:v>
                </c:pt>
                <c:pt idx="194">
                  <c:v>22946</c:v>
                </c:pt>
                <c:pt idx="195">
                  <c:v>26931</c:v>
                </c:pt>
                <c:pt idx="196">
                  <c:v>15806</c:v>
                </c:pt>
                <c:pt idx="197">
                  <c:v>47460</c:v>
                </c:pt>
                <c:pt idx="198">
                  <c:v>24316</c:v>
                </c:pt>
                <c:pt idx="199">
                  <c:v>12365</c:v>
                </c:pt>
                <c:pt idx="200">
                  <c:v>21419</c:v>
                </c:pt>
                <c:pt idx="201">
                  <c:v>25358</c:v>
                </c:pt>
                <c:pt idx="202">
                  <c:v>24336</c:v>
                </c:pt>
                <c:pt idx="203">
                  <c:v>17075</c:v>
                </c:pt>
                <c:pt idx="204">
                  <c:v>22913</c:v>
                </c:pt>
                <c:pt idx="205">
                  <c:v>31342</c:v>
                </c:pt>
                <c:pt idx="206">
                  <c:v>62215</c:v>
                </c:pt>
                <c:pt idx="207">
                  <c:v>23245</c:v>
                </c:pt>
                <c:pt idx="208">
                  <c:v>47711</c:v>
                </c:pt>
                <c:pt idx="209">
                  <c:v>46677</c:v>
                </c:pt>
                <c:pt idx="210">
                  <c:v>24907</c:v>
                </c:pt>
                <c:pt idx="211">
                  <c:v>23039</c:v>
                </c:pt>
                <c:pt idx="212">
                  <c:v>14666</c:v>
                </c:pt>
                <c:pt idx="213">
                  <c:v>35880</c:v>
                </c:pt>
                <c:pt idx="214">
                  <c:v>10164</c:v>
                </c:pt>
                <c:pt idx="215">
                  <c:v>55667</c:v>
                </c:pt>
                <c:pt idx="216">
                  <c:v>80020</c:v>
                </c:pt>
                <c:pt idx="217">
                  <c:v>83428</c:v>
                </c:pt>
                <c:pt idx="218">
                  <c:v>70739</c:v>
                </c:pt>
                <c:pt idx="219">
                  <c:v>29308</c:v>
                </c:pt>
                <c:pt idx="220">
                  <c:v>10522</c:v>
                </c:pt>
                <c:pt idx="221">
                  <c:v>40560</c:v>
                </c:pt>
                <c:pt idx="222">
                  <c:v>49562</c:v>
                </c:pt>
                <c:pt idx="223">
                  <c:v>46395</c:v>
                </c:pt>
                <c:pt idx="224">
                  <c:v>38590</c:v>
                </c:pt>
                <c:pt idx="225">
                  <c:v>35512</c:v>
                </c:pt>
                <c:pt idx="226">
                  <c:v>18061</c:v>
                </c:pt>
                <c:pt idx="227">
                  <c:v>14401</c:v>
                </c:pt>
                <c:pt idx="228">
                  <c:v>13034</c:v>
                </c:pt>
                <c:pt idx="229">
                  <c:v>18853</c:v>
                </c:pt>
                <c:pt idx="230">
                  <c:v>43784</c:v>
                </c:pt>
                <c:pt idx="231">
                  <c:v>39881</c:v>
                </c:pt>
                <c:pt idx="232">
                  <c:v>78412</c:v>
                </c:pt>
                <c:pt idx="233">
                  <c:v>166295</c:v>
                </c:pt>
                <c:pt idx="234">
                  <c:v>101756</c:v>
                </c:pt>
                <c:pt idx="235">
                  <c:v>75605</c:v>
                </c:pt>
                <c:pt idx="236">
                  <c:v>84662</c:v>
                </c:pt>
                <c:pt idx="237">
                  <c:v>199260</c:v>
                </c:pt>
                <c:pt idx="238">
                  <c:v>116939</c:v>
                </c:pt>
                <c:pt idx="239">
                  <c:v>267473</c:v>
                </c:pt>
                <c:pt idx="240">
                  <c:v>157418</c:v>
                </c:pt>
                <c:pt idx="241">
                  <c:v>64926</c:v>
                </c:pt>
                <c:pt idx="242">
                  <c:v>42257</c:v>
                </c:pt>
                <c:pt idx="243">
                  <c:v>25197</c:v>
                </c:pt>
                <c:pt idx="244">
                  <c:v>31180</c:v>
                </c:pt>
                <c:pt idx="245">
                  <c:v>19400</c:v>
                </c:pt>
                <c:pt idx="246">
                  <c:v>25046</c:v>
                </c:pt>
                <c:pt idx="247">
                  <c:v>14101</c:v>
                </c:pt>
                <c:pt idx="248">
                  <c:v>34865</c:v>
                </c:pt>
                <c:pt idx="249">
                  <c:v>22057</c:v>
                </c:pt>
                <c:pt idx="250">
                  <c:v>18252</c:v>
                </c:pt>
                <c:pt idx="251">
                  <c:v>14810</c:v>
                </c:pt>
                <c:pt idx="252">
                  <c:v>37482</c:v>
                </c:pt>
                <c:pt idx="253">
                  <c:v>103606</c:v>
                </c:pt>
                <c:pt idx="254">
                  <c:v>84444</c:v>
                </c:pt>
                <c:pt idx="255">
                  <c:v>57540</c:v>
                </c:pt>
                <c:pt idx="256">
                  <c:v>30395</c:v>
                </c:pt>
                <c:pt idx="257">
                  <c:v>68769</c:v>
                </c:pt>
                <c:pt idx="258">
                  <c:v>56436</c:v>
                </c:pt>
                <c:pt idx="259">
                  <c:v>67628</c:v>
                </c:pt>
                <c:pt idx="260">
                  <c:v>64215</c:v>
                </c:pt>
                <c:pt idx="261">
                  <c:v>25762</c:v>
                </c:pt>
                <c:pt idx="262">
                  <c:v>16380</c:v>
                </c:pt>
                <c:pt idx="263">
                  <c:v>13831</c:v>
                </c:pt>
                <c:pt idx="264">
                  <c:v>17036</c:v>
                </c:pt>
                <c:pt idx="265">
                  <c:v>18592</c:v>
                </c:pt>
                <c:pt idx="266">
                  <c:v>22136</c:v>
                </c:pt>
                <c:pt idx="267">
                  <c:v>21583</c:v>
                </c:pt>
                <c:pt idx="268">
                  <c:v>13238</c:v>
                </c:pt>
                <c:pt idx="269">
                  <c:v>20328</c:v>
                </c:pt>
                <c:pt idx="270">
                  <c:v>12444</c:v>
                </c:pt>
                <c:pt idx="271">
                  <c:v>40779</c:v>
                </c:pt>
                <c:pt idx="272">
                  <c:v>51309</c:v>
                </c:pt>
                <c:pt idx="273">
                  <c:v>39012</c:v>
                </c:pt>
                <c:pt idx="274">
                  <c:v>43867</c:v>
                </c:pt>
                <c:pt idx="275">
                  <c:v>28942</c:v>
                </c:pt>
                <c:pt idx="276">
                  <c:v>28744</c:v>
                </c:pt>
                <c:pt idx="277">
                  <c:v>43046</c:v>
                </c:pt>
                <c:pt idx="278">
                  <c:v>15362</c:v>
                </c:pt>
                <c:pt idx="279">
                  <c:v>19511</c:v>
                </c:pt>
                <c:pt idx="280">
                  <c:v>11214</c:v>
                </c:pt>
                <c:pt idx="281">
                  <c:v>26007</c:v>
                </c:pt>
                <c:pt idx="282">
                  <c:v>25154</c:v>
                </c:pt>
                <c:pt idx="283">
                  <c:v>9451</c:v>
                </c:pt>
                <c:pt idx="284">
                  <c:v>25393</c:v>
                </c:pt>
                <c:pt idx="285">
                  <c:v>16494</c:v>
                </c:pt>
                <c:pt idx="286">
                  <c:v>27904</c:v>
                </c:pt>
                <c:pt idx="287">
                  <c:v>15020</c:v>
                </c:pt>
                <c:pt idx="288">
                  <c:v>15972</c:v>
                </c:pt>
                <c:pt idx="289">
                  <c:v>8893</c:v>
                </c:pt>
                <c:pt idx="290">
                  <c:v>13990</c:v>
                </c:pt>
                <c:pt idx="291">
                  <c:v>4101</c:v>
                </c:pt>
                <c:pt idx="292">
                  <c:v>3376</c:v>
                </c:pt>
                <c:pt idx="293">
                  <c:v>8022</c:v>
                </c:pt>
                <c:pt idx="294">
                  <c:v>12113</c:v>
                </c:pt>
                <c:pt idx="295">
                  <c:v>46530</c:v>
                </c:pt>
                <c:pt idx="296">
                  <c:v>28423</c:v>
                </c:pt>
                <c:pt idx="297">
                  <c:v>25566</c:v>
                </c:pt>
                <c:pt idx="298">
                  <c:v>28287</c:v>
                </c:pt>
                <c:pt idx="299">
                  <c:v>15727</c:v>
                </c:pt>
                <c:pt idx="300">
                  <c:v>20224</c:v>
                </c:pt>
                <c:pt idx="301">
                  <c:v>37409</c:v>
                </c:pt>
                <c:pt idx="302">
                  <c:v>54757</c:v>
                </c:pt>
                <c:pt idx="303">
                  <c:v>28885</c:v>
                </c:pt>
                <c:pt idx="304">
                  <c:v>20746</c:v>
                </c:pt>
                <c:pt idx="305">
                  <c:v>39311</c:v>
                </c:pt>
                <c:pt idx="306">
                  <c:v>36187</c:v>
                </c:pt>
                <c:pt idx="307">
                  <c:v>34963</c:v>
                </c:pt>
                <c:pt idx="308">
                  <c:v>20210</c:v>
                </c:pt>
                <c:pt idx="309">
                  <c:v>27592</c:v>
                </c:pt>
                <c:pt idx="310">
                  <c:v>16093</c:v>
                </c:pt>
                <c:pt idx="311">
                  <c:v>17686</c:v>
                </c:pt>
                <c:pt idx="312">
                  <c:v>100384</c:v>
                </c:pt>
                <c:pt idx="313">
                  <c:v>38707</c:v>
                </c:pt>
                <c:pt idx="314">
                  <c:v>33303</c:v>
                </c:pt>
                <c:pt idx="315">
                  <c:v>15874</c:v>
                </c:pt>
                <c:pt idx="316">
                  <c:v>14575</c:v>
                </c:pt>
                <c:pt idx="317">
                  <c:v>6499</c:v>
                </c:pt>
                <c:pt idx="318">
                  <c:v>14326</c:v>
                </c:pt>
                <c:pt idx="319">
                  <c:v>5804</c:v>
                </c:pt>
                <c:pt idx="320">
                  <c:v>5505</c:v>
                </c:pt>
                <c:pt idx="321">
                  <c:v>15369</c:v>
                </c:pt>
                <c:pt idx="322">
                  <c:v>20001</c:v>
                </c:pt>
                <c:pt idx="323">
                  <c:v>18554</c:v>
                </c:pt>
                <c:pt idx="324">
                  <c:v>17152</c:v>
                </c:pt>
                <c:pt idx="325">
                  <c:v>34089</c:v>
                </c:pt>
                <c:pt idx="326">
                  <c:v>17271</c:v>
                </c:pt>
                <c:pt idx="327">
                  <c:v>50868</c:v>
                </c:pt>
                <c:pt idx="328">
                  <c:v>91873</c:v>
                </c:pt>
                <c:pt idx="329">
                  <c:v>42342</c:v>
                </c:pt>
                <c:pt idx="330">
                  <c:v>39255</c:v>
                </c:pt>
                <c:pt idx="331">
                  <c:v>30253</c:v>
                </c:pt>
                <c:pt idx="332">
                  <c:v>32449</c:v>
                </c:pt>
                <c:pt idx="333">
                  <c:v>14270</c:v>
                </c:pt>
                <c:pt idx="334">
                  <c:v>13058</c:v>
                </c:pt>
                <c:pt idx="335">
                  <c:v>10077</c:v>
                </c:pt>
                <c:pt idx="336">
                  <c:v>19887</c:v>
                </c:pt>
                <c:pt idx="337">
                  <c:v>19591</c:v>
                </c:pt>
                <c:pt idx="338">
                  <c:v>9400</c:v>
                </c:pt>
                <c:pt idx="339">
                  <c:v>4326</c:v>
                </c:pt>
                <c:pt idx="340">
                  <c:v>18176</c:v>
                </c:pt>
                <c:pt idx="341">
                  <c:v>28430</c:v>
                </c:pt>
                <c:pt idx="342">
                  <c:v>28729</c:v>
                </c:pt>
                <c:pt idx="343">
                  <c:v>32022</c:v>
                </c:pt>
                <c:pt idx="344">
                  <c:v>116785</c:v>
                </c:pt>
                <c:pt idx="345">
                  <c:v>119912</c:v>
                </c:pt>
                <c:pt idx="346">
                  <c:v>65530</c:v>
                </c:pt>
                <c:pt idx="347">
                  <c:v>44050</c:v>
                </c:pt>
                <c:pt idx="348">
                  <c:v>42035</c:v>
                </c:pt>
                <c:pt idx="349">
                  <c:v>37364</c:v>
                </c:pt>
                <c:pt idx="350">
                  <c:v>42608</c:v>
                </c:pt>
                <c:pt idx="351">
                  <c:v>36833</c:v>
                </c:pt>
                <c:pt idx="352">
                  <c:v>35580</c:v>
                </c:pt>
                <c:pt idx="353">
                  <c:v>24753</c:v>
                </c:pt>
                <c:pt idx="354">
                  <c:v>12067</c:v>
                </c:pt>
                <c:pt idx="355">
                  <c:v>19489</c:v>
                </c:pt>
                <c:pt idx="356">
                  <c:v>19550</c:v>
                </c:pt>
                <c:pt idx="357">
                  <c:v>20521</c:v>
                </c:pt>
                <c:pt idx="358">
                  <c:v>16702</c:v>
                </c:pt>
                <c:pt idx="359">
                  <c:v>72340</c:v>
                </c:pt>
                <c:pt idx="360">
                  <c:v>20240</c:v>
                </c:pt>
                <c:pt idx="361">
                  <c:v>8263</c:v>
                </c:pt>
                <c:pt idx="362">
                  <c:v>37952</c:v>
                </c:pt>
                <c:pt idx="363">
                  <c:v>23800</c:v>
                </c:pt>
                <c:pt idx="364">
                  <c:v>108309</c:v>
                </c:pt>
                <c:pt idx="365">
                  <c:v>79037</c:v>
                </c:pt>
                <c:pt idx="366">
                  <c:v>27508</c:v>
                </c:pt>
                <c:pt idx="367">
                  <c:v>54566</c:v>
                </c:pt>
                <c:pt idx="368">
                  <c:v>81123</c:v>
                </c:pt>
                <c:pt idx="369">
                  <c:v>97494</c:v>
                </c:pt>
                <c:pt idx="370">
                  <c:v>85881</c:v>
                </c:pt>
                <c:pt idx="371">
                  <c:v>75475</c:v>
                </c:pt>
                <c:pt idx="372">
                  <c:v>61545</c:v>
                </c:pt>
                <c:pt idx="373">
                  <c:v>61794</c:v>
                </c:pt>
                <c:pt idx="374">
                  <c:v>123129</c:v>
                </c:pt>
                <c:pt idx="375">
                  <c:v>62560</c:v>
                </c:pt>
                <c:pt idx="376">
                  <c:v>32846</c:v>
                </c:pt>
                <c:pt idx="377">
                  <c:v>30042</c:v>
                </c:pt>
                <c:pt idx="378">
                  <c:v>38543</c:v>
                </c:pt>
                <c:pt idx="379">
                  <c:v>25472</c:v>
                </c:pt>
                <c:pt idx="380">
                  <c:v>25627</c:v>
                </c:pt>
                <c:pt idx="381">
                  <c:v>42447</c:v>
                </c:pt>
                <c:pt idx="382">
                  <c:v>32654</c:v>
                </c:pt>
                <c:pt idx="383">
                  <c:v>22567</c:v>
                </c:pt>
                <c:pt idx="384">
                  <c:v>29031</c:v>
                </c:pt>
                <c:pt idx="385">
                  <c:v>20613</c:v>
                </c:pt>
                <c:pt idx="386">
                  <c:v>25912</c:v>
                </c:pt>
                <c:pt idx="387">
                  <c:v>23407</c:v>
                </c:pt>
                <c:pt idx="388">
                  <c:v>37692</c:v>
                </c:pt>
                <c:pt idx="389">
                  <c:v>10317</c:v>
                </c:pt>
                <c:pt idx="390">
                  <c:v>26739</c:v>
                </c:pt>
                <c:pt idx="391">
                  <c:v>33238</c:v>
                </c:pt>
                <c:pt idx="392">
                  <c:v>28288</c:v>
                </c:pt>
                <c:pt idx="393">
                  <c:v>26414</c:v>
                </c:pt>
                <c:pt idx="394">
                  <c:v>33387</c:v>
                </c:pt>
                <c:pt idx="395">
                  <c:v>34988</c:v>
                </c:pt>
                <c:pt idx="396">
                  <c:v>35275</c:v>
                </c:pt>
                <c:pt idx="397">
                  <c:v>30341</c:v>
                </c:pt>
                <c:pt idx="398">
                  <c:v>44988</c:v>
                </c:pt>
                <c:pt idx="399">
                  <c:v>36905</c:v>
                </c:pt>
                <c:pt idx="400">
                  <c:v>17413</c:v>
                </c:pt>
                <c:pt idx="401">
                  <c:v>10436</c:v>
                </c:pt>
                <c:pt idx="402">
                  <c:v>10386</c:v>
                </c:pt>
                <c:pt idx="403">
                  <c:v>21498</c:v>
                </c:pt>
                <c:pt idx="404">
                  <c:v>43571</c:v>
                </c:pt>
                <c:pt idx="405">
                  <c:v>26759</c:v>
                </c:pt>
                <c:pt idx="406">
                  <c:v>22375</c:v>
                </c:pt>
                <c:pt idx="407">
                  <c:v>20745</c:v>
                </c:pt>
                <c:pt idx="408">
                  <c:v>15755</c:v>
                </c:pt>
                <c:pt idx="409">
                  <c:v>61794</c:v>
                </c:pt>
                <c:pt idx="410">
                  <c:v>19738</c:v>
                </c:pt>
                <c:pt idx="411">
                  <c:v>23479</c:v>
                </c:pt>
                <c:pt idx="412">
                  <c:v>143880</c:v>
                </c:pt>
                <c:pt idx="413">
                  <c:v>102326</c:v>
                </c:pt>
                <c:pt idx="414">
                  <c:v>54465</c:v>
                </c:pt>
                <c:pt idx="415">
                  <c:v>187269</c:v>
                </c:pt>
                <c:pt idx="416">
                  <c:v>185914</c:v>
                </c:pt>
                <c:pt idx="417">
                  <c:v>102406</c:v>
                </c:pt>
                <c:pt idx="418">
                  <c:v>59241</c:v>
                </c:pt>
                <c:pt idx="419">
                  <c:v>73968</c:v>
                </c:pt>
                <c:pt idx="420">
                  <c:v>57536</c:v>
                </c:pt>
                <c:pt idx="421">
                  <c:v>76291</c:v>
                </c:pt>
                <c:pt idx="422">
                  <c:v>63069</c:v>
                </c:pt>
                <c:pt idx="423">
                  <c:v>70663</c:v>
                </c:pt>
                <c:pt idx="424">
                  <c:v>89940</c:v>
                </c:pt>
                <c:pt idx="425">
                  <c:v>65337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4E-4DC7-8D05-FD986B316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57104"/>
        <c:axId val="289455792"/>
      </c:lineChart>
      <c:catAx>
        <c:axId val="28945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5792"/>
        <c:crosses val="autoZero"/>
        <c:auto val="1"/>
        <c:lblAlgn val="ctr"/>
        <c:lblOffset val="100"/>
        <c:noMultiLvlLbl val="0"/>
      </c:catAx>
      <c:valAx>
        <c:axId val="28945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3-4527-8F0A-66842E676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63-4527-8F0A-66842E6762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63-4527-8F0A-66842E6762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63-4527-8F0A-66842E6762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63-4527-8F0A-66842E676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085280"/>
        <c:axId val="287081344"/>
      </c:barChart>
      <c:catAx>
        <c:axId val="2870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81344"/>
        <c:crosses val="autoZero"/>
        <c:auto val="1"/>
        <c:lblAlgn val="ctr"/>
        <c:lblOffset val="100"/>
        <c:noMultiLvlLbl val="0"/>
      </c:catAx>
      <c:valAx>
        <c:axId val="2870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035B5-9D67-4563-8E0C-6C1C5346B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957183-7A4E-4052-9EC9-B4282D825E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78129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904FC-AF38-4099-ADD0-A9490941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8B6AE-47DE-425B-9C82-E6AA2EC9B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253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48430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964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5690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20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30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19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8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FFAB2-91DC-4F56-ABE0-356FABFCA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1379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0C53-C9A6-4853-9BCA-03EEC22E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A4C0D4-66CD-4163-B386-5D912333E8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260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8238B-43D8-4DBB-AD09-7B911C809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47231-95C6-4F2E-99EF-58ECFC20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63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87DAA-5194-4966-B77D-142F6A05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6DA51-E647-43AE-9CE3-AAE1983F2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7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FA749-0D96-417B-8131-E4E24B4F2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50100-CE7A-451A-9BA4-BB0CBDCF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06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DE61-27C3-4355-8DCE-141B4D34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9919C-819D-42D0-BC7A-C10853D6A3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509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C5F19-C77C-4227-9A80-A2D35F321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B151E-52D6-4D5A-8315-868321D23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FB43-27E1-473D-ADD5-479893ED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4C1BA-9A4A-4792-9197-6A0FB71D1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2564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5C104-F4DB-406C-9C9B-992AF754F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84426-DF4A-433E-BBAB-5003A9BC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55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35BAF-B02E-4B97-8C5F-8C659732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EF550-3619-470F-B07E-BCACD0211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077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2619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288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316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04965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7282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3767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89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40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6C454-5029-49BF-B1A0-52AD55F78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6118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F80FC-1CE2-448A-A09B-2DB510B1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97E8A-5CFF-4434-88E6-088332A03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92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03388-4CA4-4D21-AE7E-34070E709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A71F3-0CA2-4E73-9DB0-8D337755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67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30AE9-D666-4251-B583-67FF9590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38B5A-8F2B-4303-AE41-BA37E8267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57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6199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0664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566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484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871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853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05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81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9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6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D760C-3F44-4E11-975E-5356F7A5C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708194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BA16-2556-4BB9-AE93-D1559667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8CD6A-603A-46F1-816D-5F0D8165E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662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1713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9631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2192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96192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4749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91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28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- 2017-09-03 15:08:28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 ist ganz frisch ausgedockt. Aber das macht sie nicht unbedingt umweltfreundlicher als ältere Kreuzfahrtschiff-Generationen.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- 2017-10-21 10:14:27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"Wenn ich bei Betrieben ankomme, ist das ein schöner Überraschungseffekt", sagt Keno Veith.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74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- 2017-10-18 10:00:52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hört der Landwirt auf dem Trecker? 🚜 Die "Erntehits 2017" im Test bei Bauer Böckmann. 🌽 Ton an und ab dafür!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27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BC141-3DAB-41C5-957D-F93E10996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72557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026C-EA7B-4A87-BA97-39F8C9ED0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B3925-9B93-4B89-911C-21EAC2E0C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430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59192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2632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3947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6290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2971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939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0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10:58:15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Deutschlands schmalste Autobrücke ist gerade einmal 1,80 Meter breit. Im ostfriesischen Amdorf führt sie über das Flüsschen Leda.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7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- 2016-10-10 17:48:31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99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F36CB-AAC6-404A-8A2A-D2A5C0582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62405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A4680-DD82-42CF-9F24-07FFA9BE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5A871-F4B7-4228-9DE1-7B0F9FEB7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361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6223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7611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0784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454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7470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002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6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- 2017-10-18 10:00:52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hört der Landwirt auf dem Trecker? 🚜 Die "Erntehits 2017" im Test bei Bauer Böckmann. 🌽 Ton an und ab dafür!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07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- 2017-10-10 19:00:09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große TV-Duell: Ministerpräsident Stephan Weil von der SPD trifft auf seinen Herausforderer Bernd Althusmann von der CDU.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6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- 2017-10-21 10:14:27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"Wenn ich bei Betrieben ankomme, ist das ein schöner Überraschungseffekt", sagt Keno Veith.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91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D90BC-4432-4534-9933-8730425D0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87437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10780-55CE-49C2-B902-E73FF1617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483FF-9628-4253-8C5C-55BED7A0A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220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6073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24554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3705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93173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1042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52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29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10:58:15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Deutschlands schmalste Autobrücke ist gerade einmal 1,80 Meter breit. Im ostfriesischen Amdorf führt sie über das Flüsschen Leda.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2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- 2017-09-26 15:20:01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Comeback nach fast 10 Jahren: Bei Berentzen in Haselünne wird wieder Schnaps gebrannt. 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93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- 2017-08-26 09:41:16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Dream", das neueste Kreuzfahrtschiff aus Papenburg, verlässt das Baudock. 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53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- 2017-08-31 08:10:54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Nachdem eine 19-jährige Trecker-Fahrerin die Kontrolle über ihr Gülle-Gespann verliert, laufen Tausende Liter Jauche aus. 🚜💩😷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36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1A9EA-1423-4131-9933-1D9F769A7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2767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3C85-5766-4C31-BB5C-E43784F7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92BAF-5EA3-4452-9E97-A19DD85ED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5206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0999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7434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5793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1530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456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65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1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- 2017-09-21 14:37:28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pupsen 12,7 mal am Tag? 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65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- 2017-09-03 15:08:28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 ist ganz frisch ausgedockt. Aber das macht sie nicht unbedingt umweltfreundlicher als ältere Kreuzfahrtschiff-Generationen.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8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- 2017-10-23 16:31:29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Impro-Slam mit Ansage: Schreiben Sie ein Wort als Live-Kommentar - und Tobias Kunze baut es ein. Spontan. Ohne Drehbuch.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9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- 2017-10-27 15:59:22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"Mr. T." auf plattdeutsch: Hallo Niedersachen beschäftigt sich mit Keno Veith, De Schwatten Ostfrees Jung und seinem riesigen Erfolg im Internet.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91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11364-1DBA-47F5-BD72-225A3258A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7185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83DF-47FD-4841-9646-1539D744A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812B8-20DF-47D8-9810-085EA10A7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000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8902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2999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1795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34626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941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79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54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- 2017-10-01 17:30:05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Bernd Althusmann von der CDU in Niedersachsen im Kreuzverhör vor der Landtagswahl. Stellen Sie Ihre Fragen hier im Livestream!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9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14:02:17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Morgen gibt es gleich zwei Anlässe zum Feiern ✝️🦇. Welcher zählt für Sie?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5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- 2017-08-17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Geht's noch flacher? 🤣😂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2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- 2017-10-19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Markieren Sie jemanden, der auf die 80er abfährt! 💃🕺 "Fühl's nochmal" am Sonntag um 20.15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75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ADDBD-569F-402D-8C57-B9E570AF2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01263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7383-D660-4143-89FA-ABB3C0F16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8804B-E06D-4D9B-86BB-0B410B266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956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1077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218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2707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56214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2973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71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12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- 2017-10-26 10:11:57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Mett-Essen mit Kollegen.🍴Zulangen oder stehenlassen?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8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- 2016-09-18 14:01:09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Ems-Überführung der "Genting Dream" // Zum Livestream: ➡️ ndr.de/eventlivestream2718.html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9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- 2017-09-05 17:23:00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Hortensien lassen sich ganz einfach vermehren. Wie's geht in nur 45 Sekunden ⌛🌼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6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E968D-7BEB-467B-B110-3AB1EDA73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52537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D16E2-ECC1-45B4-8805-9451BF82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BCF18-38CC-4C9A-BF66-D3C8424F7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63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84718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5413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3089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19783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4651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098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1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- 2017-07-25 15:02:26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Westerode im Landkreis Göttingen steht unter Wasser. Wie sieht's bei Ihnen aus? (Nachtrag: Liebe Facebook-Freunde, wir haben noch mal nachgeforscht und Sie haben Recht: Das Video spielt in Göttingen. Unser Fehler - gut, dass Sie so genau hingeguckt haben. Bitte entschuldigen Sie die Verwechslung)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- 2017-09-17 17:30:08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Anja Piel (Grüne) und Stefan Birkner (FDP) im Kreuzverhör vor der Landtagswahl. Stellen sie Ihre Frage hier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6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- 2017-07-05 14:40:57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Erster Baby-Elefant im Zoo Osnabrück geboren! 🐘💙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45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34B90-C32E-476F-903C-4A141EAEA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196725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1A7A-CB94-4920-9BDF-5DB4D400C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D44CB-42A3-4DA6-B840-EC13D1239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53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78532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2256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5096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29532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943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229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2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- 2017-10-17 15:00:00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Sind Sie auch so verliebt in die 80er? 💓 Die Musik des legendären Jahrzehnts ab Mittwoch auf NDR 1 Niedersachsen! 📻 Einschalten!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1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- 2016-10-10 17:48:31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0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- 2017-09-12 08:12:00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Dieser süße Tapirnachwuchs ist noch namenlos. 💖 Vorschläge?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856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BC5C4-2F36-41D2-B0DB-AEE04BC53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644243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B370-BAFA-40F5-AC0B-9A9D5F00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A2FA9-8B9F-44F3-B1AA-8A5CBF971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803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9581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6753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7257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31539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919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519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48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- 2017-08-29 09:50:06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 an! 📢  Ihre Wett-Einlösung lassen sich die Walsroder nicht nehmen: 💪 Die  Dirty Dancing-Choreographie zum Sommertour-Finale jetzt im Trockenen! 💃🕺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2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BD755-EBD1-48CB-8673-321FCAC52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19632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63D5-040A-4F25-86C0-3E08BE4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5E4E7-2161-470F-9100-4AD48D890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331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03634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29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806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113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1380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2032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6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- 2017-10-23 08:05:53</a:t>
                      </a:r>
                      <a:r>
                        <a:rPr lang="de-DE" sz="1000"/>
                        <a:t>
Der NDR war dabei, als Katharina Schmidt versucht, ihre Mädchen aus Tunesien nach Hannover zu holen.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5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- 2017-10-25 10:58:49</a:t>
                      </a:r>
                      <a:r>
                        <a:rPr lang="de-DE" sz="1000"/>
                        <a:t>
Die FDP Niedersachsen hat sich im Gespräch mit der SPD Niedersachsen erneut gegen ein rot-gelb-grünes Bündnis ausgesprochen.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46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07:08:56</a:t>
                      </a:r>
                      <a:r>
                        <a:rPr lang="de-DE" sz="1000"/>
                        <a:t>
Bei heftigem Sturm ist am Sonntag vor der Insel Langeoog ein riesiger Frachter auf Grund gelaufen. Die Bergung gestaltet sich schwierig.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2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- 2017-10-26 18:43:07</a:t>
                      </a:r>
                      <a:r>
                        <a:rPr lang="de-DE" sz="1000"/>
                        <a:t>
Er verlor seine Zulassung und behandelte trotzdem weiter: Nun ermittelt die Staatanwaltschaft gegen den Arzt aus Oldenburg.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7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12:23:36</a:t>
                      </a:r>
                      <a:r>
                        <a:rPr lang="de-DE" sz="1000"/>
                        <a:t>
Unfall auf der A 1 bei Sottrum: Ein VW-Bus ist unter einen Lkw geraten.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51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12A04-6761-4BF6-A021-88647D4D2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45127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22A7-FEA8-49B0-8AE3-5F2BA5F1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6B03C-8DBF-4D76-9861-40C345AAE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364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5024022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38605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56019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198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45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8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5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14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4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5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872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19D7-AF33-4C3A-BD3F-CCE180F76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69344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5F2F-87EC-43C3-84A8-85287B18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97E6B-82AD-48DB-94C6-C346532D5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86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091495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908469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891607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96047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9150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8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- 2017-10-15 10:00:00</a:t>
                      </a:r>
                      <a:r>
                        <a:rPr lang="de-DE" sz="1000"/>
                        <a:t>
Zeigen Sie allen, dass Sie Ihre Kreuzchen gemacht haben! 🗳️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0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02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- 2017-08-07 15:20:03</a:t>
                      </a:r>
                      <a:r>
                        <a:rPr lang="de-DE" sz="1000"/>
                        <a:t>
Tragischer Unfall in Jork: Ein 86-Jähriger ist unter eine Mähmaschine geraten und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8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- 2017-07-07 09:03:49</a:t>
                      </a:r>
                      <a:r>
                        <a:rPr lang="de-DE" sz="1000"/>
                        <a:t>
Viele Schweine kann die Feuerwehr wieder einfangen. 🐷 🚒 Aber 50 Tiere sterben beim Unfall eines Viehtransporters in Bohmte.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2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- 2017-06-22 11:46:09</a:t>
                      </a:r>
                      <a:r>
                        <a:rPr lang="de-DE" sz="1000"/>
                        <a:t>
Gerd Groon ist gelernter Landwirt und Straßenbaumeister - inzwischen renkt er aber die Gelenke von Menschen und Tieren in ganz Norddeutschland wieder ein. Die ganze Sendung über den Knochenbrecher kommt um 18.15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32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CB23E-E109-4FC3-9C85-5B4A7A786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040116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A8A6-15CE-4D74-9C22-0CF93703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F25CE-C69B-4276-9946-889678F92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874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68716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14217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612422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43753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3823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5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- 2016-10-06 13:57:01</a:t>
                      </a:r>
                      <a:r>
                        <a:rPr lang="de-DE" sz="1000"/>
                        <a:t>
Die TOP 3 der Steuer-Verschwendungen in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9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- 2017-09-05 08:32:36</a:t>
                      </a:r>
                      <a:r>
                        <a:rPr lang="de-DE" sz="1000"/>
                        <a:t>
Mit den "Hannover Proms" startet die NDR Radiophilharmonie in die neue Saison. 🎻 Gewinnen Sie Tickets für das ausverkaufte Konzert am 9. September im Kuppelsaal.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- 2017-09-30 08:00:00</a:t>
                      </a:r>
                      <a:r>
                        <a:rPr lang="de-DE" sz="1000"/>
                        <a:t>
Bernd Althusmann, Spitzenkandidat der CDU in Niedersachsen, hat sich Ihren Fragen zur Landtagswahl gestellt: ndr.de/landtagswahl1530.html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6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- 2016-12-22 16:58:35</a:t>
                      </a:r>
                      <a:r>
                        <a:rPr lang="de-DE" sz="1000"/>
                        <a:t>
Was sucht das Pferd im Wappen? Mehr dazu ab 19.30 Uhr bei Hallo Niedersachsen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0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- 2017-10-07 08:00:00</a:t>
                      </a:r>
                      <a:r>
                        <a:rPr lang="de-DE" sz="1000"/>
                        <a:t>
Stephan Weil, Ministerpräsident und Spitzenkandidat der SPD Niedersachsen, im Kreuzverhör. Stellen Sie Ihre Fragen am Sonntag ab 19.30 Uhr auf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0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6EFE9-FEF8-4F96-ABF7-337AF4F9B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837945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8CFD-FC9D-4DF8-929C-4C5CFCAD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11D65-DAE7-47E0-AFEB-453AA8A5B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712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4703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7148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229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58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189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86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03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8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3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5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49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2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FC65F-4C9C-410E-8536-399FFF43C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17461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BB59-2FAE-4B95-9045-444E1771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5F89F-C334-49AC-8B37-C1FE103EB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51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331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1777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290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7528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496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470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27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4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9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53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13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- 2016-10-10 17:48:31</a:t>
                      </a:r>
                      <a:r>
                        <a:rPr lang="de-DE" sz="1000"/>
                        <a:t>
Der "XXL-Ostfriese" Tamme Hanken ist am Montag gestorben. 2006 hat das NDR Fernsehen erstmals über den "Knochenbrecher" und seine Pferde berichtet - hier der Beitrag aus Hallo Niedersachsen von damals.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83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80A52-EE0A-48FF-B4B4-3C3318BEF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75376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510A-B14C-4E55-8077-52175F14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8416B-BB20-44CB-9F37-8E0D9C78F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510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6219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9378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362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580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080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7367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3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6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77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- 2017-07-25 15:02:26</a:t>
                      </a:r>
                      <a:r>
                        <a:rPr lang="de-DE" sz="1000"/>
                        <a:t>
Westerode im Landkreis Göttingen steht unter Wasser. Wie sieht's bei Ihnen aus? (Nachtrag: Liebe Facebook-Freunde, wir haben noch mal nachgeforscht und Sie haben Recht: Das Video spielt in Göttingen. Unser Fehler - gut, dass Sie so genau hingeguckt haben. Bitte entschuldigen Sie die Verwechslung)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78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- 2017-07-26 11:09:38</a:t>
                      </a:r>
                      <a:r>
                        <a:rPr lang="de-DE" sz="1000"/>
                        <a:t>
+++ Hochwasser: Bad Harzburg - Kein Weg hinein, kein Weg hinaus. +++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2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- 2017-07-26 09:28:24</a:t>
                      </a:r>
                      <a:r>
                        <a:rPr lang="de-DE" sz="1000"/>
                        <a:t>
+++ Hochwasser: Diese Ansage aus Goslar ist klar: "Meiden Sie die Innenstadt!" +++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992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BE6DC-8DD9-43D2-85A9-EAED6971C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352653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8D2F1-3776-4CE3-B4DD-C75F3352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86B7D-A481-4C43-9997-1CBC6F9A8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14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1517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1608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6127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406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342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367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9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15:18:00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38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- 2017-10-25 15:05:58</a:t>
                      </a:r>
                      <a:r>
                        <a:rPr lang="de-DE" sz="1000"/>
                        <a:t>
Eine Forschungsgruppe der Technische Universität Braunschweig hat herausgefunden: Am Anfang war der Staub💨.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84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- 2017-10-24 14:46:34</a:t>
                      </a:r>
                      <a:r>
                        <a:rPr lang="de-DE" sz="1000"/>
                        <a:t>
Ein Unentschieden wird es nicht geben, wenn am Mittwoch der VfL Wolfsburg Hannover 96 zum DFB-Pokal-Duell empfängt. Vor allem für die "Wölfe" eine gute Nachricht.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1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15:44:41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0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- 2016-10-06 13:57:01</a:t>
                      </a:r>
                      <a:r>
                        <a:rPr lang="de-DE" sz="1000"/>
                        <a:t>
Die TOP 3 der Steuer-Verschwendungen in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C0ED3-2C30-4201-8045-44E0D7622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4924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B24B-6861-4E99-B539-995828008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9D63A-E929-473F-BC76-D23323BC2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123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977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96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374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759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011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99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9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7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1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- 2017-10-10 19:00:09</a:t>
                      </a:r>
                      <a:r>
                        <a:rPr lang="de-DE" sz="1000"/>
                        <a:t>
Das große TV-Duell: Ministerpräsident Stephan Weil von der SPD trifft auf seinen Herausforderer Bernd Althusmann von der CDU.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138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F5DD3-2BAB-4C00-B61E-D3544FB4A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360465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036F-E8A4-4DEA-8CB8-BCA640D8F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14007-E71A-4474-BFE2-3FCE284C3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288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976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467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217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43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724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178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5491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439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08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23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00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150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20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3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14:46:06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9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02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22.04.2017 07:17:03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0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11.08.2017 07:01:05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4420032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2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01.09.2017 08:40:49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256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9EFF5-949E-4DCE-997D-DBFF16786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441193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1502</Words>
  <Application>Microsoft Office PowerPoint</Application>
  <PresentationFormat>On-screen Show (4:3)</PresentationFormat>
  <Paragraphs>739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 - 1 of 8</vt:lpstr>
      <vt:lpstr>Eigene Posts - Kommentare - Export - 2 of 8</vt:lpstr>
      <vt:lpstr>Eigene Posts - Kommentare - Export - 3 of 8</vt:lpstr>
      <vt:lpstr>Eigene Posts - Kommentare - Export - 4 of 8</vt:lpstr>
      <vt:lpstr>Eigene Posts - Kommentare - Export - 5 of 8</vt:lpstr>
      <vt:lpstr>Eigene Posts - Kommentare - Export - 6 of 8</vt:lpstr>
      <vt:lpstr>Eigene Posts - Kommentare - Export - 7 of 8</vt:lpstr>
      <vt:lpstr>Eigene Posts - Kommentare - Export - 8 of 8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2017-11-21T14:06:47Z</dcterms:created>
  <dcterms:modified xsi:type="dcterms:W3CDTF">2017-11-21T14:07:26Z</dcterms:modified>
</cp:coreProperties>
</file>