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15111</c:v>
                </c:pt>
                <c:pt idx="1">
                  <c:v>15119</c:v>
                </c:pt>
                <c:pt idx="2">
                  <c:v>15135</c:v>
                </c:pt>
                <c:pt idx="3">
                  <c:v>15163</c:v>
                </c:pt>
                <c:pt idx="4">
                  <c:v>15178</c:v>
                </c:pt>
                <c:pt idx="5">
                  <c:v>15203</c:v>
                </c:pt>
                <c:pt idx="6">
                  <c:v>15232</c:v>
                </c:pt>
                <c:pt idx="7">
                  <c:v>15250</c:v>
                </c:pt>
                <c:pt idx="8">
                  <c:v>15260</c:v>
                </c:pt>
                <c:pt idx="9">
                  <c:v>15284</c:v>
                </c:pt>
                <c:pt idx="10">
                  <c:v>15306</c:v>
                </c:pt>
                <c:pt idx="11">
                  <c:v>15321</c:v>
                </c:pt>
                <c:pt idx="12">
                  <c:v>15345</c:v>
                </c:pt>
                <c:pt idx="13">
                  <c:v>15385</c:v>
                </c:pt>
                <c:pt idx="14">
                  <c:v>15407</c:v>
                </c:pt>
                <c:pt idx="15">
                  <c:v>15415</c:v>
                </c:pt>
                <c:pt idx="16">
                  <c:v>15432</c:v>
                </c:pt>
                <c:pt idx="17">
                  <c:v>15443</c:v>
                </c:pt>
                <c:pt idx="18">
                  <c:v>15458</c:v>
                </c:pt>
                <c:pt idx="19">
                  <c:v>15480</c:v>
                </c:pt>
                <c:pt idx="20">
                  <c:v>15504</c:v>
                </c:pt>
                <c:pt idx="21">
                  <c:v>15538</c:v>
                </c:pt>
                <c:pt idx="22">
                  <c:v>15554</c:v>
                </c:pt>
                <c:pt idx="23">
                  <c:v>15567</c:v>
                </c:pt>
                <c:pt idx="24">
                  <c:v>15579</c:v>
                </c:pt>
                <c:pt idx="25">
                  <c:v>15596</c:v>
                </c:pt>
                <c:pt idx="26">
                  <c:v>15603</c:v>
                </c:pt>
                <c:pt idx="27">
                  <c:v>15615</c:v>
                </c:pt>
                <c:pt idx="28">
                  <c:v>15624</c:v>
                </c:pt>
                <c:pt idx="29">
                  <c:v>15633</c:v>
                </c:pt>
                <c:pt idx="30">
                  <c:v>15652</c:v>
                </c:pt>
                <c:pt idx="31">
                  <c:v>15661</c:v>
                </c:pt>
                <c:pt idx="32">
                  <c:v>15667</c:v>
                </c:pt>
                <c:pt idx="33">
                  <c:v>15676</c:v>
                </c:pt>
                <c:pt idx="34">
                  <c:v>15732</c:v>
                </c:pt>
                <c:pt idx="35">
                  <c:v>15761</c:v>
                </c:pt>
                <c:pt idx="36">
                  <c:v>15774</c:v>
                </c:pt>
                <c:pt idx="37">
                  <c:v>15780</c:v>
                </c:pt>
                <c:pt idx="38">
                  <c:v>15794</c:v>
                </c:pt>
                <c:pt idx="39">
                  <c:v>15803</c:v>
                </c:pt>
                <c:pt idx="40">
                  <c:v>15827</c:v>
                </c:pt>
                <c:pt idx="41">
                  <c:v>15852</c:v>
                </c:pt>
                <c:pt idx="42">
                  <c:v>15856</c:v>
                </c:pt>
                <c:pt idx="43">
                  <c:v>15865</c:v>
                </c:pt>
                <c:pt idx="44">
                  <c:v>15871</c:v>
                </c:pt>
                <c:pt idx="45">
                  <c:v>15885</c:v>
                </c:pt>
                <c:pt idx="46">
                  <c:v>15894</c:v>
                </c:pt>
                <c:pt idx="47">
                  <c:v>15908</c:v>
                </c:pt>
                <c:pt idx="48">
                  <c:v>15925</c:v>
                </c:pt>
                <c:pt idx="49">
                  <c:v>15944</c:v>
                </c:pt>
                <c:pt idx="50">
                  <c:v>15950</c:v>
                </c:pt>
                <c:pt idx="51">
                  <c:v>15958</c:v>
                </c:pt>
                <c:pt idx="52">
                  <c:v>15965</c:v>
                </c:pt>
                <c:pt idx="53">
                  <c:v>15975</c:v>
                </c:pt>
                <c:pt idx="54">
                  <c:v>15987</c:v>
                </c:pt>
                <c:pt idx="55">
                  <c:v>15992</c:v>
                </c:pt>
                <c:pt idx="56">
                  <c:v>16006</c:v>
                </c:pt>
                <c:pt idx="57">
                  <c:v>16012</c:v>
                </c:pt>
                <c:pt idx="58">
                  <c:v>16016</c:v>
                </c:pt>
                <c:pt idx="59">
                  <c:v>16017</c:v>
                </c:pt>
                <c:pt idx="60">
                  <c:v>16023</c:v>
                </c:pt>
                <c:pt idx="61">
                  <c:v>16032</c:v>
                </c:pt>
                <c:pt idx="62">
                  <c:v>16042</c:v>
                </c:pt>
                <c:pt idx="63">
                  <c:v>16048</c:v>
                </c:pt>
                <c:pt idx="64">
                  <c:v>16056</c:v>
                </c:pt>
                <c:pt idx="65">
                  <c:v>16061</c:v>
                </c:pt>
                <c:pt idx="66">
                  <c:v>16072</c:v>
                </c:pt>
                <c:pt idx="67">
                  <c:v>16082</c:v>
                </c:pt>
                <c:pt idx="68">
                  <c:v>16096</c:v>
                </c:pt>
                <c:pt idx="69">
                  <c:v>16102</c:v>
                </c:pt>
                <c:pt idx="70">
                  <c:v>16113</c:v>
                </c:pt>
                <c:pt idx="71">
                  <c:v>16121</c:v>
                </c:pt>
                <c:pt idx="72">
                  <c:v>16129</c:v>
                </c:pt>
                <c:pt idx="73">
                  <c:v>16142</c:v>
                </c:pt>
                <c:pt idx="74">
                  <c:v>16167</c:v>
                </c:pt>
                <c:pt idx="75">
                  <c:v>16179</c:v>
                </c:pt>
                <c:pt idx="76">
                  <c:v>16183</c:v>
                </c:pt>
                <c:pt idx="77">
                  <c:v>16194</c:v>
                </c:pt>
                <c:pt idx="78">
                  <c:v>16195</c:v>
                </c:pt>
                <c:pt idx="79">
                  <c:v>16204</c:v>
                </c:pt>
                <c:pt idx="80">
                  <c:v>16210</c:v>
                </c:pt>
                <c:pt idx="81">
                  <c:v>16219</c:v>
                </c:pt>
                <c:pt idx="82">
                  <c:v>16230</c:v>
                </c:pt>
                <c:pt idx="83">
                  <c:v>16241</c:v>
                </c:pt>
                <c:pt idx="84">
                  <c:v>16250</c:v>
                </c:pt>
                <c:pt idx="85">
                  <c:v>16264</c:v>
                </c:pt>
                <c:pt idx="86">
                  <c:v>16272</c:v>
                </c:pt>
                <c:pt idx="87">
                  <c:v>16284</c:v>
                </c:pt>
                <c:pt idx="88">
                  <c:v>16304</c:v>
                </c:pt>
                <c:pt idx="89">
                  <c:v>16316</c:v>
                </c:pt>
                <c:pt idx="90">
                  <c:v>16338</c:v>
                </c:pt>
                <c:pt idx="91">
                  <c:v>16347</c:v>
                </c:pt>
                <c:pt idx="92">
                  <c:v>16353</c:v>
                </c:pt>
                <c:pt idx="93">
                  <c:v>16364</c:v>
                </c:pt>
                <c:pt idx="94">
                  <c:v>16369</c:v>
                </c:pt>
                <c:pt idx="95">
                  <c:v>16383</c:v>
                </c:pt>
                <c:pt idx="96">
                  <c:v>16398</c:v>
                </c:pt>
                <c:pt idx="97">
                  <c:v>16425</c:v>
                </c:pt>
                <c:pt idx="98">
                  <c:v>16443</c:v>
                </c:pt>
                <c:pt idx="99">
                  <c:v>16464</c:v>
                </c:pt>
                <c:pt idx="100">
                  <c:v>16477</c:v>
                </c:pt>
                <c:pt idx="101">
                  <c:v>16486</c:v>
                </c:pt>
                <c:pt idx="102">
                  <c:v>16504</c:v>
                </c:pt>
                <c:pt idx="103">
                  <c:v>16514</c:v>
                </c:pt>
                <c:pt idx="104">
                  <c:v>16522</c:v>
                </c:pt>
                <c:pt idx="105">
                  <c:v>16539</c:v>
                </c:pt>
                <c:pt idx="106">
                  <c:v>16557</c:v>
                </c:pt>
                <c:pt idx="107">
                  <c:v>16566</c:v>
                </c:pt>
                <c:pt idx="108">
                  <c:v>16578</c:v>
                </c:pt>
                <c:pt idx="109">
                  <c:v>16587</c:v>
                </c:pt>
                <c:pt idx="110">
                  <c:v>16601</c:v>
                </c:pt>
                <c:pt idx="111">
                  <c:v>16616</c:v>
                </c:pt>
                <c:pt idx="112">
                  <c:v>16617</c:v>
                </c:pt>
                <c:pt idx="113">
                  <c:v>16620</c:v>
                </c:pt>
                <c:pt idx="114">
                  <c:v>16623</c:v>
                </c:pt>
                <c:pt idx="115">
                  <c:v>16631</c:v>
                </c:pt>
                <c:pt idx="116">
                  <c:v>16640</c:v>
                </c:pt>
                <c:pt idx="117">
                  <c:v>16646</c:v>
                </c:pt>
                <c:pt idx="118">
                  <c:v>16653</c:v>
                </c:pt>
                <c:pt idx="119">
                  <c:v>16661</c:v>
                </c:pt>
                <c:pt idx="120">
                  <c:v>16670</c:v>
                </c:pt>
                <c:pt idx="121">
                  <c:v>16685</c:v>
                </c:pt>
                <c:pt idx="122">
                  <c:v>16746</c:v>
                </c:pt>
                <c:pt idx="123">
                  <c:v>16761</c:v>
                </c:pt>
                <c:pt idx="124">
                  <c:v>16788</c:v>
                </c:pt>
                <c:pt idx="125">
                  <c:v>16862</c:v>
                </c:pt>
                <c:pt idx="126">
                  <c:v>16915</c:v>
                </c:pt>
                <c:pt idx="127">
                  <c:v>16923</c:v>
                </c:pt>
                <c:pt idx="128">
                  <c:v>16937</c:v>
                </c:pt>
                <c:pt idx="129">
                  <c:v>16943</c:v>
                </c:pt>
                <c:pt idx="130">
                  <c:v>16952</c:v>
                </c:pt>
                <c:pt idx="131">
                  <c:v>16960</c:v>
                </c:pt>
                <c:pt idx="132">
                  <c:v>17003</c:v>
                </c:pt>
                <c:pt idx="133">
                  <c:v>17055</c:v>
                </c:pt>
                <c:pt idx="134">
                  <c:v>17073</c:v>
                </c:pt>
                <c:pt idx="135">
                  <c:v>17082</c:v>
                </c:pt>
                <c:pt idx="136">
                  <c:v>17088</c:v>
                </c:pt>
                <c:pt idx="137">
                  <c:v>17102</c:v>
                </c:pt>
                <c:pt idx="138">
                  <c:v>17120</c:v>
                </c:pt>
                <c:pt idx="139">
                  <c:v>17136</c:v>
                </c:pt>
                <c:pt idx="140">
                  <c:v>17146</c:v>
                </c:pt>
                <c:pt idx="141">
                  <c:v>17158</c:v>
                </c:pt>
                <c:pt idx="142">
                  <c:v>17168</c:v>
                </c:pt>
                <c:pt idx="143">
                  <c:v>17181</c:v>
                </c:pt>
                <c:pt idx="144">
                  <c:v>17194</c:v>
                </c:pt>
                <c:pt idx="145">
                  <c:v>17211</c:v>
                </c:pt>
                <c:pt idx="146">
                  <c:v>17228</c:v>
                </c:pt>
                <c:pt idx="147">
                  <c:v>17240</c:v>
                </c:pt>
                <c:pt idx="148">
                  <c:v>17262</c:v>
                </c:pt>
                <c:pt idx="149">
                  <c:v>17278</c:v>
                </c:pt>
                <c:pt idx="150">
                  <c:v>17283</c:v>
                </c:pt>
                <c:pt idx="151">
                  <c:v>17296</c:v>
                </c:pt>
                <c:pt idx="152">
                  <c:v>17434</c:v>
                </c:pt>
                <c:pt idx="153">
                  <c:v>17516</c:v>
                </c:pt>
                <c:pt idx="154">
                  <c:v>17541</c:v>
                </c:pt>
                <c:pt idx="155">
                  <c:v>17561</c:v>
                </c:pt>
                <c:pt idx="156">
                  <c:v>17572</c:v>
                </c:pt>
                <c:pt idx="157">
                  <c:v>17593</c:v>
                </c:pt>
                <c:pt idx="158">
                  <c:v>17609</c:v>
                </c:pt>
                <c:pt idx="159">
                  <c:v>17624</c:v>
                </c:pt>
                <c:pt idx="160">
                  <c:v>17635</c:v>
                </c:pt>
                <c:pt idx="161">
                  <c:v>17648</c:v>
                </c:pt>
                <c:pt idx="162">
                  <c:v>17675</c:v>
                </c:pt>
                <c:pt idx="163">
                  <c:v>17696</c:v>
                </c:pt>
                <c:pt idx="164">
                  <c:v>17724</c:v>
                </c:pt>
                <c:pt idx="165">
                  <c:v>17735</c:v>
                </c:pt>
                <c:pt idx="166">
                  <c:v>17751</c:v>
                </c:pt>
                <c:pt idx="167">
                  <c:v>17780</c:v>
                </c:pt>
                <c:pt idx="168">
                  <c:v>17797</c:v>
                </c:pt>
                <c:pt idx="169">
                  <c:v>17800</c:v>
                </c:pt>
                <c:pt idx="170">
                  <c:v>17809</c:v>
                </c:pt>
                <c:pt idx="171">
                  <c:v>17818</c:v>
                </c:pt>
                <c:pt idx="172">
                  <c:v>17825</c:v>
                </c:pt>
                <c:pt idx="173">
                  <c:v>17837</c:v>
                </c:pt>
                <c:pt idx="174">
                  <c:v>17853</c:v>
                </c:pt>
                <c:pt idx="175">
                  <c:v>17877</c:v>
                </c:pt>
                <c:pt idx="176">
                  <c:v>17896</c:v>
                </c:pt>
                <c:pt idx="177">
                  <c:v>17908</c:v>
                </c:pt>
                <c:pt idx="178">
                  <c:v>17936</c:v>
                </c:pt>
                <c:pt idx="179">
                  <c:v>17952</c:v>
                </c:pt>
                <c:pt idx="180">
                  <c:v>17967</c:v>
                </c:pt>
                <c:pt idx="181">
                  <c:v>17984</c:v>
                </c:pt>
                <c:pt idx="182">
                  <c:v>18000</c:v>
                </c:pt>
                <c:pt idx="183">
                  <c:v>18024</c:v>
                </c:pt>
                <c:pt idx="184">
                  <c:v>18031</c:v>
                </c:pt>
                <c:pt idx="185">
                  <c:v>18045</c:v>
                </c:pt>
                <c:pt idx="186">
                  <c:v>18119</c:v>
                </c:pt>
                <c:pt idx="187">
                  <c:v>18168</c:v>
                </c:pt>
                <c:pt idx="188">
                  <c:v>18188</c:v>
                </c:pt>
                <c:pt idx="189">
                  <c:v>18223</c:v>
                </c:pt>
                <c:pt idx="190">
                  <c:v>18238</c:v>
                </c:pt>
                <c:pt idx="191">
                  <c:v>18251</c:v>
                </c:pt>
                <c:pt idx="192">
                  <c:v>18274</c:v>
                </c:pt>
                <c:pt idx="193">
                  <c:v>18378</c:v>
                </c:pt>
                <c:pt idx="194">
                  <c:v>18446</c:v>
                </c:pt>
                <c:pt idx="195">
                  <c:v>18472</c:v>
                </c:pt>
                <c:pt idx="196">
                  <c:v>18514</c:v>
                </c:pt>
                <c:pt idx="197">
                  <c:v>18553</c:v>
                </c:pt>
                <c:pt idx="198">
                  <c:v>18567</c:v>
                </c:pt>
                <c:pt idx="199">
                  <c:v>18594</c:v>
                </c:pt>
                <c:pt idx="200">
                  <c:v>18617</c:v>
                </c:pt>
                <c:pt idx="201">
                  <c:v>18703</c:v>
                </c:pt>
                <c:pt idx="202">
                  <c:v>18743</c:v>
                </c:pt>
                <c:pt idx="203">
                  <c:v>18759</c:v>
                </c:pt>
                <c:pt idx="204">
                  <c:v>18784</c:v>
                </c:pt>
                <c:pt idx="205">
                  <c:v>18803</c:v>
                </c:pt>
                <c:pt idx="206">
                  <c:v>18821</c:v>
                </c:pt>
                <c:pt idx="207">
                  <c:v>18853</c:v>
                </c:pt>
                <c:pt idx="208">
                  <c:v>18879</c:v>
                </c:pt>
                <c:pt idx="209">
                  <c:v>18894</c:v>
                </c:pt>
                <c:pt idx="210">
                  <c:v>18914</c:v>
                </c:pt>
                <c:pt idx="211">
                  <c:v>18924</c:v>
                </c:pt>
                <c:pt idx="212">
                  <c:v>18947</c:v>
                </c:pt>
                <c:pt idx="213">
                  <c:v>18957</c:v>
                </c:pt>
                <c:pt idx="214">
                  <c:v>18970</c:v>
                </c:pt>
                <c:pt idx="215">
                  <c:v>18983</c:v>
                </c:pt>
                <c:pt idx="216">
                  <c:v>19000</c:v>
                </c:pt>
                <c:pt idx="217">
                  <c:v>19031</c:v>
                </c:pt>
                <c:pt idx="218">
                  <c:v>19043</c:v>
                </c:pt>
                <c:pt idx="219">
                  <c:v>19045</c:v>
                </c:pt>
                <c:pt idx="220">
                  <c:v>19056</c:v>
                </c:pt>
                <c:pt idx="221">
                  <c:v>19064</c:v>
                </c:pt>
                <c:pt idx="222">
                  <c:v>19085</c:v>
                </c:pt>
                <c:pt idx="223">
                  <c:v>19133</c:v>
                </c:pt>
                <c:pt idx="224">
                  <c:v>19149</c:v>
                </c:pt>
                <c:pt idx="225">
                  <c:v>19149</c:v>
                </c:pt>
                <c:pt idx="226">
                  <c:v>19155</c:v>
                </c:pt>
                <c:pt idx="227">
                  <c:v>19156</c:v>
                </c:pt>
                <c:pt idx="228">
                  <c:v>19168</c:v>
                </c:pt>
                <c:pt idx="229">
                  <c:v>19173</c:v>
                </c:pt>
                <c:pt idx="230">
                  <c:v>19173</c:v>
                </c:pt>
                <c:pt idx="231">
                  <c:v>19184</c:v>
                </c:pt>
                <c:pt idx="232">
                  <c:v>19188</c:v>
                </c:pt>
                <c:pt idx="233">
                  <c:v>19190</c:v>
                </c:pt>
                <c:pt idx="234">
                  <c:v>19189</c:v>
                </c:pt>
                <c:pt idx="235">
                  <c:v>19197</c:v>
                </c:pt>
                <c:pt idx="236">
                  <c:v>19194</c:v>
                </c:pt>
                <c:pt idx="237">
                  <c:v>19204</c:v>
                </c:pt>
                <c:pt idx="238">
                  <c:v>19230</c:v>
                </c:pt>
                <c:pt idx="239">
                  <c:v>19246</c:v>
                </c:pt>
                <c:pt idx="240">
                  <c:v>19254</c:v>
                </c:pt>
                <c:pt idx="241">
                  <c:v>19255</c:v>
                </c:pt>
                <c:pt idx="242">
                  <c:v>19264</c:v>
                </c:pt>
                <c:pt idx="243">
                  <c:v>19264</c:v>
                </c:pt>
                <c:pt idx="244">
                  <c:v>19268</c:v>
                </c:pt>
                <c:pt idx="245">
                  <c:v>19276</c:v>
                </c:pt>
                <c:pt idx="246">
                  <c:v>19280</c:v>
                </c:pt>
                <c:pt idx="247">
                  <c:v>19281</c:v>
                </c:pt>
                <c:pt idx="248">
                  <c:v>19281</c:v>
                </c:pt>
                <c:pt idx="249">
                  <c:v>19285</c:v>
                </c:pt>
                <c:pt idx="250">
                  <c:v>19287</c:v>
                </c:pt>
                <c:pt idx="251">
                  <c:v>19295</c:v>
                </c:pt>
                <c:pt idx="252">
                  <c:v>19297</c:v>
                </c:pt>
                <c:pt idx="253">
                  <c:v>19376</c:v>
                </c:pt>
                <c:pt idx="254">
                  <c:v>19394</c:v>
                </c:pt>
                <c:pt idx="255">
                  <c:v>19402</c:v>
                </c:pt>
                <c:pt idx="256">
                  <c:v>19413</c:v>
                </c:pt>
                <c:pt idx="257">
                  <c:v>19425</c:v>
                </c:pt>
                <c:pt idx="258">
                  <c:v>19426</c:v>
                </c:pt>
                <c:pt idx="259">
                  <c:v>19433</c:v>
                </c:pt>
                <c:pt idx="260">
                  <c:v>19442</c:v>
                </c:pt>
                <c:pt idx="261">
                  <c:v>19445</c:v>
                </c:pt>
                <c:pt idx="262">
                  <c:v>19451</c:v>
                </c:pt>
                <c:pt idx="263">
                  <c:v>19457</c:v>
                </c:pt>
                <c:pt idx="264">
                  <c:v>19462</c:v>
                </c:pt>
                <c:pt idx="265">
                  <c:v>19462</c:v>
                </c:pt>
                <c:pt idx="266">
                  <c:v>19463</c:v>
                </c:pt>
                <c:pt idx="267">
                  <c:v>19469</c:v>
                </c:pt>
                <c:pt idx="268">
                  <c:v>19478</c:v>
                </c:pt>
                <c:pt idx="269">
                  <c:v>19481</c:v>
                </c:pt>
                <c:pt idx="270">
                  <c:v>19486</c:v>
                </c:pt>
                <c:pt idx="271">
                  <c:v>19496</c:v>
                </c:pt>
                <c:pt idx="272">
                  <c:v>19500</c:v>
                </c:pt>
                <c:pt idx="273">
                  <c:v>19511</c:v>
                </c:pt>
                <c:pt idx="274">
                  <c:v>19512</c:v>
                </c:pt>
                <c:pt idx="275">
                  <c:v>19512</c:v>
                </c:pt>
                <c:pt idx="276">
                  <c:v>19515</c:v>
                </c:pt>
                <c:pt idx="277">
                  <c:v>19517</c:v>
                </c:pt>
                <c:pt idx="278">
                  <c:v>19518</c:v>
                </c:pt>
                <c:pt idx="279">
                  <c:v>19521</c:v>
                </c:pt>
                <c:pt idx="280">
                  <c:v>19541</c:v>
                </c:pt>
                <c:pt idx="281">
                  <c:v>19500</c:v>
                </c:pt>
                <c:pt idx="282">
                  <c:v>19678</c:v>
                </c:pt>
                <c:pt idx="283">
                  <c:v>19915</c:v>
                </c:pt>
                <c:pt idx="284">
                  <c:v>20036</c:v>
                </c:pt>
                <c:pt idx="285">
                  <c:v>20125</c:v>
                </c:pt>
                <c:pt idx="286">
                  <c:v>20160</c:v>
                </c:pt>
                <c:pt idx="287">
                  <c:v>20177</c:v>
                </c:pt>
                <c:pt idx="288">
                  <c:v>20188</c:v>
                </c:pt>
                <c:pt idx="289">
                  <c:v>20206</c:v>
                </c:pt>
                <c:pt idx="290">
                  <c:v>20226</c:v>
                </c:pt>
                <c:pt idx="291">
                  <c:v>20243</c:v>
                </c:pt>
                <c:pt idx="292">
                  <c:v>20259</c:v>
                </c:pt>
                <c:pt idx="293">
                  <c:v>20291</c:v>
                </c:pt>
                <c:pt idx="294">
                  <c:v>20327</c:v>
                </c:pt>
                <c:pt idx="295">
                  <c:v>20354</c:v>
                </c:pt>
                <c:pt idx="296">
                  <c:v>20377</c:v>
                </c:pt>
                <c:pt idx="297">
                  <c:v>20403</c:v>
                </c:pt>
                <c:pt idx="298">
                  <c:v>20433</c:v>
                </c:pt>
                <c:pt idx="299">
                  <c:v>20464</c:v>
                </c:pt>
                <c:pt idx="300">
                  <c:v>20477</c:v>
                </c:pt>
                <c:pt idx="301">
                  <c:v>20488</c:v>
                </c:pt>
                <c:pt idx="302">
                  <c:v>20519</c:v>
                </c:pt>
                <c:pt idx="303">
                  <c:v>20554</c:v>
                </c:pt>
                <c:pt idx="304">
                  <c:v>20569</c:v>
                </c:pt>
                <c:pt idx="305">
                  <c:v>20584</c:v>
                </c:pt>
                <c:pt idx="306">
                  <c:v>20616</c:v>
                </c:pt>
                <c:pt idx="307">
                  <c:v>20632</c:v>
                </c:pt>
                <c:pt idx="308">
                  <c:v>20638</c:v>
                </c:pt>
                <c:pt idx="309">
                  <c:v>20670</c:v>
                </c:pt>
                <c:pt idx="310">
                  <c:v>20692</c:v>
                </c:pt>
                <c:pt idx="311">
                  <c:v>20710</c:v>
                </c:pt>
                <c:pt idx="312">
                  <c:v>20750</c:v>
                </c:pt>
                <c:pt idx="313">
                  <c:v>20802</c:v>
                </c:pt>
                <c:pt idx="314">
                  <c:v>20859</c:v>
                </c:pt>
                <c:pt idx="315">
                  <c:v>20896</c:v>
                </c:pt>
                <c:pt idx="316">
                  <c:v>20918</c:v>
                </c:pt>
                <c:pt idx="317">
                  <c:v>20938</c:v>
                </c:pt>
                <c:pt idx="318">
                  <c:v>20968</c:v>
                </c:pt>
                <c:pt idx="319">
                  <c:v>20987</c:v>
                </c:pt>
                <c:pt idx="320">
                  <c:v>21000</c:v>
                </c:pt>
                <c:pt idx="321">
                  <c:v>21011</c:v>
                </c:pt>
                <c:pt idx="322">
                  <c:v>21018</c:v>
                </c:pt>
                <c:pt idx="323">
                  <c:v>21029</c:v>
                </c:pt>
                <c:pt idx="324">
                  <c:v>21065</c:v>
                </c:pt>
                <c:pt idx="325">
                  <c:v>21094</c:v>
                </c:pt>
                <c:pt idx="326">
                  <c:v>21118</c:v>
                </c:pt>
                <c:pt idx="327">
                  <c:v>21157</c:v>
                </c:pt>
                <c:pt idx="328">
                  <c:v>21192</c:v>
                </c:pt>
                <c:pt idx="329">
                  <c:v>21212</c:v>
                </c:pt>
                <c:pt idx="330">
                  <c:v>21254</c:v>
                </c:pt>
                <c:pt idx="331">
                  <c:v>21283</c:v>
                </c:pt>
                <c:pt idx="332">
                  <c:v>21299</c:v>
                </c:pt>
                <c:pt idx="333">
                  <c:v>21314</c:v>
                </c:pt>
                <c:pt idx="334">
                  <c:v>21376</c:v>
                </c:pt>
                <c:pt idx="335">
                  <c:v>21388</c:v>
                </c:pt>
                <c:pt idx="336">
                  <c:v>21403</c:v>
                </c:pt>
                <c:pt idx="337">
                  <c:v>21421</c:v>
                </c:pt>
                <c:pt idx="338">
                  <c:v>21427</c:v>
                </c:pt>
                <c:pt idx="339">
                  <c:v>21456</c:v>
                </c:pt>
                <c:pt idx="340">
                  <c:v>21487</c:v>
                </c:pt>
                <c:pt idx="341">
                  <c:v>21500</c:v>
                </c:pt>
                <c:pt idx="342">
                  <c:v>21515</c:v>
                </c:pt>
                <c:pt idx="343">
                  <c:v>21548</c:v>
                </c:pt>
                <c:pt idx="344">
                  <c:v>21575</c:v>
                </c:pt>
                <c:pt idx="345">
                  <c:v>21591</c:v>
                </c:pt>
                <c:pt idx="346">
                  <c:v>21606</c:v>
                </c:pt>
                <c:pt idx="347">
                  <c:v>21619</c:v>
                </c:pt>
                <c:pt idx="348">
                  <c:v>21634</c:v>
                </c:pt>
                <c:pt idx="349">
                  <c:v>21642</c:v>
                </c:pt>
                <c:pt idx="350">
                  <c:v>21657</c:v>
                </c:pt>
                <c:pt idx="351">
                  <c:v>21662</c:v>
                </c:pt>
                <c:pt idx="352">
                  <c:v>21676</c:v>
                </c:pt>
                <c:pt idx="353">
                  <c:v>21694</c:v>
                </c:pt>
                <c:pt idx="354">
                  <c:v>21703</c:v>
                </c:pt>
                <c:pt idx="355">
                  <c:v>21717</c:v>
                </c:pt>
                <c:pt idx="356">
                  <c:v>21727</c:v>
                </c:pt>
                <c:pt idx="357">
                  <c:v>21744</c:v>
                </c:pt>
                <c:pt idx="358">
                  <c:v>21755</c:v>
                </c:pt>
                <c:pt idx="359">
                  <c:v>21798</c:v>
                </c:pt>
                <c:pt idx="360">
                  <c:v>21815</c:v>
                </c:pt>
                <c:pt idx="361">
                  <c:v>21831</c:v>
                </c:pt>
                <c:pt idx="362">
                  <c:v>21855</c:v>
                </c:pt>
                <c:pt idx="363">
                  <c:v>21871</c:v>
                </c:pt>
                <c:pt idx="364">
                  <c:v>21882</c:v>
                </c:pt>
                <c:pt idx="365">
                  <c:v>21898</c:v>
                </c:pt>
                <c:pt idx="366">
                  <c:v>21910</c:v>
                </c:pt>
                <c:pt idx="367">
                  <c:v>21921</c:v>
                </c:pt>
                <c:pt idx="368">
                  <c:v>21930</c:v>
                </c:pt>
                <c:pt idx="369">
                  <c:v>21943</c:v>
                </c:pt>
                <c:pt idx="370">
                  <c:v>21963</c:v>
                </c:pt>
                <c:pt idx="371">
                  <c:v>21979</c:v>
                </c:pt>
                <c:pt idx="372">
                  <c:v>22007</c:v>
                </c:pt>
                <c:pt idx="373">
                  <c:v>22020</c:v>
                </c:pt>
                <c:pt idx="374">
                  <c:v>22034</c:v>
                </c:pt>
                <c:pt idx="375">
                  <c:v>22050</c:v>
                </c:pt>
                <c:pt idx="376">
                  <c:v>22058</c:v>
                </c:pt>
                <c:pt idx="377">
                  <c:v>22076</c:v>
                </c:pt>
                <c:pt idx="378">
                  <c:v>22099</c:v>
                </c:pt>
                <c:pt idx="379">
                  <c:v>22127</c:v>
                </c:pt>
                <c:pt idx="380">
                  <c:v>22153</c:v>
                </c:pt>
                <c:pt idx="381">
                  <c:v>22191</c:v>
                </c:pt>
                <c:pt idx="382">
                  <c:v>22209</c:v>
                </c:pt>
                <c:pt idx="383">
                  <c:v>22221</c:v>
                </c:pt>
                <c:pt idx="384">
                  <c:v>22228</c:v>
                </c:pt>
                <c:pt idx="385">
                  <c:v>22228</c:v>
                </c:pt>
                <c:pt idx="386">
                  <c:v>22234</c:v>
                </c:pt>
                <c:pt idx="387">
                  <c:v>22249</c:v>
                </c:pt>
                <c:pt idx="388">
                  <c:v>22273</c:v>
                </c:pt>
                <c:pt idx="389">
                  <c:v>22291</c:v>
                </c:pt>
                <c:pt idx="390">
                  <c:v>22297</c:v>
                </c:pt>
                <c:pt idx="391">
                  <c:v>22325</c:v>
                </c:pt>
                <c:pt idx="392">
                  <c:v>22579</c:v>
                </c:pt>
                <c:pt idx="393">
                  <c:v>22665</c:v>
                </c:pt>
                <c:pt idx="394">
                  <c:v>22685</c:v>
                </c:pt>
                <c:pt idx="395">
                  <c:v>22713</c:v>
                </c:pt>
                <c:pt idx="396">
                  <c:v>22733</c:v>
                </c:pt>
                <c:pt idx="397">
                  <c:v>22750</c:v>
                </c:pt>
                <c:pt idx="398">
                  <c:v>22760</c:v>
                </c:pt>
                <c:pt idx="399">
                  <c:v>22781</c:v>
                </c:pt>
                <c:pt idx="400">
                  <c:v>22795</c:v>
                </c:pt>
                <c:pt idx="401">
                  <c:v>22815</c:v>
                </c:pt>
                <c:pt idx="402">
                  <c:v>22838</c:v>
                </c:pt>
                <c:pt idx="403">
                  <c:v>22848</c:v>
                </c:pt>
                <c:pt idx="404">
                  <c:v>22864</c:v>
                </c:pt>
                <c:pt idx="405">
                  <c:v>22872</c:v>
                </c:pt>
                <c:pt idx="406">
                  <c:v>22878</c:v>
                </c:pt>
                <c:pt idx="407">
                  <c:v>22908</c:v>
                </c:pt>
                <c:pt idx="408">
                  <c:v>22922</c:v>
                </c:pt>
                <c:pt idx="409">
                  <c:v>22929</c:v>
                </c:pt>
                <c:pt idx="410">
                  <c:v>22938</c:v>
                </c:pt>
                <c:pt idx="411">
                  <c:v>22946</c:v>
                </c:pt>
                <c:pt idx="412">
                  <c:v>22971</c:v>
                </c:pt>
                <c:pt idx="413">
                  <c:v>23016</c:v>
                </c:pt>
                <c:pt idx="414">
                  <c:v>23076</c:v>
                </c:pt>
                <c:pt idx="415">
                  <c:v>23108</c:v>
                </c:pt>
                <c:pt idx="416">
                  <c:v>23130</c:v>
                </c:pt>
                <c:pt idx="417">
                  <c:v>23136</c:v>
                </c:pt>
                <c:pt idx="418">
                  <c:v>23149</c:v>
                </c:pt>
                <c:pt idx="419">
                  <c:v>23194</c:v>
                </c:pt>
                <c:pt idx="420">
                  <c:v>23230</c:v>
                </c:pt>
                <c:pt idx="421">
                  <c:v>23249</c:v>
                </c:pt>
                <c:pt idx="422">
                  <c:v>23270</c:v>
                </c:pt>
                <c:pt idx="423">
                  <c:v>23288</c:v>
                </c:pt>
                <c:pt idx="424">
                  <c:v>23293</c:v>
                </c:pt>
                <c:pt idx="425">
                  <c:v>23367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BC-42F9-9175-2B4FA83F4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68696"/>
        <c:axId val="239311200"/>
      </c:lineChart>
      <c:catAx>
        <c:axId val="24296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11200"/>
        <c:crosses val="autoZero"/>
        <c:auto val="1"/>
        <c:lblAlgn val="ctr"/>
        <c:lblOffset val="100"/>
        <c:noMultiLvlLbl val="0"/>
      </c:catAx>
      <c:valAx>
        <c:axId val="23931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6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9187</c:v>
                </c:pt>
                <c:pt idx="1">
                  <c:v>20989</c:v>
                </c:pt>
                <c:pt idx="2">
                  <c:v>37954</c:v>
                </c:pt>
                <c:pt idx="3">
                  <c:v>33280</c:v>
                </c:pt>
                <c:pt idx="4">
                  <c:v>20947</c:v>
                </c:pt>
                <c:pt idx="5">
                  <c:v>40309</c:v>
                </c:pt>
                <c:pt idx="6">
                  <c:v>101242</c:v>
                </c:pt>
                <c:pt idx="7">
                  <c:v>40944</c:v>
                </c:pt>
                <c:pt idx="8">
                  <c:v>12653</c:v>
                </c:pt>
                <c:pt idx="9">
                  <c:v>21718</c:v>
                </c:pt>
                <c:pt idx="10">
                  <c:v>23478</c:v>
                </c:pt>
                <c:pt idx="11">
                  <c:v>12052</c:v>
                </c:pt>
                <c:pt idx="12">
                  <c:v>11822</c:v>
                </c:pt>
                <c:pt idx="13">
                  <c:v>59361</c:v>
                </c:pt>
                <c:pt idx="14">
                  <c:v>21528</c:v>
                </c:pt>
                <c:pt idx="15">
                  <c:v>10014</c:v>
                </c:pt>
                <c:pt idx="16">
                  <c:v>6813</c:v>
                </c:pt>
                <c:pt idx="17">
                  <c:v>7793</c:v>
                </c:pt>
                <c:pt idx="18">
                  <c:v>23741</c:v>
                </c:pt>
                <c:pt idx="19">
                  <c:v>37499</c:v>
                </c:pt>
                <c:pt idx="20">
                  <c:v>22588</c:v>
                </c:pt>
                <c:pt idx="21">
                  <c:v>12603</c:v>
                </c:pt>
                <c:pt idx="22">
                  <c:v>14883</c:v>
                </c:pt>
                <c:pt idx="23">
                  <c:v>15389</c:v>
                </c:pt>
                <c:pt idx="24">
                  <c:v>12456</c:v>
                </c:pt>
                <c:pt idx="25">
                  <c:v>170813</c:v>
                </c:pt>
                <c:pt idx="26">
                  <c:v>59414</c:v>
                </c:pt>
                <c:pt idx="27">
                  <c:v>12416</c:v>
                </c:pt>
                <c:pt idx="28">
                  <c:v>16615</c:v>
                </c:pt>
                <c:pt idx="29">
                  <c:v>14860</c:v>
                </c:pt>
                <c:pt idx="30">
                  <c:v>10954</c:v>
                </c:pt>
                <c:pt idx="31">
                  <c:v>6271</c:v>
                </c:pt>
                <c:pt idx="32">
                  <c:v>7666</c:v>
                </c:pt>
                <c:pt idx="33">
                  <c:v>49919</c:v>
                </c:pt>
                <c:pt idx="34">
                  <c:v>97315</c:v>
                </c:pt>
                <c:pt idx="35">
                  <c:v>118596</c:v>
                </c:pt>
                <c:pt idx="36">
                  <c:v>23133</c:v>
                </c:pt>
                <c:pt idx="37">
                  <c:v>13183</c:v>
                </c:pt>
                <c:pt idx="38">
                  <c:v>24870</c:v>
                </c:pt>
                <c:pt idx="39">
                  <c:v>21328</c:v>
                </c:pt>
                <c:pt idx="40">
                  <c:v>17874</c:v>
                </c:pt>
                <c:pt idx="41">
                  <c:v>24786</c:v>
                </c:pt>
                <c:pt idx="42">
                  <c:v>13769</c:v>
                </c:pt>
                <c:pt idx="43">
                  <c:v>9383</c:v>
                </c:pt>
                <c:pt idx="44">
                  <c:v>7507</c:v>
                </c:pt>
                <c:pt idx="45">
                  <c:v>10096</c:v>
                </c:pt>
                <c:pt idx="46">
                  <c:v>10772</c:v>
                </c:pt>
                <c:pt idx="47">
                  <c:v>12585</c:v>
                </c:pt>
                <c:pt idx="48">
                  <c:v>28844</c:v>
                </c:pt>
                <c:pt idx="49">
                  <c:v>25427</c:v>
                </c:pt>
                <c:pt idx="50">
                  <c:v>17459</c:v>
                </c:pt>
                <c:pt idx="51">
                  <c:v>11121</c:v>
                </c:pt>
                <c:pt idx="52">
                  <c:v>9232</c:v>
                </c:pt>
                <c:pt idx="53">
                  <c:v>88216</c:v>
                </c:pt>
                <c:pt idx="54">
                  <c:v>67702</c:v>
                </c:pt>
                <c:pt idx="55">
                  <c:v>26516</c:v>
                </c:pt>
                <c:pt idx="56">
                  <c:v>12015</c:v>
                </c:pt>
                <c:pt idx="57">
                  <c:v>13012</c:v>
                </c:pt>
                <c:pt idx="58">
                  <c:v>11849</c:v>
                </c:pt>
                <c:pt idx="59">
                  <c:v>13546</c:v>
                </c:pt>
                <c:pt idx="60">
                  <c:v>10311</c:v>
                </c:pt>
                <c:pt idx="61">
                  <c:v>13842</c:v>
                </c:pt>
                <c:pt idx="62">
                  <c:v>16580</c:v>
                </c:pt>
                <c:pt idx="63">
                  <c:v>36869</c:v>
                </c:pt>
                <c:pt idx="64">
                  <c:v>23457</c:v>
                </c:pt>
                <c:pt idx="65">
                  <c:v>13651</c:v>
                </c:pt>
                <c:pt idx="66">
                  <c:v>12460</c:v>
                </c:pt>
                <c:pt idx="67">
                  <c:v>14229</c:v>
                </c:pt>
                <c:pt idx="68">
                  <c:v>20800</c:v>
                </c:pt>
                <c:pt idx="69">
                  <c:v>17307</c:v>
                </c:pt>
                <c:pt idx="70">
                  <c:v>24498</c:v>
                </c:pt>
                <c:pt idx="71">
                  <c:v>14513</c:v>
                </c:pt>
                <c:pt idx="72">
                  <c:v>10199</c:v>
                </c:pt>
                <c:pt idx="73">
                  <c:v>10975</c:v>
                </c:pt>
                <c:pt idx="74">
                  <c:v>15373</c:v>
                </c:pt>
                <c:pt idx="75">
                  <c:v>13710</c:v>
                </c:pt>
                <c:pt idx="76">
                  <c:v>10866</c:v>
                </c:pt>
                <c:pt idx="77">
                  <c:v>24388</c:v>
                </c:pt>
                <c:pt idx="78">
                  <c:v>15899</c:v>
                </c:pt>
                <c:pt idx="79">
                  <c:v>12421</c:v>
                </c:pt>
                <c:pt idx="80">
                  <c:v>26858</c:v>
                </c:pt>
                <c:pt idx="81">
                  <c:v>36231</c:v>
                </c:pt>
                <c:pt idx="82">
                  <c:v>35599</c:v>
                </c:pt>
                <c:pt idx="83">
                  <c:v>23989</c:v>
                </c:pt>
                <c:pt idx="84">
                  <c:v>20561</c:v>
                </c:pt>
                <c:pt idx="85">
                  <c:v>29975</c:v>
                </c:pt>
                <c:pt idx="86">
                  <c:v>19723</c:v>
                </c:pt>
                <c:pt idx="87">
                  <c:v>23902</c:v>
                </c:pt>
                <c:pt idx="88">
                  <c:v>36894</c:v>
                </c:pt>
                <c:pt idx="89">
                  <c:v>32153</c:v>
                </c:pt>
                <c:pt idx="90">
                  <c:v>45341</c:v>
                </c:pt>
                <c:pt idx="91">
                  <c:v>47742</c:v>
                </c:pt>
                <c:pt idx="92">
                  <c:v>27290</c:v>
                </c:pt>
                <c:pt idx="93">
                  <c:v>23011</c:v>
                </c:pt>
                <c:pt idx="94">
                  <c:v>26065</c:v>
                </c:pt>
                <c:pt idx="95">
                  <c:v>27672</c:v>
                </c:pt>
                <c:pt idx="96">
                  <c:v>25235</c:v>
                </c:pt>
                <c:pt idx="97">
                  <c:v>95974</c:v>
                </c:pt>
                <c:pt idx="98">
                  <c:v>72694</c:v>
                </c:pt>
                <c:pt idx="99">
                  <c:v>33965</c:v>
                </c:pt>
                <c:pt idx="100">
                  <c:v>24586</c:v>
                </c:pt>
                <c:pt idx="101">
                  <c:v>27975</c:v>
                </c:pt>
                <c:pt idx="102">
                  <c:v>53299</c:v>
                </c:pt>
                <c:pt idx="103">
                  <c:v>39792</c:v>
                </c:pt>
                <c:pt idx="104">
                  <c:v>31630</c:v>
                </c:pt>
                <c:pt idx="105">
                  <c:v>27285</c:v>
                </c:pt>
                <c:pt idx="106">
                  <c:v>36388</c:v>
                </c:pt>
                <c:pt idx="107">
                  <c:v>25102</c:v>
                </c:pt>
                <c:pt idx="108">
                  <c:v>20951</c:v>
                </c:pt>
                <c:pt idx="109">
                  <c:v>19664</c:v>
                </c:pt>
                <c:pt idx="110">
                  <c:v>20191</c:v>
                </c:pt>
                <c:pt idx="111">
                  <c:v>20726</c:v>
                </c:pt>
                <c:pt idx="112">
                  <c:v>13184</c:v>
                </c:pt>
                <c:pt idx="113">
                  <c:v>15909</c:v>
                </c:pt>
                <c:pt idx="114">
                  <c:v>12318</c:v>
                </c:pt>
                <c:pt idx="115">
                  <c:v>10258</c:v>
                </c:pt>
                <c:pt idx="116">
                  <c:v>10648</c:v>
                </c:pt>
                <c:pt idx="117">
                  <c:v>16096</c:v>
                </c:pt>
                <c:pt idx="118">
                  <c:v>31723</c:v>
                </c:pt>
                <c:pt idx="119">
                  <c:v>29119</c:v>
                </c:pt>
                <c:pt idx="120">
                  <c:v>48162</c:v>
                </c:pt>
                <c:pt idx="121">
                  <c:v>17687</c:v>
                </c:pt>
                <c:pt idx="122">
                  <c:v>111697</c:v>
                </c:pt>
                <c:pt idx="123">
                  <c:v>54976</c:v>
                </c:pt>
                <c:pt idx="124">
                  <c:v>28900</c:v>
                </c:pt>
                <c:pt idx="125">
                  <c:v>63814</c:v>
                </c:pt>
                <c:pt idx="126">
                  <c:v>64825</c:v>
                </c:pt>
                <c:pt idx="127">
                  <c:v>31776</c:v>
                </c:pt>
                <c:pt idx="128">
                  <c:v>24807</c:v>
                </c:pt>
                <c:pt idx="129">
                  <c:v>18785</c:v>
                </c:pt>
                <c:pt idx="130">
                  <c:v>41116</c:v>
                </c:pt>
                <c:pt idx="131">
                  <c:v>22382</c:v>
                </c:pt>
                <c:pt idx="132">
                  <c:v>68748</c:v>
                </c:pt>
                <c:pt idx="133">
                  <c:v>54058</c:v>
                </c:pt>
                <c:pt idx="134">
                  <c:v>34169</c:v>
                </c:pt>
                <c:pt idx="135">
                  <c:v>20405</c:v>
                </c:pt>
                <c:pt idx="136">
                  <c:v>19840</c:v>
                </c:pt>
                <c:pt idx="137">
                  <c:v>23443</c:v>
                </c:pt>
                <c:pt idx="138">
                  <c:v>24004</c:v>
                </c:pt>
                <c:pt idx="139">
                  <c:v>55924</c:v>
                </c:pt>
                <c:pt idx="140">
                  <c:v>73807</c:v>
                </c:pt>
                <c:pt idx="141">
                  <c:v>32555</c:v>
                </c:pt>
                <c:pt idx="142">
                  <c:v>17722</c:v>
                </c:pt>
                <c:pt idx="143">
                  <c:v>15719</c:v>
                </c:pt>
                <c:pt idx="144">
                  <c:v>31045</c:v>
                </c:pt>
                <c:pt idx="145">
                  <c:v>30484</c:v>
                </c:pt>
                <c:pt idx="146">
                  <c:v>22135</c:v>
                </c:pt>
                <c:pt idx="147">
                  <c:v>24933</c:v>
                </c:pt>
                <c:pt idx="148">
                  <c:v>63179</c:v>
                </c:pt>
                <c:pt idx="149">
                  <c:v>52927</c:v>
                </c:pt>
                <c:pt idx="150">
                  <c:v>21876</c:v>
                </c:pt>
                <c:pt idx="151">
                  <c:v>46478</c:v>
                </c:pt>
                <c:pt idx="152">
                  <c:v>172994</c:v>
                </c:pt>
                <c:pt idx="153">
                  <c:v>126889</c:v>
                </c:pt>
                <c:pt idx="154">
                  <c:v>55980</c:v>
                </c:pt>
                <c:pt idx="155">
                  <c:v>43606</c:v>
                </c:pt>
                <c:pt idx="156">
                  <c:v>18530</c:v>
                </c:pt>
                <c:pt idx="157">
                  <c:v>26737</c:v>
                </c:pt>
                <c:pt idx="158">
                  <c:v>26923</c:v>
                </c:pt>
                <c:pt idx="159">
                  <c:v>21181</c:v>
                </c:pt>
                <c:pt idx="160">
                  <c:v>20628</c:v>
                </c:pt>
                <c:pt idx="161">
                  <c:v>31054</c:v>
                </c:pt>
                <c:pt idx="162">
                  <c:v>85771</c:v>
                </c:pt>
                <c:pt idx="163">
                  <c:v>37041</c:v>
                </c:pt>
                <c:pt idx="164">
                  <c:v>37235</c:v>
                </c:pt>
                <c:pt idx="165">
                  <c:v>45694</c:v>
                </c:pt>
                <c:pt idx="166">
                  <c:v>18924</c:v>
                </c:pt>
                <c:pt idx="167">
                  <c:v>47932</c:v>
                </c:pt>
                <c:pt idx="168">
                  <c:v>36093</c:v>
                </c:pt>
                <c:pt idx="169">
                  <c:v>20135</c:v>
                </c:pt>
                <c:pt idx="170">
                  <c:v>14728</c:v>
                </c:pt>
                <c:pt idx="171">
                  <c:v>18565</c:v>
                </c:pt>
                <c:pt idx="172">
                  <c:v>20103</c:v>
                </c:pt>
                <c:pt idx="173">
                  <c:v>30777</c:v>
                </c:pt>
                <c:pt idx="174">
                  <c:v>19237</c:v>
                </c:pt>
                <c:pt idx="175">
                  <c:v>53826</c:v>
                </c:pt>
                <c:pt idx="176">
                  <c:v>36311</c:v>
                </c:pt>
                <c:pt idx="177">
                  <c:v>21086</c:v>
                </c:pt>
                <c:pt idx="178">
                  <c:v>64229</c:v>
                </c:pt>
                <c:pt idx="179">
                  <c:v>29816</c:v>
                </c:pt>
                <c:pt idx="180">
                  <c:v>46969</c:v>
                </c:pt>
                <c:pt idx="181">
                  <c:v>24797</c:v>
                </c:pt>
                <c:pt idx="182">
                  <c:v>65864</c:v>
                </c:pt>
                <c:pt idx="183">
                  <c:v>105986</c:v>
                </c:pt>
                <c:pt idx="184">
                  <c:v>39181</c:v>
                </c:pt>
                <c:pt idx="185">
                  <c:v>22361</c:v>
                </c:pt>
                <c:pt idx="186">
                  <c:v>35507</c:v>
                </c:pt>
                <c:pt idx="187">
                  <c:v>102104</c:v>
                </c:pt>
                <c:pt idx="188">
                  <c:v>58624</c:v>
                </c:pt>
                <c:pt idx="189">
                  <c:v>54363</c:v>
                </c:pt>
                <c:pt idx="190">
                  <c:v>36992</c:v>
                </c:pt>
                <c:pt idx="191">
                  <c:v>37194</c:v>
                </c:pt>
                <c:pt idx="192">
                  <c:v>29134</c:v>
                </c:pt>
                <c:pt idx="193">
                  <c:v>162637</c:v>
                </c:pt>
                <c:pt idx="194">
                  <c:v>110198</c:v>
                </c:pt>
                <c:pt idx="195">
                  <c:v>54714</c:v>
                </c:pt>
                <c:pt idx="196">
                  <c:v>69808</c:v>
                </c:pt>
                <c:pt idx="197">
                  <c:v>85776</c:v>
                </c:pt>
                <c:pt idx="198">
                  <c:v>40561</c:v>
                </c:pt>
                <c:pt idx="199">
                  <c:v>28371</c:v>
                </c:pt>
                <c:pt idx="200">
                  <c:v>87875</c:v>
                </c:pt>
                <c:pt idx="201">
                  <c:v>249602</c:v>
                </c:pt>
                <c:pt idx="202">
                  <c:v>124568</c:v>
                </c:pt>
                <c:pt idx="203">
                  <c:v>40995</c:v>
                </c:pt>
                <c:pt idx="204">
                  <c:v>56507</c:v>
                </c:pt>
                <c:pt idx="205">
                  <c:v>23419</c:v>
                </c:pt>
                <c:pt idx="206">
                  <c:v>22203</c:v>
                </c:pt>
                <c:pt idx="207">
                  <c:v>101760</c:v>
                </c:pt>
                <c:pt idx="208">
                  <c:v>71652</c:v>
                </c:pt>
                <c:pt idx="209">
                  <c:v>51556</c:v>
                </c:pt>
                <c:pt idx="210">
                  <c:v>28924</c:v>
                </c:pt>
                <c:pt idx="211">
                  <c:v>35123</c:v>
                </c:pt>
                <c:pt idx="212">
                  <c:v>26271</c:v>
                </c:pt>
                <c:pt idx="213">
                  <c:v>24595</c:v>
                </c:pt>
                <c:pt idx="214">
                  <c:v>27602</c:v>
                </c:pt>
                <c:pt idx="215">
                  <c:v>22120</c:v>
                </c:pt>
                <c:pt idx="216">
                  <c:v>31799</c:v>
                </c:pt>
                <c:pt idx="217">
                  <c:v>61133</c:v>
                </c:pt>
                <c:pt idx="218">
                  <c:v>46861</c:v>
                </c:pt>
                <c:pt idx="219">
                  <c:v>44424</c:v>
                </c:pt>
                <c:pt idx="220">
                  <c:v>54780</c:v>
                </c:pt>
                <c:pt idx="221">
                  <c:v>35943</c:v>
                </c:pt>
                <c:pt idx="222">
                  <c:v>71817</c:v>
                </c:pt>
                <c:pt idx="223">
                  <c:v>146508</c:v>
                </c:pt>
                <c:pt idx="224">
                  <c:v>99148</c:v>
                </c:pt>
                <c:pt idx="225">
                  <c:v>33331</c:v>
                </c:pt>
                <c:pt idx="226">
                  <c:v>23492</c:v>
                </c:pt>
                <c:pt idx="227">
                  <c:v>13139</c:v>
                </c:pt>
                <c:pt idx="228">
                  <c:v>17983</c:v>
                </c:pt>
                <c:pt idx="229">
                  <c:v>22281</c:v>
                </c:pt>
                <c:pt idx="230">
                  <c:v>23177</c:v>
                </c:pt>
                <c:pt idx="231">
                  <c:v>27814</c:v>
                </c:pt>
                <c:pt idx="232">
                  <c:v>70195</c:v>
                </c:pt>
                <c:pt idx="233">
                  <c:v>69856</c:v>
                </c:pt>
                <c:pt idx="234">
                  <c:v>101808</c:v>
                </c:pt>
                <c:pt idx="235">
                  <c:v>25316</c:v>
                </c:pt>
                <c:pt idx="236">
                  <c:v>28604</c:v>
                </c:pt>
                <c:pt idx="237">
                  <c:v>33211</c:v>
                </c:pt>
                <c:pt idx="238">
                  <c:v>64088</c:v>
                </c:pt>
                <c:pt idx="239">
                  <c:v>24811</c:v>
                </c:pt>
                <c:pt idx="240">
                  <c:v>16544</c:v>
                </c:pt>
                <c:pt idx="241">
                  <c:v>12444</c:v>
                </c:pt>
                <c:pt idx="242">
                  <c:v>24711</c:v>
                </c:pt>
                <c:pt idx="243">
                  <c:v>20304</c:v>
                </c:pt>
                <c:pt idx="244">
                  <c:v>29555</c:v>
                </c:pt>
                <c:pt idx="245">
                  <c:v>39350</c:v>
                </c:pt>
                <c:pt idx="246">
                  <c:v>29291</c:v>
                </c:pt>
                <c:pt idx="247">
                  <c:v>19455</c:v>
                </c:pt>
                <c:pt idx="248">
                  <c:v>14094</c:v>
                </c:pt>
                <c:pt idx="249">
                  <c:v>13846</c:v>
                </c:pt>
                <c:pt idx="250">
                  <c:v>14683</c:v>
                </c:pt>
                <c:pt idx="251">
                  <c:v>14398</c:v>
                </c:pt>
                <c:pt idx="252">
                  <c:v>42264</c:v>
                </c:pt>
                <c:pt idx="253">
                  <c:v>394310</c:v>
                </c:pt>
                <c:pt idx="254">
                  <c:v>177279</c:v>
                </c:pt>
                <c:pt idx="255">
                  <c:v>133996</c:v>
                </c:pt>
                <c:pt idx="256">
                  <c:v>85846</c:v>
                </c:pt>
                <c:pt idx="257">
                  <c:v>70883</c:v>
                </c:pt>
                <c:pt idx="258">
                  <c:v>36170</c:v>
                </c:pt>
                <c:pt idx="259">
                  <c:v>27368</c:v>
                </c:pt>
                <c:pt idx="260">
                  <c:v>26941</c:v>
                </c:pt>
                <c:pt idx="261">
                  <c:v>13319</c:v>
                </c:pt>
                <c:pt idx="262">
                  <c:v>13945</c:v>
                </c:pt>
                <c:pt idx="263">
                  <c:v>21361</c:v>
                </c:pt>
                <c:pt idx="264">
                  <c:v>22202</c:v>
                </c:pt>
                <c:pt idx="265">
                  <c:v>25944</c:v>
                </c:pt>
                <c:pt idx="266">
                  <c:v>20651</c:v>
                </c:pt>
                <c:pt idx="267">
                  <c:v>22563</c:v>
                </c:pt>
                <c:pt idx="268">
                  <c:v>37503</c:v>
                </c:pt>
                <c:pt idx="269">
                  <c:v>23337</c:v>
                </c:pt>
                <c:pt idx="270">
                  <c:v>15526</c:v>
                </c:pt>
                <c:pt idx="271">
                  <c:v>17400</c:v>
                </c:pt>
                <c:pt idx="272">
                  <c:v>18584</c:v>
                </c:pt>
                <c:pt idx="273">
                  <c:v>16491</c:v>
                </c:pt>
                <c:pt idx="274">
                  <c:v>14727</c:v>
                </c:pt>
                <c:pt idx="275">
                  <c:v>14721</c:v>
                </c:pt>
                <c:pt idx="276">
                  <c:v>19824</c:v>
                </c:pt>
                <c:pt idx="277">
                  <c:v>16116</c:v>
                </c:pt>
                <c:pt idx="278">
                  <c:v>31469</c:v>
                </c:pt>
                <c:pt idx="279">
                  <c:v>28533</c:v>
                </c:pt>
                <c:pt idx="280">
                  <c:v>149515</c:v>
                </c:pt>
                <c:pt idx="281">
                  <c:v>202166</c:v>
                </c:pt>
                <c:pt idx="282">
                  <c:v>477970</c:v>
                </c:pt>
                <c:pt idx="283">
                  <c:v>720167</c:v>
                </c:pt>
                <c:pt idx="284">
                  <c:v>347948</c:v>
                </c:pt>
                <c:pt idx="285">
                  <c:v>243951</c:v>
                </c:pt>
                <c:pt idx="286">
                  <c:v>138367</c:v>
                </c:pt>
                <c:pt idx="287">
                  <c:v>99186</c:v>
                </c:pt>
                <c:pt idx="288">
                  <c:v>63545</c:v>
                </c:pt>
                <c:pt idx="289">
                  <c:v>42721</c:v>
                </c:pt>
                <c:pt idx="290">
                  <c:v>48376</c:v>
                </c:pt>
                <c:pt idx="291">
                  <c:v>25632</c:v>
                </c:pt>
                <c:pt idx="292">
                  <c:v>34119</c:v>
                </c:pt>
                <c:pt idx="293">
                  <c:v>72864</c:v>
                </c:pt>
                <c:pt idx="294">
                  <c:v>65285</c:v>
                </c:pt>
                <c:pt idx="295">
                  <c:v>33388</c:v>
                </c:pt>
                <c:pt idx="296">
                  <c:v>29633</c:v>
                </c:pt>
                <c:pt idx="297">
                  <c:v>27435</c:v>
                </c:pt>
                <c:pt idx="298">
                  <c:v>62575</c:v>
                </c:pt>
                <c:pt idx="299">
                  <c:v>85024</c:v>
                </c:pt>
                <c:pt idx="300">
                  <c:v>43166</c:v>
                </c:pt>
                <c:pt idx="301">
                  <c:v>22015</c:v>
                </c:pt>
                <c:pt idx="302">
                  <c:v>53909</c:v>
                </c:pt>
                <c:pt idx="303">
                  <c:v>64863</c:v>
                </c:pt>
                <c:pt idx="304">
                  <c:v>43030</c:v>
                </c:pt>
                <c:pt idx="305">
                  <c:v>27241</c:v>
                </c:pt>
                <c:pt idx="306">
                  <c:v>28336</c:v>
                </c:pt>
                <c:pt idx="307">
                  <c:v>24827</c:v>
                </c:pt>
                <c:pt idx="308">
                  <c:v>16855</c:v>
                </c:pt>
                <c:pt idx="309">
                  <c:v>14505</c:v>
                </c:pt>
                <c:pt idx="310">
                  <c:v>9801</c:v>
                </c:pt>
                <c:pt idx="311">
                  <c:v>20115</c:v>
                </c:pt>
                <c:pt idx="312">
                  <c:v>20916</c:v>
                </c:pt>
                <c:pt idx="313">
                  <c:v>63978</c:v>
                </c:pt>
                <c:pt idx="314">
                  <c:v>88299</c:v>
                </c:pt>
                <c:pt idx="315">
                  <c:v>62308</c:v>
                </c:pt>
                <c:pt idx="316">
                  <c:v>58013</c:v>
                </c:pt>
                <c:pt idx="317">
                  <c:v>32268</c:v>
                </c:pt>
                <c:pt idx="318">
                  <c:v>27183</c:v>
                </c:pt>
                <c:pt idx="319">
                  <c:v>26899</c:v>
                </c:pt>
                <c:pt idx="320">
                  <c:v>28145</c:v>
                </c:pt>
                <c:pt idx="321">
                  <c:v>21208</c:v>
                </c:pt>
                <c:pt idx="322">
                  <c:v>18521</c:v>
                </c:pt>
                <c:pt idx="323">
                  <c:v>15957</c:v>
                </c:pt>
                <c:pt idx="324">
                  <c:v>67978</c:v>
                </c:pt>
                <c:pt idx="325">
                  <c:v>49697</c:v>
                </c:pt>
                <c:pt idx="326">
                  <c:v>56697</c:v>
                </c:pt>
                <c:pt idx="327">
                  <c:v>86366</c:v>
                </c:pt>
                <c:pt idx="328">
                  <c:v>49083</c:v>
                </c:pt>
                <c:pt idx="329">
                  <c:v>34646</c:v>
                </c:pt>
                <c:pt idx="330">
                  <c:v>150756</c:v>
                </c:pt>
                <c:pt idx="331">
                  <c:v>57462</c:v>
                </c:pt>
                <c:pt idx="332">
                  <c:v>46809</c:v>
                </c:pt>
                <c:pt idx="333">
                  <c:v>34287</c:v>
                </c:pt>
                <c:pt idx="334">
                  <c:v>42406</c:v>
                </c:pt>
                <c:pt idx="335">
                  <c:v>19970</c:v>
                </c:pt>
                <c:pt idx="336">
                  <c:v>37042</c:v>
                </c:pt>
                <c:pt idx="337">
                  <c:v>54094</c:v>
                </c:pt>
                <c:pt idx="338">
                  <c:v>43153</c:v>
                </c:pt>
                <c:pt idx="339">
                  <c:v>49776</c:v>
                </c:pt>
                <c:pt idx="340">
                  <c:v>46359</c:v>
                </c:pt>
                <c:pt idx="341">
                  <c:v>23409</c:v>
                </c:pt>
                <c:pt idx="342">
                  <c:v>56691</c:v>
                </c:pt>
                <c:pt idx="343">
                  <c:v>64677</c:v>
                </c:pt>
                <c:pt idx="344">
                  <c:v>30486</c:v>
                </c:pt>
                <c:pt idx="345">
                  <c:v>106053</c:v>
                </c:pt>
                <c:pt idx="346">
                  <c:v>39761</c:v>
                </c:pt>
                <c:pt idx="347">
                  <c:v>14776</c:v>
                </c:pt>
                <c:pt idx="348">
                  <c:v>26790</c:v>
                </c:pt>
                <c:pt idx="349">
                  <c:v>22501</c:v>
                </c:pt>
                <c:pt idx="350">
                  <c:v>47524</c:v>
                </c:pt>
                <c:pt idx="351">
                  <c:v>21523</c:v>
                </c:pt>
                <c:pt idx="352">
                  <c:v>11798</c:v>
                </c:pt>
                <c:pt idx="353">
                  <c:v>15864</c:v>
                </c:pt>
                <c:pt idx="354">
                  <c:v>20135</c:v>
                </c:pt>
                <c:pt idx="355">
                  <c:v>35410</c:v>
                </c:pt>
                <c:pt idx="356">
                  <c:v>17923</c:v>
                </c:pt>
                <c:pt idx="357">
                  <c:v>25289</c:v>
                </c:pt>
                <c:pt idx="358">
                  <c:v>13217</c:v>
                </c:pt>
                <c:pt idx="359">
                  <c:v>19031</c:v>
                </c:pt>
                <c:pt idx="360">
                  <c:v>27110</c:v>
                </c:pt>
                <c:pt idx="361">
                  <c:v>26677</c:v>
                </c:pt>
                <c:pt idx="362">
                  <c:v>22071</c:v>
                </c:pt>
                <c:pt idx="363">
                  <c:v>16975</c:v>
                </c:pt>
                <c:pt idx="364">
                  <c:v>13314</c:v>
                </c:pt>
                <c:pt idx="365">
                  <c:v>7395</c:v>
                </c:pt>
                <c:pt idx="366">
                  <c:v>7641</c:v>
                </c:pt>
                <c:pt idx="367">
                  <c:v>8790</c:v>
                </c:pt>
                <c:pt idx="368">
                  <c:v>11879</c:v>
                </c:pt>
                <c:pt idx="369">
                  <c:v>73916</c:v>
                </c:pt>
                <c:pt idx="370">
                  <c:v>36521</c:v>
                </c:pt>
                <c:pt idx="371">
                  <c:v>88625</c:v>
                </c:pt>
                <c:pt idx="372">
                  <c:v>56372</c:v>
                </c:pt>
                <c:pt idx="373">
                  <c:v>25287</c:v>
                </c:pt>
                <c:pt idx="374">
                  <c:v>13921</c:v>
                </c:pt>
                <c:pt idx="375">
                  <c:v>14005</c:v>
                </c:pt>
                <c:pt idx="376">
                  <c:v>22002</c:v>
                </c:pt>
                <c:pt idx="377">
                  <c:v>14636</c:v>
                </c:pt>
                <c:pt idx="378">
                  <c:v>15902</c:v>
                </c:pt>
                <c:pt idx="379">
                  <c:v>22679</c:v>
                </c:pt>
                <c:pt idx="380">
                  <c:v>29690</c:v>
                </c:pt>
                <c:pt idx="381">
                  <c:v>24090</c:v>
                </c:pt>
                <c:pt idx="382">
                  <c:v>28171</c:v>
                </c:pt>
                <c:pt idx="383">
                  <c:v>13175</c:v>
                </c:pt>
                <c:pt idx="384">
                  <c:v>10541</c:v>
                </c:pt>
                <c:pt idx="385">
                  <c:v>14830</c:v>
                </c:pt>
                <c:pt idx="386">
                  <c:v>11728</c:v>
                </c:pt>
                <c:pt idx="387">
                  <c:v>19203</c:v>
                </c:pt>
                <c:pt idx="388">
                  <c:v>33276</c:v>
                </c:pt>
                <c:pt idx="389">
                  <c:v>54288</c:v>
                </c:pt>
                <c:pt idx="390">
                  <c:v>36031</c:v>
                </c:pt>
                <c:pt idx="391">
                  <c:v>30816</c:v>
                </c:pt>
                <c:pt idx="392">
                  <c:v>646729</c:v>
                </c:pt>
                <c:pt idx="393">
                  <c:v>234837</c:v>
                </c:pt>
                <c:pt idx="394">
                  <c:v>90818</c:v>
                </c:pt>
                <c:pt idx="395">
                  <c:v>81134</c:v>
                </c:pt>
                <c:pt idx="396">
                  <c:v>36726</c:v>
                </c:pt>
                <c:pt idx="397">
                  <c:v>16736</c:v>
                </c:pt>
                <c:pt idx="398">
                  <c:v>14242</c:v>
                </c:pt>
                <c:pt idx="399">
                  <c:v>25990</c:v>
                </c:pt>
                <c:pt idx="400">
                  <c:v>43591</c:v>
                </c:pt>
                <c:pt idx="401">
                  <c:v>36935</c:v>
                </c:pt>
                <c:pt idx="402">
                  <c:v>27991</c:v>
                </c:pt>
                <c:pt idx="403">
                  <c:v>15393</c:v>
                </c:pt>
                <c:pt idx="404">
                  <c:v>35793</c:v>
                </c:pt>
                <c:pt idx="405">
                  <c:v>15621</c:v>
                </c:pt>
                <c:pt idx="406">
                  <c:v>20502</c:v>
                </c:pt>
                <c:pt idx="407">
                  <c:v>51220</c:v>
                </c:pt>
                <c:pt idx="408">
                  <c:v>23254</c:v>
                </c:pt>
                <c:pt idx="409">
                  <c:v>14649</c:v>
                </c:pt>
                <c:pt idx="410">
                  <c:v>11983</c:v>
                </c:pt>
                <c:pt idx="411">
                  <c:v>41985</c:v>
                </c:pt>
                <c:pt idx="412">
                  <c:v>68988</c:v>
                </c:pt>
                <c:pt idx="413">
                  <c:v>63193</c:v>
                </c:pt>
                <c:pt idx="414">
                  <c:v>82964</c:v>
                </c:pt>
                <c:pt idx="415">
                  <c:v>53928</c:v>
                </c:pt>
                <c:pt idx="416">
                  <c:v>31394</c:v>
                </c:pt>
                <c:pt idx="417">
                  <c:v>20698</c:v>
                </c:pt>
                <c:pt idx="418">
                  <c:v>23101</c:v>
                </c:pt>
                <c:pt idx="419">
                  <c:v>79744</c:v>
                </c:pt>
                <c:pt idx="420">
                  <c:v>61297</c:v>
                </c:pt>
                <c:pt idx="421">
                  <c:v>20111</c:v>
                </c:pt>
                <c:pt idx="422">
                  <c:v>15339</c:v>
                </c:pt>
                <c:pt idx="423">
                  <c:v>19889</c:v>
                </c:pt>
                <c:pt idx="424">
                  <c:v>12915</c:v>
                </c:pt>
                <c:pt idx="425">
                  <c:v>44402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D4-4548-BA60-6571AA298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034536"/>
        <c:axId val="242034864"/>
      </c:lineChart>
      <c:catAx>
        <c:axId val="24203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34864"/>
        <c:crosses val="autoZero"/>
        <c:auto val="1"/>
        <c:lblAlgn val="ctr"/>
        <c:lblOffset val="100"/>
        <c:noMultiLvlLbl val="0"/>
      </c:catAx>
      <c:valAx>
        <c:axId val="24203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3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445</c:v>
                </c:pt>
                <c:pt idx="1">
                  <c:v>776</c:v>
                </c:pt>
                <c:pt idx="2">
                  <c:v>1507</c:v>
                </c:pt>
                <c:pt idx="3">
                  <c:v>2545</c:v>
                </c:pt>
                <c:pt idx="4">
                  <c:v>1933</c:v>
                </c:pt>
                <c:pt idx="5">
                  <c:v>2366</c:v>
                </c:pt>
                <c:pt idx="6">
                  <c:v>5709</c:v>
                </c:pt>
                <c:pt idx="7">
                  <c:v>2511</c:v>
                </c:pt>
                <c:pt idx="8">
                  <c:v>634</c:v>
                </c:pt>
                <c:pt idx="9">
                  <c:v>854</c:v>
                </c:pt>
                <c:pt idx="10">
                  <c:v>1103</c:v>
                </c:pt>
                <c:pt idx="11">
                  <c:v>806</c:v>
                </c:pt>
                <c:pt idx="12">
                  <c:v>817</c:v>
                </c:pt>
                <c:pt idx="13">
                  <c:v>2354</c:v>
                </c:pt>
                <c:pt idx="14">
                  <c:v>806</c:v>
                </c:pt>
                <c:pt idx="15">
                  <c:v>619</c:v>
                </c:pt>
                <c:pt idx="16">
                  <c:v>273</c:v>
                </c:pt>
                <c:pt idx="17">
                  <c:v>540</c:v>
                </c:pt>
                <c:pt idx="18">
                  <c:v>2474</c:v>
                </c:pt>
                <c:pt idx="19">
                  <c:v>1870</c:v>
                </c:pt>
                <c:pt idx="20">
                  <c:v>1434</c:v>
                </c:pt>
                <c:pt idx="21">
                  <c:v>914</c:v>
                </c:pt>
                <c:pt idx="22">
                  <c:v>1115</c:v>
                </c:pt>
                <c:pt idx="23">
                  <c:v>840</c:v>
                </c:pt>
                <c:pt idx="24">
                  <c:v>500</c:v>
                </c:pt>
                <c:pt idx="25">
                  <c:v>7797</c:v>
                </c:pt>
                <c:pt idx="26">
                  <c:v>2566</c:v>
                </c:pt>
                <c:pt idx="27">
                  <c:v>649</c:v>
                </c:pt>
                <c:pt idx="28">
                  <c:v>1458</c:v>
                </c:pt>
                <c:pt idx="29">
                  <c:v>1073</c:v>
                </c:pt>
                <c:pt idx="30">
                  <c:v>552</c:v>
                </c:pt>
                <c:pt idx="31">
                  <c:v>226</c:v>
                </c:pt>
                <c:pt idx="32">
                  <c:v>359</c:v>
                </c:pt>
                <c:pt idx="33">
                  <c:v>2444</c:v>
                </c:pt>
                <c:pt idx="34">
                  <c:v>5740</c:v>
                </c:pt>
                <c:pt idx="35">
                  <c:v>7789</c:v>
                </c:pt>
                <c:pt idx="36">
                  <c:v>1005</c:v>
                </c:pt>
                <c:pt idx="37">
                  <c:v>667</c:v>
                </c:pt>
                <c:pt idx="38">
                  <c:v>1182</c:v>
                </c:pt>
                <c:pt idx="39">
                  <c:v>3076</c:v>
                </c:pt>
                <c:pt idx="40">
                  <c:v>2190</c:v>
                </c:pt>
                <c:pt idx="41">
                  <c:v>1033</c:v>
                </c:pt>
                <c:pt idx="42">
                  <c:v>617</c:v>
                </c:pt>
                <c:pt idx="43">
                  <c:v>493</c:v>
                </c:pt>
                <c:pt idx="44">
                  <c:v>210</c:v>
                </c:pt>
                <c:pt idx="45">
                  <c:v>585</c:v>
                </c:pt>
                <c:pt idx="46">
                  <c:v>849</c:v>
                </c:pt>
                <c:pt idx="47">
                  <c:v>1297</c:v>
                </c:pt>
                <c:pt idx="48">
                  <c:v>1402</c:v>
                </c:pt>
                <c:pt idx="49">
                  <c:v>1267</c:v>
                </c:pt>
                <c:pt idx="50">
                  <c:v>1191</c:v>
                </c:pt>
                <c:pt idx="51">
                  <c:v>628</c:v>
                </c:pt>
                <c:pt idx="52">
                  <c:v>409</c:v>
                </c:pt>
                <c:pt idx="53">
                  <c:v>5625</c:v>
                </c:pt>
                <c:pt idx="54">
                  <c:v>2811</c:v>
                </c:pt>
                <c:pt idx="55">
                  <c:v>1227</c:v>
                </c:pt>
                <c:pt idx="56">
                  <c:v>678</c:v>
                </c:pt>
                <c:pt idx="57">
                  <c:v>668</c:v>
                </c:pt>
                <c:pt idx="58">
                  <c:v>645</c:v>
                </c:pt>
                <c:pt idx="59">
                  <c:v>398</c:v>
                </c:pt>
                <c:pt idx="60">
                  <c:v>314</c:v>
                </c:pt>
                <c:pt idx="61">
                  <c:v>770</c:v>
                </c:pt>
                <c:pt idx="62">
                  <c:v>873</c:v>
                </c:pt>
                <c:pt idx="63">
                  <c:v>1803</c:v>
                </c:pt>
                <c:pt idx="64">
                  <c:v>1398</c:v>
                </c:pt>
                <c:pt idx="65">
                  <c:v>794</c:v>
                </c:pt>
                <c:pt idx="66">
                  <c:v>1182</c:v>
                </c:pt>
                <c:pt idx="67">
                  <c:v>1175</c:v>
                </c:pt>
                <c:pt idx="68">
                  <c:v>2213</c:v>
                </c:pt>
                <c:pt idx="69">
                  <c:v>1140</c:v>
                </c:pt>
                <c:pt idx="70">
                  <c:v>1877</c:v>
                </c:pt>
                <c:pt idx="71">
                  <c:v>795</c:v>
                </c:pt>
                <c:pt idx="72">
                  <c:v>366</c:v>
                </c:pt>
                <c:pt idx="73">
                  <c:v>1282</c:v>
                </c:pt>
                <c:pt idx="74">
                  <c:v>1262</c:v>
                </c:pt>
                <c:pt idx="75">
                  <c:v>762</c:v>
                </c:pt>
                <c:pt idx="76">
                  <c:v>396</c:v>
                </c:pt>
                <c:pt idx="77">
                  <c:v>1182</c:v>
                </c:pt>
                <c:pt idx="78">
                  <c:v>912</c:v>
                </c:pt>
                <c:pt idx="79">
                  <c:v>764</c:v>
                </c:pt>
                <c:pt idx="80">
                  <c:v>903</c:v>
                </c:pt>
                <c:pt idx="81">
                  <c:v>1284</c:v>
                </c:pt>
                <c:pt idx="82">
                  <c:v>1249</c:v>
                </c:pt>
                <c:pt idx="83">
                  <c:v>1141</c:v>
                </c:pt>
                <c:pt idx="84">
                  <c:v>861</c:v>
                </c:pt>
                <c:pt idx="85">
                  <c:v>741</c:v>
                </c:pt>
                <c:pt idx="86">
                  <c:v>690</c:v>
                </c:pt>
                <c:pt idx="87">
                  <c:v>1286</c:v>
                </c:pt>
                <c:pt idx="88">
                  <c:v>1341</c:v>
                </c:pt>
                <c:pt idx="89">
                  <c:v>1147</c:v>
                </c:pt>
                <c:pt idx="90">
                  <c:v>1314</c:v>
                </c:pt>
                <c:pt idx="91">
                  <c:v>2434</c:v>
                </c:pt>
                <c:pt idx="92">
                  <c:v>1114</c:v>
                </c:pt>
                <c:pt idx="93">
                  <c:v>608</c:v>
                </c:pt>
                <c:pt idx="94">
                  <c:v>834</c:v>
                </c:pt>
                <c:pt idx="95">
                  <c:v>1396</c:v>
                </c:pt>
                <c:pt idx="96">
                  <c:v>1314</c:v>
                </c:pt>
                <c:pt idx="97">
                  <c:v>6931</c:v>
                </c:pt>
                <c:pt idx="98">
                  <c:v>4135</c:v>
                </c:pt>
                <c:pt idx="99">
                  <c:v>963</c:v>
                </c:pt>
                <c:pt idx="100">
                  <c:v>1031</c:v>
                </c:pt>
                <c:pt idx="101">
                  <c:v>1374</c:v>
                </c:pt>
                <c:pt idx="102">
                  <c:v>3360</c:v>
                </c:pt>
                <c:pt idx="103">
                  <c:v>2411</c:v>
                </c:pt>
                <c:pt idx="104">
                  <c:v>2077</c:v>
                </c:pt>
                <c:pt idx="105">
                  <c:v>1086</c:v>
                </c:pt>
                <c:pt idx="106">
                  <c:v>1806</c:v>
                </c:pt>
                <c:pt idx="107">
                  <c:v>835</c:v>
                </c:pt>
                <c:pt idx="108">
                  <c:v>1053</c:v>
                </c:pt>
                <c:pt idx="109">
                  <c:v>2294</c:v>
                </c:pt>
                <c:pt idx="110">
                  <c:v>1875</c:v>
                </c:pt>
                <c:pt idx="111">
                  <c:v>2332</c:v>
                </c:pt>
                <c:pt idx="112">
                  <c:v>762</c:v>
                </c:pt>
                <c:pt idx="113">
                  <c:v>1001</c:v>
                </c:pt>
                <c:pt idx="114">
                  <c:v>597</c:v>
                </c:pt>
                <c:pt idx="115">
                  <c:v>317</c:v>
                </c:pt>
                <c:pt idx="116">
                  <c:v>846</c:v>
                </c:pt>
                <c:pt idx="117">
                  <c:v>1808</c:v>
                </c:pt>
                <c:pt idx="118">
                  <c:v>2942</c:v>
                </c:pt>
                <c:pt idx="119">
                  <c:v>1438</c:v>
                </c:pt>
                <c:pt idx="120">
                  <c:v>1964</c:v>
                </c:pt>
                <c:pt idx="121">
                  <c:v>870</c:v>
                </c:pt>
                <c:pt idx="122">
                  <c:v>8758</c:v>
                </c:pt>
                <c:pt idx="123">
                  <c:v>2980</c:v>
                </c:pt>
                <c:pt idx="124">
                  <c:v>2696</c:v>
                </c:pt>
                <c:pt idx="125">
                  <c:v>6934</c:v>
                </c:pt>
                <c:pt idx="126">
                  <c:v>6455</c:v>
                </c:pt>
                <c:pt idx="127">
                  <c:v>3678</c:v>
                </c:pt>
                <c:pt idx="128">
                  <c:v>2577</c:v>
                </c:pt>
                <c:pt idx="129">
                  <c:v>1236</c:v>
                </c:pt>
                <c:pt idx="130">
                  <c:v>2149</c:v>
                </c:pt>
                <c:pt idx="131">
                  <c:v>1251</c:v>
                </c:pt>
                <c:pt idx="132">
                  <c:v>4374</c:v>
                </c:pt>
                <c:pt idx="133">
                  <c:v>3058</c:v>
                </c:pt>
                <c:pt idx="134">
                  <c:v>2294</c:v>
                </c:pt>
                <c:pt idx="135">
                  <c:v>831</c:v>
                </c:pt>
                <c:pt idx="136">
                  <c:v>1187</c:v>
                </c:pt>
                <c:pt idx="137">
                  <c:v>1760</c:v>
                </c:pt>
                <c:pt idx="138">
                  <c:v>1847</c:v>
                </c:pt>
                <c:pt idx="139">
                  <c:v>3672</c:v>
                </c:pt>
                <c:pt idx="140">
                  <c:v>2648</c:v>
                </c:pt>
                <c:pt idx="141">
                  <c:v>1772</c:v>
                </c:pt>
                <c:pt idx="142">
                  <c:v>948</c:v>
                </c:pt>
                <c:pt idx="143">
                  <c:v>987</c:v>
                </c:pt>
                <c:pt idx="144">
                  <c:v>1765</c:v>
                </c:pt>
                <c:pt idx="145">
                  <c:v>2055</c:v>
                </c:pt>
                <c:pt idx="146">
                  <c:v>1242</c:v>
                </c:pt>
                <c:pt idx="147">
                  <c:v>2082</c:v>
                </c:pt>
                <c:pt idx="148">
                  <c:v>2807</c:v>
                </c:pt>
                <c:pt idx="149">
                  <c:v>1803</c:v>
                </c:pt>
                <c:pt idx="150">
                  <c:v>1127</c:v>
                </c:pt>
                <c:pt idx="151">
                  <c:v>3510</c:v>
                </c:pt>
                <c:pt idx="152">
                  <c:v>19233</c:v>
                </c:pt>
                <c:pt idx="153">
                  <c:v>10322</c:v>
                </c:pt>
                <c:pt idx="154">
                  <c:v>3259</c:v>
                </c:pt>
                <c:pt idx="155">
                  <c:v>3329</c:v>
                </c:pt>
                <c:pt idx="156">
                  <c:v>855</c:v>
                </c:pt>
                <c:pt idx="157">
                  <c:v>887</c:v>
                </c:pt>
                <c:pt idx="158">
                  <c:v>1775</c:v>
                </c:pt>
                <c:pt idx="159">
                  <c:v>1454</c:v>
                </c:pt>
                <c:pt idx="160">
                  <c:v>1440</c:v>
                </c:pt>
                <c:pt idx="161">
                  <c:v>3284</c:v>
                </c:pt>
                <c:pt idx="162">
                  <c:v>6202</c:v>
                </c:pt>
                <c:pt idx="163">
                  <c:v>2237</c:v>
                </c:pt>
                <c:pt idx="164">
                  <c:v>2535</c:v>
                </c:pt>
                <c:pt idx="165">
                  <c:v>1803</c:v>
                </c:pt>
                <c:pt idx="166">
                  <c:v>1292</c:v>
                </c:pt>
                <c:pt idx="167">
                  <c:v>3461</c:v>
                </c:pt>
                <c:pt idx="168">
                  <c:v>1775</c:v>
                </c:pt>
                <c:pt idx="169">
                  <c:v>967</c:v>
                </c:pt>
                <c:pt idx="170">
                  <c:v>539</c:v>
                </c:pt>
                <c:pt idx="171">
                  <c:v>1234</c:v>
                </c:pt>
                <c:pt idx="172">
                  <c:v>1360</c:v>
                </c:pt>
                <c:pt idx="173">
                  <c:v>1935</c:v>
                </c:pt>
                <c:pt idx="174">
                  <c:v>1095</c:v>
                </c:pt>
                <c:pt idx="175">
                  <c:v>2904</c:v>
                </c:pt>
                <c:pt idx="176">
                  <c:v>1930</c:v>
                </c:pt>
                <c:pt idx="177">
                  <c:v>903</c:v>
                </c:pt>
                <c:pt idx="178">
                  <c:v>5285</c:v>
                </c:pt>
                <c:pt idx="179">
                  <c:v>2110</c:v>
                </c:pt>
                <c:pt idx="180">
                  <c:v>2044</c:v>
                </c:pt>
                <c:pt idx="181">
                  <c:v>1675</c:v>
                </c:pt>
                <c:pt idx="182">
                  <c:v>3067</c:v>
                </c:pt>
                <c:pt idx="183">
                  <c:v>7500</c:v>
                </c:pt>
                <c:pt idx="184">
                  <c:v>1487</c:v>
                </c:pt>
                <c:pt idx="185">
                  <c:v>1117</c:v>
                </c:pt>
                <c:pt idx="186">
                  <c:v>3314</c:v>
                </c:pt>
                <c:pt idx="187">
                  <c:v>4645</c:v>
                </c:pt>
                <c:pt idx="188">
                  <c:v>3122</c:v>
                </c:pt>
                <c:pt idx="189">
                  <c:v>2937</c:v>
                </c:pt>
                <c:pt idx="190">
                  <c:v>1946</c:v>
                </c:pt>
                <c:pt idx="191">
                  <c:v>1845</c:v>
                </c:pt>
                <c:pt idx="192">
                  <c:v>2175</c:v>
                </c:pt>
                <c:pt idx="193">
                  <c:v>16951</c:v>
                </c:pt>
                <c:pt idx="194">
                  <c:v>9931</c:v>
                </c:pt>
                <c:pt idx="195">
                  <c:v>3173</c:v>
                </c:pt>
                <c:pt idx="196">
                  <c:v>6828</c:v>
                </c:pt>
                <c:pt idx="197">
                  <c:v>5326</c:v>
                </c:pt>
                <c:pt idx="198">
                  <c:v>2175</c:v>
                </c:pt>
                <c:pt idx="199">
                  <c:v>1872</c:v>
                </c:pt>
                <c:pt idx="200">
                  <c:v>5820</c:v>
                </c:pt>
                <c:pt idx="201">
                  <c:v>31219</c:v>
                </c:pt>
                <c:pt idx="202">
                  <c:v>7131</c:v>
                </c:pt>
                <c:pt idx="203">
                  <c:v>2984</c:v>
                </c:pt>
                <c:pt idx="204">
                  <c:v>4946</c:v>
                </c:pt>
                <c:pt idx="205">
                  <c:v>1311</c:v>
                </c:pt>
                <c:pt idx="206">
                  <c:v>1288</c:v>
                </c:pt>
                <c:pt idx="207">
                  <c:v>5980</c:v>
                </c:pt>
                <c:pt idx="208">
                  <c:v>5243</c:v>
                </c:pt>
                <c:pt idx="209">
                  <c:v>3934</c:v>
                </c:pt>
                <c:pt idx="210">
                  <c:v>1818</c:v>
                </c:pt>
                <c:pt idx="211">
                  <c:v>2228</c:v>
                </c:pt>
                <c:pt idx="212">
                  <c:v>1440</c:v>
                </c:pt>
                <c:pt idx="213">
                  <c:v>1695</c:v>
                </c:pt>
                <c:pt idx="214">
                  <c:v>2776</c:v>
                </c:pt>
                <c:pt idx="215">
                  <c:v>1675</c:v>
                </c:pt>
                <c:pt idx="216">
                  <c:v>3847</c:v>
                </c:pt>
                <c:pt idx="217">
                  <c:v>5440</c:v>
                </c:pt>
                <c:pt idx="218">
                  <c:v>2347</c:v>
                </c:pt>
                <c:pt idx="219">
                  <c:v>1646</c:v>
                </c:pt>
                <c:pt idx="220">
                  <c:v>2545</c:v>
                </c:pt>
                <c:pt idx="221">
                  <c:v>2431</c:v>
                </c:pt>
                <c:pt idx="222">
                  <c:v>4251</c:v>
                </c:pt>
                <c:pt idx="223">
                  <c:v>13577</c:v>
                </c:pt>
                <c:pt idx="224">
                  <c:v>6251</c:v>
                </c:pt>
                <c:pt idx="225">
                  <c:v>1732</c:v>
                </c:pt>
                <c:pt idx="226">
                  <c:v>1005</c:v>
                </c:pt>
                <c:pt idx="227">
                  <c:v>431</c:v>
                </c:pt>
                <c:pt idx="228">
                  <c:v>931</c:v>
                </c:pt>
                <c:pt idx="229">
                  <c:v>1489</c:v>
                </c:pt>
                <c:pt idx="230">
                  <c:v>1639</c:v>
                </c:pt>
                <c:pt idx="231">
                  <c:v>1768</c:v>
                </c:pt>
                <c:pt idx="232">
                  <c:v>3006</c:v>
                </c:pt>
                <c:pt idx="233">
                  <c:v>2896</c:v>
                </c:pt>
                <c:pt idx="234">
                  <c:v>8423</c:v>
                </c:pt>
                <c:pt idx="235">
                  <c:v>1271</c:v>
                </c:pt>
                <c:pt idx="236">
                  <c:v>2249</c:v>
                </c:pt>
                <c:pt idx="237">
                  <c:v>1892</c:v>
                </c:pt>
                <c:pt idx="238">
                  <c:v>3783</c:v>
                </c:pt>
                <c:pt idx="239">
                  <c:v>1339</c:v>
                </c:pt>
                <c:pt idx="240">
                  <c:v>956</c:v>
                </c:pt>
                <c:pt idx="241">
                  <c:v>631</c:v>
                </c:pt>
                <c:pt idx="242">
                  <c:v>2294</c:v>
                </c:pt>
                <c:pt idx="243">
                  <c:v>1865</c:v>
                </c:pt>
                <c:pt idx="244">
                  <c:v>2605</c:v>
                </c:pt>
                <c:pt idx="245">
                  <c:v>1753</c:v>
                </c:pt>
                <c:pt idx="246">
                  <c:v>1010</c:v>
                </c:pt>
                <c:pt idx="247">
                  <c:v>646</c:v>
                </c:pt>
                <c:pt idx="248">
                  <c:v>706</c:v>
                </c:pt>
                <c:pt idx="249">
                  <c:v>699</c:v>
                </c:pt>
                <c:pt idx="250">
                  <c:v>571</c:v>
                </c:pt>
                <c:pt idx="251">
                  <c:v>844</c:v>
                </c:pt>
                <c:pt idx="252">
                  <c:v>1820</c:v>
                </c:pt>
                <c:pt idx="253">
                  <c:v>38558</c:v>
                </c:pt>
                <c:pt idx="254">
                  <c:v>13074</c:v>
                </c:pt>
                <c:pt idx="255">
                  <c:v>8131</c:v>
                </c:pt>
                <c:pt idx="256">
                  <c:v>4935</c:v>
                </c:pt>
                <c:pt idx="257">
                  <c:v>4061</c:v>
                </c:pt>
                <c:pt idx="258">
                  <c:v>1723</c:v>
                </c:pt>
                <c:pt idx="259">
                  <c:v>2033</c:v>
                </c:pt>
                <c:pt idx="260">
                  <c:v>1615</c:v>
                </c:pt>
                <c:pt idx="261">
                  <c:v>690</c:v>
                </c:pt>
                <c:pt idx="262">
                  <c:v>753</c:v>
                </c:pt>
                <c:pt idx="263">
                  <c:v>1823</c:v>
                </c:pt>
                <c:pt idx="264">
                  <c:v>1528</c:v>
                </c:pt>
                <c:pt idx="265">
                  <c:v>1961</c:v>
                </c:pt>
                <c:pt idx="266">
                  <c:v>1460</c:v>
                </c:pt>
                <c:pt idx="267">
                  <c:v>1728</c:v>
                </c:pt>
                <c:pt idx="268">
                  <c:v>1398</c:v>
                </c:pt>
                <c:pt idx="269">
                  <c:v>1018</c:v>
                </c:pt>
                <c:pt idx="270">
                  <c:v>993</c:v>
                </c:pt>
                <c:pt idx="271">
                  <c:v>1634</c:v>
                </c:pt>
                <c:pt idx="272">
                  <c:v>1374</c:v>
                </c:pt>
                <c:pt idx="273">
                  <c:v>1402</c:v>
                </c:pt>
                <c:pt idx="274">
                  <c:v>1026</c:v>
                </c:pt>
                <c:pt idx="275">
                  <c:v>665</c:v>
                </c:pt>
                <c:pt idx="276">
                  <c:v>1178</c:v>
                </c:pt>
                <c:pt idx="277">
                  <c:v>910</c:v>
                </c:pt>
                <c:pt idx="278">
                  <c:v>1837</c:v>
                </c:pt>
                <c:pt idx="279">
                  <c:v>1698</c:v>
                </c:pt>
                <c:pt idx="280">
                  <c:v>8812</c:v>
                </c:pt>
                <c:pt idx="281">
                  <c:v>10571</c:v>
                </c:pt>
                <c:pt idx="282">
                  <c:v>41378</c:v>
                </c:pt>
                <c:pt idx="283">
                  <c:v>55962</c:v>
                </c:pt>
                <c:pt idx="284">
                  <c:v>25052</c:v>
                </c:pt>
                <c:pt idx="285">
                  <c:v>18521</c:v>
                </c:pt>
                <c:pt idx="286">
                  <c:v>9596</c:v>
                </c:pt>
                <c:pt idx="287">
                  <c:v>6189</c:v>
                </c:pt>
                <c:pt idx="288">
                  <c:v>3920</c:v>
                </c:pt>
                <c:pt idx="289">
                  <c:v>2545</c:v>
                </c:pt>
                <c:pt idx="290">
                  <c:v>3187</c:v>
                </c:pt>
                <c:pt idx="291">
                  <c:v>1714</c:v>
                </c:pt>
                <c:pt idx="292">
                  <c:v>2408</c:v>
                </c:pt>
                <c:pt idx="293">
                  <c:v>5436</c:v>
                </c:pt>
                <c:pt idx="294">
                  <c:v>3319</c:v>
                </c:pt>
                <c:pt idx="295">
                  <c:v>2130</c:v>
                </c:pt>
                <c:pt idx="296">
                  <c:v>969</c:v>
                </c:pt>
                <c:pt idx="297">
                  <c:v>1930</c:v>
                </c:pt>
                <c:pt idx="298">
                  <c:v>4219</c:v>
                </c:pt>
                <c:pt idx="299">
                  <c:v>4924</c:v>
                </c:pt>
                <c:pt idx="300">
                  <c:v>2322</c:v>
                </c:pt>
                <c:pt idx="301">
                  <c:v>2099</c:v>
                </c:pt>
                <c:pt idx="302">
                  <c:v>3510</c:v>
                </c:pt>
                <c:pt idx="303">
                  <c:v>2997</c:v>
                </c:pt>
                <c:pt idx="304">
                  <c:v>1857</c:v>
                </c:pt>
                <c:pt idx="305">
                  <c:v>1450</c:v>
                </c:pt>
                <c:pt idx="306">
                  <c:v>1639</c:v>
                </c:pt>
                <c:pt idx="307">
                  <c:v>1485</c:v>
                </c:pt>
                <c:pt idx="308">
                  <c:v>906</c:v>
                </c:pt>
                <c:pt idx="309">
                  <c:v>568</c:v>
                </c:pt>
                <c:pt idx="310">
                  <c:v>383</c:v>
                </c:pt>
                <c:pt idx="311">
                  <c:v>1046</c:v>
                </c:pt>
                <c:pt idx="312">
                  <c:v>1953</c:v>
                </c:pt>
                <c:pt idx="313">
                  <c:v>6167</c:v>
                </c:pt>
                <c:pt idx="314">
                  <c:v>5969</c:v>
                </c:pt>
                <c:pt idx="315">
                  <c:v>4514</c:v>
                </c:pt>
                <c:pt idx="316">
                  <c:v>3072</c:v>
                </c:pt>
                <c:pt idx="317">
                  <c:v>1882</c:v>
                </c:pt>
                <c:pt idx="318">
                  <c:v>1597</c:v>
                </c:pt>
                <c:pt idx="319">
                  <c:v>1857</c:v>
                </c:pt>
                <c:pt idx="320">
                  <c:v>2580</c:v>
                </c:pt>
                <c:pt idx="321">
                  <c:v>1503</c:v>
                </c:pt>
                <c:pt idx="322">
                  <c:v>1297</c:v>
                </c:pt>
                <c:pt idx="323">
                  <c:v>1309</c:v>
                </c:pt>
                <c:pt idx="324">
                  <c:v>3726</c:v>
                </c:pt>
                <c:pt idx="325">
                  <c:v>3402</c:v>
                </c:pt>
                <c:pt idx="326">
                  <c:v>3708</c:v>
                </c:pt>
                <c:pt idx="327">
                  <c:v>5375</c:v>
                </c:pt>
                <c:pt idx="328">
                  <c:v>2963</c:v>
                </c:pt>
                <c:pt idx="329">
                  <c:v>2264</c:v>
                </c:pt>
                <c:pt idx="330">
                  <c:v>8044</c:v>
                </c:pt>
                <c:pt idx="331">
                  <c:v>2741</c:v>
                </c:pt>
                <c:pt idx="332">
                  <c:v>2504</c:v>
                </c:pt>
                <c:pt idx="333">
                  <c:v>2896</c:v>
                </c:pt>
                <c:pt idx="334">
                  <c:v>4684</c:v>
                </c:pt>
                <c:pt idx="335">
                  <c:v>1290</c:v>
                </c:pt>
                <c:pt idx="336">
                  <c:v>2888</c:v>
                </c:pt>
                <c:pt idx="337">
                  <c:v>3690</c:v>
                </c:pt>
                <c:pt idx="338">
                  <c:v>2363</c:v>
                </c:pt>
                <c:pt idx="339">
                  <c:v>3739</c:v>
                </c:pt>
                <c:pt idx="340">
                  <c:v>2487</c:v>
                </c:pt>
                <c:pt idx="341">
                  <c:v>1297</c:v>
                </c:pt>
                <c:pt idx="342">
                  <c:v>2693</c:v>
                </c:pt>
                <c:pt idx="343">
                  <c:v>2659</c:v>
                </c:pt>
                <c:pt idx="344">
                  <c:v>1231</c:v>
                </c:pt>
                <c:pt idx="345">
                  <c:v>8580</c:v>
                </c:pt>
                <c:pt idx="346">
                  <c:v>1835</c:v>
                </c:pt>
                <c:pt idx="347">
                  <c:v>749</c:v>
                </c:pt>
                <c:pt idx="348">
                  <c:v>1985</c:v>
                </c:pt>
                <c:pt idx="349">
                  <c:v>1707</c:v>
                </c:pt>
                <c:pt idx="350">
                  <c:v>2267</c:v>
                </c:pt>
                <c:pt idx="351">
                  <c:v>966</c:v>
                </c:pt>
                <c:pt idx="352">
                  <c:v>692</c:v>
                </c:pt>
                <c:pt idx="353">
                  <c:v>1131</c:v>
                </c:pt>
                <c:pt idx="354">
                  <c:v>1507</c:v>
                </c:pt>
                <c:pt idx="355">
                  <c:v>1305</c:v>
                </c:pt>
                <c:pt idx="356">
                  <c:v>1182</c:v>
                </c:pt>
                <c:pt idx="357">
                  <c:v>2068</c:v>
                </c:pt>
                <c:pt idx="358">
                  <c:v>608</c:v>
                </c:pt>
                <c:pt idx="359">
                  <c:v>1448</c:v>
                </c:pt>
                <c:pt idx="360">
                  <c:v>904</c:v>
                </c:pt>
                <c:pt idx="361">
                  <c:v>1702</c:v>
                </c:pt>
                <c:pt idx="362">
                  <c:v>1659</c:v>
                </c:pt>
                <c:pt idx="363">
                  <c:v>969</c:v>
                </c:pt>
                <c:pt idx="364">
                  <c:v>837</c:v>
                </c:pt>
                <c:pt idx="365">
                  <c:v>287</c:v>
                </c:pt>
                <c:pt idx="366">
                  <c:v>412</c:v>
                </c:pt>
                <c:pt idx="367">
                  <c:v>565</c:v>
                </c:pt>
                <c:pt idx="368">
                  <c:v>1180</c:v>
                </c:pt>
                <c:pt idx="369">
                  <c:v>5865</c:v>
                </c:pt>
                <c:pt idx="370">
                  <c:v>2734</c:v>
                </c:pt>
                <c:pt idx="371">
                  <c:v>5139</c:v>
                </c:pt>
                <c:pt idx="372">
                  <c:v>2738</c:v>
                </c:pt>
                <c:pt idx="373">
                  <c:v>1221</c:v>
                </c:pt>
                <c:pt idx="374">
                  <c:v>710</c:v>
                </c:pt>
                <c:pt idx="375">
                  <c:v>832</c:v>
                </c:pt>
                <c:pt idx="376">
                  <c:v>2382</c:v>
                </c:pt>
                <c:pt idx="377">
                  <c:v>1462</c:v>
                </c:pt>
                <c:pt idx="378">
                  <c:v>1489</c:v>
                </c:pt>
                <c:pt idx="379">
                  <c:v>2294</c:v>
                </c:pt>
                <c:pt idx="380">
                  <c:v>2507</c:v>
                </c:pt>
                <c:pt idx="381">
                  <c:v>2270</c:v>
                </c:pt>
                <c:pt idx="382">
                  <c:v>3827</c:v>
                </c:pt>
                <c:pt idx="383">
                  <c:v>1026</c:v>
                </c:pt>
                <c:pt idx="384">
                  <c:v>775</c:v>
                </c:pt>
                <c:pt idx="385">
                  <c:v>1575</c:v>
                </c:pt>
                <c:pt idx="386">
                  <c:v>767</c:v>
                </c:pt>
                <c:pt idx="387">
                  <c:v>616</c:v>
                </c:pt>
                <c:pt idx="388">
                  <c:v>6709</c:v>
                </c:pt>
                <c:pt idx="389">
                  <c:v>5441</c:v>
                </c:pt>
                <c:pt idx="390">
                  <c:v>2693</c:v>
                </c:pt>
                <c:pt idx="391">
                  <c:v>2587</c:v>
                </c:pt>
                <c:pt idx="392">
                  <c:v>73766</c:v>
                </c:pt>
                <c:pt idx="393">
                  <c:v>21257</c:v>
                </c:pt>
                <c:pt idx="394">
                  <c:v>8294</c:v>
                </c:pt>
                <c:pt idx="395">
                  <c:v>6463</c:v>
                </c:pt>
                <c:pt idx="396">
                  <c:v>2811</c:v>
                </c:pt>
                <c:pt idx="397">
                  <c:v>1018</c:v>
                </c:pt>
                <c:pt idx="398">
                  <c:v>809</c:v>
                </c:pt>
                <c:pt idx="399">
                  <c:v>2573</c:v>
                </c:pt>
                <c:pt idx="400">
                  <c:v>3873</c:v>
                </c:pt>
                <c:pt idx="401">
                  <c:v>2470</c:v>
                </c:pt>
                <c:pt idx="402">
                  <c:v>2027</c:v>
                </c:pt>
                <c:pt idx="403">
                  <c:v>921</c:v>
                </c:pt>
                <c:pt idx="404">
                  <c:v>2234</c:v>
                </c:pt>
                <c:pt idx="405">
                  <c:v>923</c:v>
                </c:pt>
                <c:pt idx="406">
                  <c:v>1180</c:v>
                </c:pt>
                <c:pt idx="407">
                  <c:v>4399</c:v>
                </c:pt>
                <c:pt idx="408">
                  <c:v>1440</c:v>
                </c:pt>
                <c:pt idx="409">
                  <c:v>773</c:v>
                </c:pt>
                <c:pt idx="410">
                  <c:v>672</c:v>
                </c:pt>
                <c:pt idx="411">
                  <c:v>2193</c:v>
                </c:pt>
                <c:pt idx="412">
                  <c:v>5449</c:v>
                </c:pt>
                <c:pt idx="413">
                  <c:v>4969</c:v>
                </c:pt>
                <c:pt idx="414">
                  <c:v>5426</c:v>
                </c:pt>
                <c:pt idx="415">
                  <c:v>2997</c:v>
                </c:pt>
                <c:pt idx="416">
                  <c:v>2130</c:v>
                </c:pt>
                <c:pt idx="417">
                  <c:v>1507</c:v>
                </c:pt>
                <c:pt idx="418">
                  <c:v>2003</c:v>
                </c:pt>
                <c:pt idx="419">
                  <c:v>7356</c:v>
                </c:pt>
                <c:pt idx="420">
                  <c:v>3847</c:v>
                </c:pt>
                <c:pt idx="421">
                  <c:v>998</c:v>
                </c:pt>
                <c:pt idx="422">
                  <c:v>1260</c:v>
                </c:pt>
                <c:pt idx="423">
                  <c:v>1969</c:v>
                </c:pt>
                <c:pt idx="424">
                  <c:v>814</c:v>
                </c:pt>
                <c:pt idx="425">
                  <c:v>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18-4CED-A2E5-B43F857F5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43848"/>
        <c:axId val="285539256"/>
      </c:lineChart>
      <c:catAx>
        <c:axId val="28554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39256"/>
        <c:crosses val="autoZero"/>
        <c:auto val="1"/>
        <c:lblAlgn val="ctr"/>
        <c:lblOffset val="100"/>
        <c:noMultiLvlLbl val="0"/>
      </c:catAx>
      <c:valAx>
        <c:axId val="28553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4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Sheet1!$A$2:$A$427</c:f>
              <c:strCache>
                <c:ptCount val="426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  <c:pt idx="365">
                  <c:v>01.09.2017</c:v>
                </c:pt>
                <c:pt idx="366">
                  <c:v>02.09.2017</c:v>
                </c:pt>
                <c:pt idx="367">
                  <c:v>03.09.2017</c:v>
                </c:pt>
                <c:pt idx="368">
                  <c:v>04.09.2017</c:v>
                </c:pt>
                <c:pt idx="369">
                  <c:v>05.09.2017</c:v>
                </c:pt>
                <c:pt idx="370">
                  <c:v>06.09.2017</c:v>
                </c:pt>
                <c:pt idx="371">
                  <c:v>07.09.2017</c:v>
                </c:pt>
                <c:pt idx="372">
                  <c:v>08.09.2017</c:v>
                </c:pt>
                <c:pt idx="373">
                  <c:v>09.09.2017</c:v>
                </c:pt>
                <c:pt idx="374">
                  <c:v>10.09.2017</c:v>
                </c:pt>
                <c:pt idx="375">
                  <c:v>11.09.2017</c:v>
                </c:pt>
                <c:pt idx="376">
                  <c:v>12.09.2017</c:v>
                </c:pt>
                <c:pt idx="377">
                  <c:v>13.09.2017</c:v>
                </c:pt>
                <c:pt idx="378">
                  <c:v>14.09.2017</c:v>
                </c:pt>
                <c:pt idx="379">
                  <c:v>15.09.2017</c:v>
                </c:pt>
                <c:pt idx="380">
                  <c:v>16.09.2017</c:v>
                </c:pt>
                <c:pt idx="381">
                  <c:v>17.09.2017</c:v>
                </c:pt>
                <c:pt idx="382">
                  <c:v>18.09.2017</c:v>
                </c:pt>
                <c:pt idx="383">
                  <c:v>19.09.2017</c:v>
                </c:pt>
                <c:pt idx="384">
                  <c:v>20.09.2017</c:v>
                </c:pt>
                <c:pt idx="385">
                  <c:v>21.09.2017</c:v>
                </c:pt>
                <c:pt idx="386">
                  <c:v>22.09.2017</c:v>
                </c:pt>
                <c:pt idx="387">
                  <c:v>23.09.2017</c:v>
                </c:pt>
                <c:pt idx="388">
                  <c:v>24.09.2017</c:v>
                </c:pt>
                <c:pt idx="389">
                  <c:v>25.09.2017</c:v>
                </c:pt>
                <c:pt idx="390">
                  <c:v>26.09.2017</c:v>
                </c:pt>
                <c:pt idx="391">
                  <c:v>27.09.2017</c:v>
                </c:pt>
                <c:pt idx="392">
                  <c:v>28.09.2017</c:v>
                </c:pt>
                <c:pt idx="393">
                  <c:v>29.09.2017</c:v>
                </c:pt>
                <c:pt idx="394">
                  <c:v>30.09.2017</c:v>
                </c:pt>
                <c:pt idx="395">
                  <c:v>01.10.2017</c:v>
                </c:pt>
                <c:pt idx="396">
                  <c:v>02.10.2017</c:v>
                </c:pt>
                <c:pt idx="397">
                  <c:v>03.10.2017</c:v>
                </c:pt>
                <c:pt idx="398">
                  <c:v>04.10.2017</c:v>
                </c:pt>
                <c:pt idx="399">
                  <c:v>05.10.2017</c:v>
                </c:pt>
                <c:pt idx="400">
                  <c:v>06.10.2017</c:v>
                </c:pt>
                <c:pt idx="401">
                  <c:v>07.10.2017</c:v>
                </c:pt>
                <c:pt idx="402">
                  <c:v>08.10.2017</c:v>
                </c:pt>
                <c:pt idx="403">
                  <c:v>09.10.2017</c:v>
                </c:pt>
                <c:pt idx="404">
                  <c:v>10.10.2017</c:v>
                </c:pt>
                <c:pt idx="405">
                  <c:v>11.10.2017</c:v>
                </c:pt>
                <c:pt idx="406">
                  <c:v>12.10.2017</c:v>
                </c:pt>
                <c:pt idx="407">
                  <c:v>13.10.2017</c:v>
                </c:pt>
                <c:pt idx="408">
                  <c:v>14.10.2017</c:v>
                </c:pt>
                <c:pt idx="409">
                  <c:v>15.10.2017</c:v>
                </c:pt>
                <c:pt idx="410">
                  <c:v>16.10.2017</c:v>
                </c:pt>
                <c:pt idx="411">
                  <c:v>17.10.2017</c:v>
                </c:pt>
                <c:pt idx="412">
                  <c:v>18.10.2017</c:v>
                </c:pt>
                <c:pt idx="413">
                  <c:v>19.10.2017</c:v>
                </c:pt>
                <c:pt idx="414">
                  <c:v>20.10.2017</c:v>
                </c:pt>
                <c:pt idx="415">
                  <c:v>21.10.2017</c:v>
                </c:pt>
                <c:pt idx="416">
                  <c:v>22.10.2017</c:v>
                </c:pt>
                <c:pt idx="417">
                  <c:v>23.10.2017</c:v>
                </c:pt>
                <c:pt idx="418">
                  <c:v>24.10.2017</c:v>
                </c:pt>
                <c:pt idx="419">
                  <c:v>25.10.2017</c:v>
                </c:pt>
                <c:pt idx="420">
                  <c:v>26.10.2017</c:v>
                </c:pt>
                <c:pt idx="421">
                  <c:v>27.10.2017</c:v>
                </c:pt>
                <c:pt idx="422">
                  <c:v>28.10.2017</c:v>
                </c:pt>
                <c:pt idx="423">
                  <c:v>29.10.2017</c:v>
                </c:pt>
                <c:pt idx="424">
                  <c:v>30.10.2017</c:v>
                </c:pt>
                <c:pt idx="425">
                  <c:v>31.10.2017</c:v>
                </c:pt>
              </c:strCache>
            </c:strRef>
          </c:cat>
          <c:val>
            <c:numRef>
              <c:f>Sheet1!$B$2:$B$427</c:f>
              <c:numCache>
                <c:formatCode>General</c:formatCode>
                <c:ptCount val="426"/>
                <c:pt idx="0">
                  <c:v>201</c:v>
                </c:pt>
                <c:pt idx="1">
                  <c:v>350</c:v>
                </c:pt>
                <c:pt idx="2">
                  <c:v>651</c:v>
                </c:pt>
                <c:pt idx="3">
                  <c:v>1141</c:v>
                </c:pt>
                <c:pt idx="4">
                  <c:v>1787</c:v>
                </c:pt>
                <c:pt idx="5">
                  <c:v>577</c:v>
                </c:pt>
                <c:pt idx="6">
                  <c:v>1191</c:v>
                </c:pt>
                <c:pt idx="7">
                  <c:v>2275</c:v>
                </c:pt>
                <c:pt idx="8">
                  <c:v>360</c:v>
                </c:pt>
                <c:pt idx="9">
                  <c:v>133</c:v>
                </c:pt>
                <c:pt idx="10">
                  <c:v>1328</c:v>
                </c:pt>
                <c:pt idx="11">
                  <c:v>369</c:v>
                </c:pt>
                <c:pt idx="12">
                  <c:v>702</c:v>
                </c:pt>
                <c:pt idx="13">
                  <c:v>2835</c:v>
                </c:pt>
                <c:pt idx="14">
                  <c:v>597</c:v>
                </c:pt>
                <c:pt idx="15">
                  <c:v>172</c:v>
                </c:pt>
                <c:pt idx="16">
                  <c:v>100</c:v>
                </c:pt>
                <c:pt idx="17">
                  <c:v>210</c:v>
                </c:pt>
                <c:pt idx="18">
                  <c:v>353</c:v>
                </c:pt>
                <c:pt idx="19">
                  <c:v>984</c:v>
                </c:pt>
                <c:pt idx="20">
                  <c:v>1217</c:v>
                </c:pt>
                <c:pt idx="21">
                  <c:v>919</c:v>
                </c:pt>
                <c:pt idx="22">
                  <c:v>1112</c:v>
                </c:pt>
                <c:pt idx="23">
                  <c:v>953</c:v>
                </c:pt>
                <c:pt idx="24">
                  <c:v>345</c:v>
                </c:pt>
                <c:pt idx="25">
                  <c:v>10606</c:v>
                </c:pt>
                <c:pt idx="26">
                  <c:v>2356</c:v>
                </c:pt>
                <c:pt idx="27">
                  <c:v>484</c:v>
                </c:pt>
                <c:pt idx="28">
                  <c:v>1116</c:v>
                </c:pt>
                <c:pt idx="29">
                  <c:v>824</c:v>
                </c:pt>
                <c:pt idx="30">
                  <c:v>366</c:v>
                </c:pt>
                <c:pt idx="31">
                  <c:v>226</c:v>
                </c:pt>
                <c:pt idx="32">
                  <c:v>193</c:v>
                </c:pt>
                <c:pt idx="33">
                  <c:v>5640</c:v>
                </c:pt>
                <c:pt idx="34">
                  <c:v>13868</c:v>
                </c:pt>
                <c:pt idx="35">
                  <c:v>2730</c:v>
                </c:pt>
                <c:pt idx="36">
                  <c:v>319</c:v>
                </c:pt>
                <c:pt idx="37">
                  <c:v>2656</c:v>
                </c:pt>
                <c:pt idx="38">
                  <c:v>3184</c:v>
                </c:pt>
                <c:pt idx="39">
                  <c:v>588</c:v>
                </c:pt>
                <c:pt idx="40">
                  <c:v>1524</c:v>
                </c:pt>
                <c:pt idx="41">
                  <c:v>762</c:v>
                </c:pt>
                <c:pt idx="42">
                  <c:v>283</c:v>
                </c:pt>
                <c:pt idx="43">
                  <c:v>654</c:v>
                </c:pt>
                <c:pt idx="44">
                  <c:v>184</c:v>
                </c:pt>
                <c:pt idx="45">
                  <c:v>214</c:v>
                </c:pt>
                <c:pt idx="46">
                  <c:v>227</c:v>
                </c:pt>
                <c:pt idx="47">
                  <c:v>451</c:v>
                </c:pt>
                <c:pt idx="48">
                  <c:v>483</c:v>
                </c:pt>
                <c:pt idx="49">
                  <c:v>1139</c:v>
                </c:pt>
                <c:pt idx="50">
                  <c:v>598</c:v>
                </c:pt>
                <c:pt idx="51">
                  <c:v>179</c:v>
                </c:pt>
                <c:pt idx="52">
                  <c:v>283</c:v>
                </c:pt>
                <c:pt idx="53">
                  <c:v>392</c:v>
                </c:pt>
                <c:pt idx="54">
                  <c:v>821</c:v>
                </c:pt>
                <c:pt idx="55">
                  <c:v>917</c:v>
                </c:pt>
                <c:pt idx="56">
                  <c:v>438</c:v>
                </c:pt>
                <c:pt idx="57">
                  <c:v>133</c:v>
                </c:pt>
                <c:pt idx="58">
                  <c:v>243</c:v>
                </c:pt>
                <c:pt idx="59">
                  <c:v>329</c:v>
                </c:pt>
                <c:pt idx="60">
                  <c:v>304</c:v>
                </c:pt>
                <c:pt idx="61">
                  <c:v>1181</c:v>
                </c:pt>
                <c:pt idx="62">
                  <c:v>443</c:v>
                </c:pt>
                <c:pt idx="63">
                  <c:v>285</c:v>
                </c:pt>
                <c:pt idx="64">
                  <c:v>1093</c:v>
                </c:pt>
                <c:pt idx="65">
                  <c:v>281</c:v>
                </c:pt>
                <c:pt idx="66">
                  <c:v>274</c:v>
                </c:pt>
                <c:pt idx="67">
                  <c:v>385</c:v>
                </c:pt>
                <c:pt idx="68">
                  <c:v>1540</c:v>
                </c:pt>
                <c:pt idx="69">
                  <c:v>1023</c:v>
                </c:pt>
                <c:pt idx="70">
                  <c:v>686</c:v>
                </c:pt>
                <c:pt idx="71">
                  <c:v>523</c:v>
                </c:pt>
                <c:pt idx="72">
                  <c:v>355</c:v>
                </c:pt>
                <c:pt idx="73">
                  <c:v>450</c:v>
                </c:pt>
                <c:pt idx="74">
                  <c:v>1469</c:v>
                </c:pt>
                <c:pt idx="75">
                  <c:v>916</c:v>
                </c:pt>
                <c:pt idx="76">
                  <c:v>479</c:v>
                </c:pt>
                <c:pt idx="77">
                  <c:v>2272</c:v>
                </c:pt>
                <c:pt idx="78">
                  <c:v>1150</c:v>
                </c:pt>
                <c:pt idx="79">
                  <c:v>1453</c:v>
                </c:pt>
                <c:pt idx="80">
                  <c:v>3352</c:v>
                </c:pt>
                <c:pt idx="81">
                  <c:v>2326</c:v>
                </c:pt>
                <c:pt idx="82">
                  <c:v>2004</c:v>
                </c:pt>
                <c:pt idx="83">
                  <c:v>2105</c:v>
                </c:pt>
                <c:pt idx="84">
                  <c:v>1814</c:v>
                </c:pt>
                <c:pt idx="85">
                  <c:v>1911</c:v>
                </c:pt>
                <c:pt idx="86">
                  <c:v>1598</c:v>
                </c:pt>
                <c:pt idx="87">
                  <c:v>2050</c:v>
                </c:pt>
                <c:pt idx="88">
                  <c:v>2009</c:v>
                </c:pt>
                <c:pt idx="89">
                  <c:v>1994</c:v>
                </c:pt>
                <c:pt idx="90">
                  <c:v>5634</c:v>
                </c:pt>
                <c:pt idx="91">
                  <c:v>3570</c:v>
                </c:pt>
                <c:pt idx="92">
                  <c:v>3647</c:v>
                </c:pt>
                <c:pt idx="93">
                  <c:v>2713</c:v>
                </c:pt>
                <c:pt idx="94">
                  <c:v>2372</c:v>
                </c:pt>
                <c:pt idx="95">
                  <c:v>3136</c:v>
                </c:pt>
                <c:pt idx="96">
                  <c:v>3942</c:v>
                </c:pt>
                <c:pt idx="97">
                  <c:v>22040</c:v>
                </c:pt>
                <c:pt idx="98">
                  <c:v>11499</c:v>
                </c:pt>
                <c:pt idx="99">
                  <c:v>2550</c:v>
                </c:pt>
                <c:pt idx="100">
                  <c:v>2515</c:v>
                </c:pt>
                <c:pt idx="101">
                  <c:v>1775</c:v>
                </c:pt>
                <c:pt idx="102">
                  <c:v>4627</c:v>
                </c:pt>
                <c:pt idx="103">
                  <c:v>5607</c:v>
                </c:pt>
                <c:pt idx="104">
                  <c:v>6091</c:v>
                </c:pt>
                <c:pt idx="105">
                  <c:v>2992</c:v>
                </c:pt>
                <c:pt idx="106">
                  <c:v>3197</c:v>
                </c:pt>
                <c:pt idx="107">
                  <c:v>1872</c:v>
                </c:pt>
                <c:pt idx="108">
                  <c:v>2665</c:v>
                </c:pt>
                <c:pt idx="109">
                  <c:v>3030</c:v>
                </c:pt>
                <c:pt idx="110">
                  <c:v>1759</c:v>
                </c:pt>
                <c:pt idx="111">
                  <c:v>3958</c:v>
                </c:pt>
                <c:pt idx="112">
                  <c:v>1478</c:v>
                </c:pt>
                <c:pt idx="113">
                  <c:v>1939</c:v>
                </c:pt>
                <c:pt idx="114">
                  <c:v>792</c:v>
                </c:pt>
                <c:pt idx="115">
                  <c:v>627</c:v>
                </c:pt>
                <c:pt idx="116">
                  <c:v>196</c:v>
                </c:pt>
                <c:pt idx="117">
                  <c:v>2029</c:v>
                </c:pt>
                <c:pt idx="118">
                  <c:v>2083</c:v>
                </c:pt>
                <c:pt idx="119">
                  <c:v>2169</c:v>
                </c:pt>
                <c:pt idx="120">
                  <c:v>3994</c:v>
                </c:pt>
                <c:pt idx="121">
                  <c:v>744</c:v>
                </c:pt>
                <c:pt idx="122">
                  <c:v>769</c:v>
                </c:pt>
                <c:pt idx="123">
                  <c:v>4249</c:v>
                </c:pt>
                <c:pt idx="124">
                  <c:v>5167</c:v>
                </c:pt>
                <c:pt idx="125">
                  <c:v>13415</c:v>
                </c:pt>
                <c:pt idx="126">
                  <c:v>12035</c:v>
                </c:pt>
                <c:pt idx="127">
                  <c:v>5807</c:v>
                </c:pt>
                <c:pt idx="128">
                  <c:v>1639</c:v>
                </c:pt>
                <c:pt idx="129">
                  <c:v>1389</c:v>
                </c:pt>
                <c:pt idx="130">
                  <c:v>3191</c:v>
                </c:pt>
                <c:pt idx="131">
                  <c:v>2438</c:v>
                </c:pt>
                <c:pt idx="132">
                  <c:v>6381</c:v>
                </c:pt>
                <c:pt idx="133">
                  <c:v>3567</c:v>
                </c:pt>
                <c:pt idx="134">
                  <c:v>6027</c:v>
                </c:pt>
                <c:pt idx="135">
                  <c:v>1512</c:v>
                </c:pt>
                <c:pt idx="136">
                  <c:v>1666</c:v>
                </c:pt>
                <c:pt idx="137">
                  <c:v>4562</c:v>
                </c:pt>
                <c:pt idx="138">
                  <c:v>5959</c:v>
                </c:pt>
                <c:pt idx="139">
                  <c:v>4425</c:v>
                </c:pt>
                <c:pt idx="140">
                  <c:v>7205</c:v>
                </c:pt>
                <c:pt idx="141">
                  <c:v>5969</c:v>
                </c:pt>
                <c:pt idx="142">
                  <c:v>1727</c:v>
                </c:pt>
                <c:pt idx="143">
                  <c:v>1066</c:v>
                </c:pt>
                <c:pt idx="144">
                  <c:v>4692</c:v>
                </c:pt>
                <c:pt idx="145">
                  <c:v>1977</c:v>
                </c:pt>
                <c:pt idx="146">
                  <c:v>1026</c:v>
                </c:pt>
                <c:pt idx="147">
                  <c:v>3708</c:v>
                </c:pt>
                <c:pt idx="148">
                  <c:v>1887</c:v>
                </c:pt>
                <c:pt idx="149">
                  <c:v>427</c:v>
                </c:pt>
                <c:pt idx="150">
                  <c:v>2500</c:v>
                </c:pt>
                <c:pt idx="151">
                  <c:v>6397</c:v>
                </c:pt>
                <c:pt idx="152">
                  <c:v>50895</c:v>
                </c:pt>
                <c:pt idx="153">
                  <c:v>27982</c:v>
                </c:pt>
                <c:pt idx="154">
                  <c:v>7354</c:v>
                </c:pt>
                <c:pt idx="155">
                  <c:v>9139</c:v>
                </c:pt>
                <c:pt idx="156">
                  <c:v>1799</c:v>
                </c:pt>
                <c:pt idx="157">
                  <c:v>1008</c:v>
                </c:pt>
                <c:pt idx="158">
                  <c:v>3170</c:v>
                </c:pt>
                <c:pt idx="159">
                  <c:v>2207</c:v>
                </c:pt>
                <c:pt idx="160">
                  <c:v>4055</c:v>
                </c:pt>
                <c:pt idx="161">
                  <c:v>7209</c:v>
                </c:pt>
                <c:pt idx="162">
                  <c:v>13418</c:v>
                </c:pt>
                <c:pt idx="163">
                  <c:v>3951</c:v>
                </c:pt>
                <c:pt idx="164">
                  <c:v>5825</c:v>
                </c:pt>
                <c:pt idx="165">
                  <c:v>5162</c:v>
                </c:pt>
                <c:pt idx="166">
                  <c:v>1775</c:v>
                </c:pt>
                <c:pt idx="167">
                  <c:v>7371</c:v>
                </c:pt>
                <c:pt idx="168">
                  <c:v>3648</c:v>
                </c:pt>
                <c:pt idx="169">
                  <c:v>1885</c:v>
                </c:pt>
                <c:pt idx="170">
                  <c:v>755</c:v>
                </c:pt>
                <c:pt idx="171">
                  <c:v>1198</c:v>
                </c:pt>
                <c:pt idx="172">
                  <c:v>1415</c:v>
                </c:pt>
                <c:pt idx="173">
                  <c:v>3671</c:v>
                </c:pt>
                <c:pt idx="174">
                  <c:v>2155</c:v>
                </c:pt>
                <c:pt idx="175">
                  <c:v>4239</c:v>
                </c:pt>
                <c:pt idx="176">
                  <c:v>2854</c:v>
                </c:pt>
                <c:pt idx="177">
                  <c:v>1248</c:v>
                </c:pt>
                <c:pt idx="178">
                  <c:v>1553</c:v>
                </c:pt>
                <c:pt idx="179">
                  <c:v>2838</c:v>
                </c:pt>
                <c:pt idx="180">
                  <c:v>2121</c:v>
                </c:pt>
                <c:pt idx="181">
                  <c:v>2215</c:v>
                </c:pt>
                <c:pt idx="182">
                  <c:v>1568</c:v>
                </c:pt>
                <c:pt idx="183">
                  <c:v>11359</c:v>
                </c:pt>
                <c:pt idx="184">
                  <c:v>2106</c:v>
                </c:pt>
                <c:pt idx="185">
                  <c:v>1982</c:v>
                </c:pt>
                <c:pt idx="186">
                  <c:v>4889</c:v>
                </c:pt>
                <c:pt idx="187">
                  <c:v>3240</c:v>
                </c:pt>
                <c:pt idx="188">
                  <c:v>5708</c:v>
                </c:pt>
                <c:pt idx="189">
                  <c:v>4512</c:v>
                </c:pt>
                <c:pt idx="190">
                  <c:v>4859</c:v>
                </c:pt>
                <c:pt idx="191">
                  <c:v>1964</c:v>
                </c:pt>
                <c:pt idx="192">
                  <c:v>2972</c:v>
                </c:pt>
                <c:pt idx="193">
                  <c:v>46668</c:v>
                </c:pt>
                <c:pt idx="194">
                  <c:v>25253</c:v>
                </c:pt>
                <c:pt idx="195">
                  <c:v>7471</c:v>
                </c:pt>
                <c:pt idx="196">
                  <c:v>17059</c:v>
                </c:pt>
                <c:pt idx="197">
                  <c:v>9209</c:v>
                </c:pt>
                <c:pt idx="198">
                  <c:v>3885</c:v>
                </c:pt>
                <c:pt idx="199">
                  <c:v>3205</c:v>
                </c:pt>
                <c:pt idx="200">
                  <c:v>7577</c:v>
                </c:pt>
                <c:pt idx="201">
                  <c:v>63577</c:v>
                </c:pt>
                <c:pt idx="202">
                  <c:v>12862</c:v>
                </c:pt>
                <c:pt idx="203">
                  <c:v>5549</c:v>
                </c:pt>
                <c:pt idx="204">
                  <c:v>14676</c:v>
                </c:pt>
                <c:pt idx="205">
                  <c:v>2994</c:v>
                </c:pt>
                <c:pt idx="206">
                  <c:v>2363</c:v>
                </c:pt>
                <c:pt idx="207">
                  <c:v>12959</c:v>
                </c:pt>
                <c:pt idx="208">
                  <c:v>14151</c:v>
                </c:pt>
                <c:pt idx="209">
                  <c:v>8440</c:v>
                </c:pt>
                <c:pt idx="210">
                  <c:v>3365</c:v>
                </c:pt>
                <c:pt idx="211">
                  <c:v>6157</c:v>
                </c:pt>
                <c:pt idx="212">
                  <c:v>2583</c:v>
                </c:pt>
                <c:pt idx="213">
                  <c:v>4503</c:v>
                </c:pt>
                <c:pt idx="214">
                  <c:v>8052</c:v>
                </c:pt>
                <c:pt idx="215">
                  <c:v>5007</c:v>
                </c:pt>
                <c:pt idx="216">
                  <c:v>11744</c:v>
                </c:pt>
                <c:pt idx="217">
                  <c:v>15169</c:v>
                </c:pt>
                <c:pt idx="218">
                  <c:v>5050</c:v>
                </c:pt>
                <c:pt idx="219">
                  <c:v>4326</c:v>
                </c:pt>
                <c:pt idx="220">
                  <c:v>7385</c:v>
                </c:pt>
                <c:pt idx="221">
                  <c:v>6469</c:v>
                </c:pt>
                <c:pt idx="222">
                  <c:v>6271</c:v>
                </c:pt>
                <c:pt idx="223">
                  <c:v>43762</c:v>
                </c:pt>
                <c:pt idx="224">
                  <c:v>21485</c:v>
                </c:pt>
                <c:pt idx="225">
                  <c:v>4819</c:v>
                </c:pt>
                <c:pt idx="226">
                  <c:v>2145</c:v>
                </c:pt>
                <c:pt idx="227">
                  <c:v>949</c:v>
                </c:pt>
                <c:pt idx="228">
                  <c:v>2277</c:v>
                </c:pt>
                <c:pt idx="229">
                  <c:v>2947</c:v>
                </c:pt>
                <c:pt idx="230">
                  <c:v>3163</c:v>
                </c:pt>
                <c:pt idx="231">
                  <c:v>4614</c:v>
                </c:pt>
                <c:pt idx="232">
                  <c:v>6362</c:v>
                </c:pt>
                <c:pt idx="233">
                  <c:v>2086</c:v>
                </c:pt>
                <c:pt idx="234">
                  <c:v>2567</c:v>
                </c:pt>
                <c:pt idx="235">
                  <c:v>2870</c:v>
                </c:pt>
                <c:pt idx="236">
                  <c:v>1813</c:v>
                </c:pt>
                <c:pt idx="237">
                  <c:v>3119</c:v>
                </c:pt>
                <c:pt idx="238">
                  <c:v>8390</c:v>
                </c:pt>
                <c:pt idx="239">
                  <c:v>2252</c:v>
                </c:pt>
                <c:pt idx="240">
                  <c:v>762</c:v>
                </c:pt>
                <c:pt idx="241">
                  <c:v>350</c:v>
                </c:pt>
                <c:pt idx="242">
                  <c:v>300</c:v>
                </c:pt>
                <c:pt idx="243">
                  <c:v>2805</c:v>
                </c:pt>
                <c:pt idx="244">
                  <c:v>2072</c:v>
                </c:pt>
                <c:pt idx="245">
                  <c:v>1075</c:v>
                </c:pt>
                <c:pt idx="246">
                  <c:v>534</c:v>
                </c:pt>
                <c:pt idx="247">
                  <c:v>764</c:v>
                </c:pt>
                <c:pt idx="248">
                  <c:v>277</c:v>
                </c:pt>
                <c:pt idx="249">
                  <c:v>442</c:v>
                </c:pt>
                <c:pt idx="250">
                  <c:v>814</c:v>
                </c:pt>
                <c:pt idx="251">
                  <c:v>1513</c:v>
                </c:pt>
                <c:pt idx="252">
                  <c:v>2432</c:v>
                </c:pt>
                <c:pt idx="253">
                  <c:v>57720</c:v>
                </c:pt>
                <c:pt idx="254">
                  <c:v>14936</c:v>
                </c:pt>
                <c:pt idx="255">
                  <c:v>8786</c:v>
                </c:pt>
                <c:pt idx="256">
                  <c:v>7074</c:v>
                </c:pt>
                <c:pt idx="257">
                  <c:v>5856</c:v>
                </c:pt>
                <c:pt idx="258">
                  <c:v>2611</c:v>
                </c:pt>
                <c:pt idx="259">
                  <c:v>2015</c:v>
                </c:pt>
                <c:pt idx="260">
                  <c:v>2871</c:v>
                </c:pt>
                <c:pt idx="261">
                  <c:v>1112</c:v>
                </c:pt>
                <c:pt idx="262">
                  <c:v>647</c:v>
                </c:pt>
                <c:pt idx="263">
                  <c:v>1910</c:v>
                </c:pt>
                <c:pt idx="264">
                  <c:v>2705</c:v>
                </c:pt>
                <c:pt idx="265">
                  <c:v>3864</c:v>
                </c:pt>
                <c:pt idx="266">
                  <c:v>1749</c:v>
                </c:pt>
                <c:pt idx="267">
                  <c:v>2342</c:v>
                </c:pt>
                <c:pt idx="268">
                  <c:v>1128</c:v>
                </c:pt>
                <c:pt idx="269">
                  <c:v>1646</c:v>
                </c:pt>
                <c:pt idx="270">
                  <c:v>1348</c:v>
                </c:pt>
                <c:pt idx="271">
                  <c:v>1175</c:v>
                </c:pt>
                <c:pt idx="272">
                  <c:v>4744</c:v>
                </c:pt>
                <c:pt idx="273">
                  <c:v>3676</c:v>
                </c:pt>
                <c:pt idx="274">
                  <c:v>1966</c:v>
                </c:pt>
                <c:pt idx="275">
                  <c:v>1969</c:v>
                </c:pt>
                <c:pt idx="276">
                  <c:v>2770</c:v>
                </c:pt>
                <c:pt idx="277">
                  <c:v>2388</c:v>
                </c:pt>
                <c:pt idx="278">
                  <c:v>2337</c:v>
                </c:pt>
                <c:pt idx="279">
                  <c:v>2178</c:v>
                </c:pt>
                <c:pt idx="280">
                  <c:v>2823</c:v>
                </c:pt>
                <c:pt idx="281">
                  <c:v>15228</c:v>
                </c:pt>
                <c:pt idx="282">
                  <c:v>95353</c:v>
                </c:pt>
                <c:pt idx="283">
                  <c:v>142590</c:v>
                </c:pt>
                <c:pt idx="284">
                  <c:v>63882</c:v>
                </c:pt>
                <c:pt idx="285">
                  <c:v>48268</c:v>
                </c:pt>
                <c:pt idx="286">
                  <c:v>22770</c:v>
                </c:pt>
                <c:pt idx="287">
                  <c:v>15027</c:v>
                </c:pt>
                <c:pt idx="288">
                  <c:v>9438</c:v>
                </c:pt>
                <c:pt idx="289">
                  <c:v>5788</c:v>
                </c:pt>
                <c:pt idx="290">
                  <c:v>5389</c:v>
                </c:pt>
                <c:pt idx="291">
                  <c:v>2740</c:v>
                </c:pt>
                <c:pt idx="292">
                  <c:v>4145</c:v>
                </c:pt>
                <c:pt idx="293">
                  <c:v>10760</c:v>
                </c:pt>
                <c:pt idx="294">
                  <c:v>9497</c:v>
                </c:pt>
                <c:pt idx="295">
                  <c:v>4917</c:v>
                </c:pt>
                <c:pt idx="296">
                  <c:v>1520</c:v>
                </c:pt>
                <c:pt idx="297">
                  <c:v>2290</c:v>
                </c:pt>
                <c:pt idx="298">
                  <c:v>6589</c:v>
                </c:pt>
                <c:pt idx="299">
                  <c:v>6673</c:v>
                </c:pt>
                <c:pt idx="300">
                  <c:v>1682</c:v>
                </c:pt>
                <c:pt idx="301">
                  <c:v>3643</c:v>
                </c:pt>
                <c:pt idx="302">
                  <c:v>7968</c:v>
                </c:pt>
                <c:pt idx="303">
                  <c:v>7561</c:v>
                </c:pt>
                <c:pt idx="304">
                  <c:v>2472</c:v>
                </c:pt>
                <c:pt idx="305">
                  <c:v>3394</c:v>
                </c:pt>
                <c:pt idx="306">
                  <c:v>2689</c:v>
                </c:pt>
                <c:pt idx="307">
                  <c:v>2125</c:v>
                </c:pt>
                <c:pt idx="308">
                  <c:v>1764</c:v>
                </c:pt>
                <c:pt idx="309">
                  <c:v>516</c:v>
                </c:pt>
                <c:pt idx="310">
                  <c:v>441</c:v>
                </c:pt>
                <c:pt idx="311">
                  <c:v>883</c:v>
                </c:pt>
                <c:pt idx="312">
                  <c:v>3481</c:v>
                </c:pt>
                <c:pt idx="313">
                  <c:v>8611</c:v>
                </c:pt>
                <c:pt idx="314">
                  <c:v>10479</c:v>
                </c:pt>
                <c:pt idx="315">
                  <c:v>10827</c:v>
                </c:pt>
                <c:pt idx="316">
                  <c:v>3634</c:v>
                </c:pt>
                <c:pt idx="317">
                  <c:v>4213</c:v>
                </c:pt>
                <c:pt idx="318">
                  <c:v>3244</c:v>
                </c:pt>
                <c:pt idx="319">
                  <c:v>3340</c:v>
                </c:pt>
                <c:pt idx="320">
                  <c:v>3320</c:v>
                </c:pt>
                <c:pt idx="321">
                  <c:v>2201</c:v>
                </c:pt>
                <c:pt idx="322">
                  <c:v>1552</c:v>
                </c:pt>
                <c:pt idx="323">
                  <c:v>3361</c:v>
                </c:pt>
                <c:pt idx="324">
                  <c:v>5678</c:v>
                </c:pt>
                <c:pt idx="325">
                  <c:v>5970</c:v>
                </c:pt>
                <c:pt idx="326">
                  <c:v>8428</c:v>
                </c:pt>
                <c:pt idx="327">
                  <c:v>10055</c:v>
                </c:pt>
                <c:pt idx="328">
                  <c:v>3268</c:v>
                </c:pt>
                <c:pt idx="329">
                  <c:v>2316</c:v>
                </c:pt>
                <c:pt idx="330">
                  <c:v>12466</c:v>
                </c:pt>
                <c:pt idx="331">
                  <c:v>3947</c:v>
                </c:pt>
                <c:pt idx="332">
                  <c:v>6343</c:v>
                </c:pt>
                <c:pt idx="333">
                  <c:v>5540</c:v>
                </c:pt>
                <c:pt idx="334">
                  <c:v>3832</c:v>
                </c:pt>
                <c:pt idx="335">
                  <c:v>1357</c:v>
                </c:pt>
                <c:pt idx="336">
                  <c:v>1481</c:v>
                </c:pt>
                <c:pt idx="337">
                  <c:v>3042</c:v>
                </c:pt>
                <c:pt idx="338">
                  <c:v>3485</c:v>
                </c:pt>
                <c:pt idx="339">
                  <c:v>3158</c:v>
                </c:pt>
                <c:pt idx="340">
                  <c:v>2002</c:v>
                </c:pt>
                <c:pt idx="341">
                  <c:v>592</c:v>
                </c:pt>
                <c:pt idx="342">
                  <c:v>3174</c:v>
                </c:pt>
                <c:pt idx="343">
                  <c:v>4427</c:v>
                </c:pt>
                <c:pt idx="344">
                  <c:v>2047</c:v>
                </c:pt>
                <c:pt idx="345">
                  <c:v>610</c:v>
                </c:pt>
                <c:pt idx="346">
                  <c:v>484</c:v>
                </c:pt>
                <c:pt idx="347">
                  <c:v>712</c:v>
                </c:pt>
                <c:pt idx="348">
                  <c:v>174</c:v>
                </c:pt>
                <c:pt idx="349">
                  <c:v>995</c:v>
                </c:pt>
                <c:pt idx="350">
                  <c:v>1499</c:v>
                </c:pt>
                <c:pt idx="351">
                  <c:v>981</c:v>
                </c:pt>
                <c:pt idx="352">
                  <c:v>389</c:v>
                </c:pt>
                <c:pt idx="353">
                  <c:v>368</c:v>
                </c:pt>
                <c:pt idx="354">
                  <c:v>3420</c:v>
                </c:pt>
                <c:pt idx="355">
                  <c:v>1163</c:v>
                </c:pt>
                <c:pt idx="356">
                  <c:v>3942</c:v>
                </c:pt>
                <c:pt idx="357">
                  <c:v>1020</c:v>
                </c:pt>
                <c:pt idx="358">
                  <c:v>375</c:v>
                </c:pt>
                <c:pt idx="359">
                  <c:v>241</c:v>
                </c:pt>
                <c:pt idx="360">
                  <c:v>150</c:v>
                </c:pt>
                <c:pt idx="361">
                  <c:v>119</c:v>
                </c:pt>
                <c:pt idx="362">
                  <c:v>89</c:v>
                </c:pt>
                <c:pt idx="363">
                  <c:v>70</c:v>
                </c:pt>
                <c:pt idx="364">
                  <c:v>1283</c:v>
                </c:pt>
                <c:pt idx="365">
                  <c:v>208</c:v>
                </c:pt>
                <c:pt idx="366">
                  <c:v>113</c:v>
                </c:pt>
                <c:pt idx="367">
                  <c:v>109</c:v>
                </c:pt>
                <c:pt idx="368">
                  <c:v>1962</c:v>
                </c:pt>
                <c:pt idx="369">
                  <c:v>1020</c:v>
                </c:pt>
                <c:pt idx="370">
                  <c:v>4827</c:v>
                </c:pt>
                <c:pt idx="371">
                  <c:v>2589</c:v>
                </c:pt>
                <c:pt idx="372">
                  <c:v>6654</c:v>
                </c:pt>
                <c:pt idx="373">
                  <c:v>2675</c:v>
                </c:pt>
                <c:pt idx="374">
                  <c:v>1220</c:v>
                </c:pt>
                <c:pt idx="375">
                  <c:v>1623</c:v>
                </c:pt>
                <c:pt idx="376">
                  <c:v>3503</c:v>
                </c:pt>
                <c:pt idx="377">
                  <c:v>1292</c:v>
                </c:pt>
                <c:pt idx="378">
                  <c:v>809</c:v>
                </c:pt>
                <c:pt idx="379">
                  <c:v>5455</c:v>
                </c:pt>
                <c:pt idx="380">
                  <c:v>6654</c:v>
                </c:pt>
                <c:pt idx="381">
                  <c:v>3872</c:v>
                </c:pt>
                <c:pt idx="382">
                  <c:v>1163</c:v>
                </c:pt>
                <c:pt idx="383">
                  <c:v>534</c:v>
                </c:pt>
                <c:pt idx="384">
                  <c:v>643</c:v>
                </c:pt>
                <c:pt idx="385">
                  <c:v>2805</c:v>
                </c:pt>
                <c:pt idx="386">
                  <c:v>1521</c:v>
                </c:pt>
                <c:pt idx="387">
                  <c:v>486</c:v>
                </c:pt>
                <c:pt idx="388">
                  <c:v>2389</c:v>
                </c:pt>
                <c:pt idx="389">
                  <c:v>345</c:v>
                </c:pt>
                <c:pt idx="390">
                  <c:v>4389</c:v>
                </c:pt>
                <c:pt idx="391">
                  <c:v>995</c:v>
                </c:pt>
                <c:pt idx="392">
                  <c:v>126265</c:v>
                </c:pt>
                <c:pt idx="393">
                  <c:v>36041</c:v>
                </c:pt>
                <c:pt idx="394">
                  <c:v>11656</c:v>
                </c:pt>
                <c:pt idx="395">
                  <c:v>9165</c:v>
                </c:pt>
                <c:pt idx="396">
                  <c:v>3403</c:v>
                </c:pt>
                <c:pt idx="397">
                  <c:v>988</c:v>
                </c:pt>
                <c:pt idx="398">
                  <c:v>358</c:v>
                </c:pt>
                <c:pt idx="399">
                  <c:v>5019</c:v>
                </c:pt>
                <c:pt idx="400">
                  <c:v>4143</c:v>
                </c:pt>
                <c:pt idx="401">
                  <c:v>3605</c:v>
                </c:pt>
                <c:pt idx="402">
                  <c:v>3794</c:v>
                </c:pt>
                <c:pt idx="403">
                  <c:v>2139</c:v>
                </c:pt>
                <c:pt idx="404">
                  <c:v>4867</c:v>
                </c:pt>
                <c:pt idx="405">
                  <c:v>1815</c:v>
                </c:pt>
                <c:pt idx="406">
                  <c:v>2625</c:v>
                </c:pt>
                <c:pt idx="407">
                  <c:v>9127</c:v>
                </c:pt>
                <c:pt idx="408">
                  <c:v>1962</c:v>
                </c:pt>
                <c:pt idx="409">
                  <c:v>1404</c:v>
                </c:pt>
                <c:pt idx="410">
                  <c:v>480</c:v>
                </c:pt>
                <c:pt idx="411">
                  <c:v>1402</c:v>
                </c:pt>
                <c:pt idx="412">
                  <c:v>9014</c:v>
                </c:pt>
                <c:pt idx="413">
                  <c:v>10715</c:v>
                </c:pt>
                <c:pt idx="414">
                  <c:v>6026</c:v>
                </c:pt>
                <c:pt idx="415">
                  <c:v>4944</c:v>
                </c:pt>
                <c:pt idx="416">
                  <c:v>4808</c:v>
                </c:pt>
                <c:pt idx="417">
                  <c:v>2521</c:v>
                </c:pt>
                <c:pt idx="418">
                  <c:v>3408</c:v>
                </c:pt>
                <c:pt idx="419">
                  <c:v>2495</c:v>
                </c:pt>
                <c:pt idx="420">
                  <c:v>738</c:v>
                </c:pt>
                <c:pt idx="421">
                  <c:v>877</c:v>
                </c:pt>
                <c:pt idx="422">
                  <c:v>411</c:v>
                </c:pt>
                <c:pt idx="423">
                  <c:v>1777</c:v>
                </c:pt>
                <c:pt idx="424">
                  <c:v>299</c:v>
                </c:pt>
                <c:pt idx="425">
                  <c:v>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9-4FB5-8FE2-6A0D1579C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22128"/>
        <c:axId val="287522456"/>
      </c:lineChart>
      <c:catAx>
        <c:axId val="28752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22456"/>
        <c:crosses val="autoZero"/>
        <c:auto val="1"/>
        <c:lblAlgn val="ctr"/>
        <c:lblOffset val="100"/>
        <c:noMultiLvlLbl val="0"/>
      </c:catAx>
      <c:valAx>
        <c:axId val="28752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2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F9-439C-B421-3D7FAEA889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F9-439C-B421-3D7FAEA889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F9-439C-B421-3D7FAEA889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F9-439C-B421-3D7FAEA889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F9-439C-B421-3D7FAEA88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680016"/>
        <c:axId val="285676408"/>
      </c:barChart>
      <c:catAx>
        <c:axId val="28568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76408"/>
        <c:crosses val="autoZero"/>
        <c:auto val="1"/>
        <c:lblAlgn val="ctr"/>
        <c:lblOffset val="100"/>
        <c:noMultiLvlLbl val="0"/>
      </c:catAx>
      <c:valAx>
        <c:axId val="28567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9F831-2F0E-4565-94D6-5E9DBC8DD6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53481-EE8B-4A92-9041-A1A26037CF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115409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B494-9256-4901-9D4C-6780FF1E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E00FC4-88C1-4B32-B2CC-11BBA6923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929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142392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67118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7559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51820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6816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19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48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30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70EC6-777F-477E-946A-22E533E82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9577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205C9-43C0-4B63-BA2D-1E9600406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41E50A-358C-400A-94D8-1B679EB38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570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52282-5753-402D-9EA6-96156A4FD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CFE03-2988-49E0-A524-09DDB7A54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587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97693-69AF-4F38-9F0B-F601AB53B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32D4ED-19DF-487F-BF92-203827027A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423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E63FA-66D7-4062-A51C-E41DDAE48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5F1BF-6E40-4D91-A991-1F335D3C9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75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2E561-05E5-4EFF-A003-83E706D19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FB0204-74BF-4E41-9516-AC9DB278FE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218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C8C93-67BA-4E73-9F02-57C911C21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BD47C-E613-464E-8AB3-1AEE00A0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90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40897-A5B5-49F8-A905-A8A2DAB3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A76ED6-684B-41CA-B375-2CA95C4AC4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967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A0FB4-18A0-463E-8FC7-BDCD08E66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780AF-F1B1-4FEB-8586-C09895E2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79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39CD-8A6B-4581-99AD-251DA5EA3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E850DD-36BC-4E0F-81C9-0568F293F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750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157628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29158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41814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5791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10466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7485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99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479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AEE2E-C272-4B9C-852E-F2E553029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915902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012B-119C-4B29-BB89-C652E3D3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540B41-DA3C-4AE1-8415-5DDC47CDB1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9753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0A149-CD0B-48BF-94B8-E8870D39E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90B98-7CDC-401B-B9CD-D302ABA2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81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47E6-6760-440C-B684-F7AF48D3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8AC22-C716-448E-ADD1-0341FD2B9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597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94861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6611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037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943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35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153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208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875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735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C6D7A-38B9-43F7-ABA1-31A827B0E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44194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57B8E-BB41-4CF2-B46F-754AA86DD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75051-707B-4738-83C7-1F3856DC0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318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80375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27430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2563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828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0749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995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88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18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2E225-1850-4794-B1AF-A875E31A1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73416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29412-8BB5-4597-9023-521F7BF0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C4DBE-647A-4491-9D5A-EE1646D82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593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1306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8275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29335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96507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1657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275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77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1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6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1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74106-5F33-4799-A437-F0B69992A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693391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73DC5-298D-488D-968D-BF1061CBB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DAF4D-1C0B-490F-9829-8CE6A1B71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440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01351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75315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50045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05111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5708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454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9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535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3ADCE-6549-462A-BFFB-528489BF7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74443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D0ACE-EF88-4254-8A3C-0AD003177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379F9-9B74-4230-AD71-9FEF1B1BB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882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77752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01628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9698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67651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9349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15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84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27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94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71ED2-22DA-490C-8DE3-ABCD8E9C6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12568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30DCF-BF1D-4389-A7BE-A727B01D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1D7C89-C4BD-4DEE-89A8-89823AD2C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351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51412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766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9082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1897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2106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51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5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- 2017-05-12 09:27:06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Einfach legendär! Die ganze Folge von "Rute raus, der Spaß beginnt" sehen Sie am Samstag, 13. Mai 2017, 17.35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5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- 2017-09-26 12:20:47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Längst ist der Wolf wieder heimisch in Norddeutschland. Während Tierschützer das Wildtier begrüßen, treibt er Landwirten Sorgenfalten auf die Stirn.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2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504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07D88-490B-4C1F-9FD8-AC09CD23E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770401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5E2DC-3578-4008-841C-CA02836FC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C4FEC7-6778-4A07-9C9B-ED16C011D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570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0173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96748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2183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67222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1664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463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6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5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- 2016-10-25 09:08:12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Welchen Song wünschen Sie sich für den NDW-Morgen?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4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- 2017-10-02 03:25:00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und warum hat Ihr Auto (k)einen Namen?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9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- 2017-01-24 10:04:43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Ihre Meinung ist gefragt!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33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EB43C-039F-4294-BA9F-C83EAFAC4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22394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A66A-15CE-42E0-9F19-8600D9F73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EC766-17DD-4B42-AD79-9EDDC80B22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482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9825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2317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1191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22631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1072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1514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02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83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- 2017-09-15 09:46:48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NDR 1 Radio MV Hörer Martin Heidenreich wurde Anfang der Woche auf einem Feld längere Zeit von zwei Wölfen begleitet. 😲 Zum Glück saß er im Trecker. 🐺🚜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0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- 2017-09-18 06:58:07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den Kilometerkönig in MV! Wie viel hat Ihr Auto schon auf der Uhr?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16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E39E4-F7FC-4916-8536-CDD5562FA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113309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64410-1FBE-444F-80F7-93997C745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A5CC8-20D2-42AB-A144-BD8ABB3EA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282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365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7012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39084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34446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4563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809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7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- 2017-04-12 13:30:15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Jedes Jahr ist der Rügendamm ein echter Hotspot für Heringsangler. Nun ist erst einmal Schluss mit dem Angeln nahe der Rügenbrücke.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23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- 2017-10-24 04:34:48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zwei Monaten ist Heiligabend! 🎅 Hier schon mal etwas zum Planen für Sie.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47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- 2017-02-09 11:05:38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Lieber Biber, diese Ansage geht an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5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- 2017-01-30 08:52:46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entscheiden die Stadtvertreter heute über eine mögliche Videoüberwachung am Marienplatz. Nach mehreren gewalttätigen Zwischenfällen wollen Stadt und Polizei so für mehr Sicherheit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165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73762-FB8B-4201-BC6A-617458A86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629937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D73A5-9377-453A-A7BA-A16EA441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57256-A55A-410A-ABB7-16A848C43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409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15856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23462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3647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08583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9752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912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1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- 2017-01-13 04:14:50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Guten Morgen, ihr Lieben. Der Schnee hält nun Einzug in MV. In Schwerin kommt schon ordentlich 'was runter. Wie sieht es bei Ihnen aus?
Fr: ☁☁☁ I ❆❆❆ I 0 bis 2 Grad
Sa: ☁☀☀ I ❆🌂🌂 I 0 bis 2 Grad 
So: ☁☁☁ I ❆❆❆ I um 0 Grad
Guten Start in den Freitag!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54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- 2017-01-04 13:50:01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Sturmflut in MV - der Stand in Wismar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99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- 2017-07-28 05:59:53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Herzallerliebst und bestimmt die süßeste Umarmung des Tages. Wir sind total verzückt! Die Kleine hat noch keinen Namen, wer hat Ideen?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50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435B0-850B-4E7C-8A15-325A935EE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92243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7831A-DF2E-4552-A63F-D198D6AE8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01BE85-E802-4CEB-A2DF-D0D951658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672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6431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5355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32172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19279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4748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557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48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- 2017-03-14 08:58:32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Frühjahr stundenlang im kalten Ostseewasser stehen - warum macht man das? NDR Angelexperte Heinz Galling verrät es. Zum Video in der Mediathek: ndr.de/landundleute4460.html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43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- 2017-09-08 10:06:01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einen möchte niemand auf der Motorhaube oder Windschutzscheibe mitnehmen. Vorsicht, liebe Autofahrer im Raum Neubrandenburg!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61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- 2016-11-01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will sich Erwin Sellering (SPD) ein drittes Mal zum Ministerpräsidenten wählen lassen. NDR.de überträgt die Wahl und Vereidigung der Landesregierung im Livestream.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94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85CA0-3B01-4B67-A9B5-C024AAC5E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176383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67FC6-57B7-46D9-AE41-166EB2E91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74F0A-0E7B-43E6-8DA3-ACAD8DC4E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784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2338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0833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883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12819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5973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4877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4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- 2017-03-08 11:07:49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Danke, dass Sie NDR 1 Radio MV - die Nummer 1⃣  im Land - einschalten! 📻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1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- 2017-10-14 09:08:42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Goldener Oktober im ganzen Land! 🍂🍁 
Was stellen Sie bei diesem traumhaften Wetter an? 🏖⚽🏄🍄🎤🍽🎮💒🏍📸🎉📺🕶😴🌳🌲🎨🚴🍨🚣🐶👨‍👩‍👧‍👦👟🕺🎃🔧🎈📝🛒🌞??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- 2017-10-07 07:03:38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gibt's zur Abwechslung mal Regen. 😉
Was haben Sie sich für den Tag vorgenommen?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725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58D3C-3CD2-45BE-8627-BCF096ABF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501072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2DB32-F28C-4D2D-BD95-9742ADDA9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1516F9-A110-4EC7-94D2-CE9C4E155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684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15476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572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831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121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020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68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2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99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- 2017-09-30 11:49:05</a:t>
                      </a:r>
                      <a:r>
                        <a:rPr lang="de-DE" sz="1000"/>
                        <a:t>
Auf der A 19 an der Petersdorfer Brücke ist ein Lkw auf ein Stauende aufgefahren und hat mehrere Autos ineinander geschoben. Bitte fahren Sie vorsichtig.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84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- 2017-10-19 05:58:00</a:t>
                      </a:r>
                      <a:r>
                        <a:rPr lang="de-DE" sz="1000"/>
                        <a:t>
Interesse an einem 🏰 Schloss 🏰 ?! Dann jetzt schnell zu schlagen! Da kann man sich als Heimwerker so richtig austoben.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0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07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- 2017-10-10 10:11:25</a:t>
                      </a:r>
                      <a:r>
                        <a:rPr lang="de-DE" sz="1000"/>
                        <a:t>
Das wird spannend! 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9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20:08:12</a:t>
                      </a:r>
                      <a:r>
                        <a:rPr lang="de-DE" sz="1000"/>
                        <a:t>
Damit das nicht unter den Tisch fällt: In MV wurden Bürgermeister gewählt!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080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D0934-169D-44AF-B536-7582EA561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93613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78451-2D0D-454D-92A7-8C405425C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DB89C-622D-421B-A86E-AC61D17EC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461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1040775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35985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84521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3372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8591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4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4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28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4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1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84653-215D-4273-9990-90FC38270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54826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06F3-931E-4337-AF55-64BCC31C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4B742-64AC-44F8-BE8E-C4EFDD926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807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321548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614235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574254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21139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28975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19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28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- 2017-03-16 09:27:51</a:t>
                      </a:r>
                      <a:r>
                        <a:rPr lang="de-DE" sz="1000"/>
                        <a:t>
Ein Lkw mit Panne schafft es nicht mehr ganz auf den Standstreifen. Dann fährt ein anderer Laster ungebremst in ihn hinein.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7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Mecklenburg-Vorpommern - 2017-09-08 08:04:59</a:t>
                      </a:r>
                      <a:r>
                        <a:rPr lang="en-US" sz="1000"/>
                        <a:t>
Zusätzlich zum Apfel-Essig-Shot als Wachmacher haben sich die beiden Frühaufsteher Susanne Grön und Marilyn Pagel mit Gymnastik munter gemacht. Marko Vogt - Moderator blieb lieber im Studio. Einer muss ja die Sendung machen, sagte er ...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- 2017-03-28 06:28:27</a:t>
                      </a:r>
                      <a:r>
                        <a:rPr lang="de-DE" sz="1000"/>
                        <a:t>
Was sagen die Angler, stimmt's oder stimmt es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9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94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D3FF0-A556-4CC1-B5E2-632CE3AE4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5017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52342-8ED2-4117-899C-738B95DB0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6293F-E3E4-4F3B-A059-194F61176D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1764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168572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52685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052068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019220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0577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29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- 2017-10-01 14:15:00</a:t>
                      </a:r>
                      <a:r>
                        <a:rPr lang="de-DE" sz="1000"/>
                        <a:t>
Wie wird Güstrow, Mecklenburg-Vorpommern, Germany wohl abschneiden??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80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- 2017-10-29 12:29:20</a:t>
                      </a:r>
                      <a:r>
                        <a:rPr lang="de-DE" sz="1000"/>
                        <a:t>
Durch das Unwetter kommt es zu massiven Einschränkungen im 
 🚊 Bahnverkehr. 🚨 Fernverkehr erst wieder ab Montag. 🚨 In Hamburg stecken hunderte Menschen fest.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77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- 2017-10-22 09:31:34</a:t>
                      </a:r>
                      <a:r>
                        <a:rPr lang="de-DE" sz="1000"/>
                        <a:t>
Die Reportage "Plastik in jeder Welle" widmet sich dem aktuellen und ernstzunehmendem Thema der Meeresverschmutzung und ist heute Abend im NDR Fernsehen zu 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5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08:43:20</a:t>
                      </a:r>
                      <a:r>
                        <a:rPr lang="de-DE" sz="1000"/>
                        <a:t>
Wie entsteht eigentlich die 18-Uhr-Prognose?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1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- 2017-10-23 06:49:29</a:t>
                      </a:r>
                      <a:r>
                        <a:rPr lang="de-DE" sz="1000"/>
                        <a:t>
Liebe Mädels vom SSC Palmberg Schwerin, sowas wollen wir am Mittwoch auch von euch sehen. Schafft ihr das?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024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A4DC-E242-4128-8AA4-FCF111685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604708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2621A-854A-453D-AF0E-164646D9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12979-BE44-485C-A2B1-548F77DF2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289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3746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6791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456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059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614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785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738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05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20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2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9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148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1B25D-F625-4016-BC31-4D11F76C8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953963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8D572-112C-44A7-84F1-75F9963A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51D8D-DFBF-45E1-ACED-D83892E64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250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97396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8410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53322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822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736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5736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6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99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35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24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750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35B37-FE5A-498D-B5C1-4B51D293D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507424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14CBE-4252-4382-B7F7-DA937CDAB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55F6C-C839-424C-A58C-79AA1FAB2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241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26437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9894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0301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073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142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9656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9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- 2017-06-22 13:04:45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34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18:10:50</a:t>
                      </a:r>
                      <a:r>
                        <a:rPr lang="de-DE" sz="1000"/>
                        <a:t>
Die vorläufigen Ergebnisse aus den Wahlkreisen in Mecklenburg-Vorpommern zur #btw17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2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- 2017-09-18 06:58:07</a:t>
                      </a:r>
                      <a:r>
                        <a:rPr lang="de-DE" sz="1000"/>
                        <a:t>
Wir suchen den Kilometerkönig in MV! Wie viel hat Ihr Auto schon auf der Uhr?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88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21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- 2016-09-08 09:58:45</a:t>
                      </a:r>
                      <a:r>
                        <a:rPr lang="de-DE" sz="1000"/>
                        <a:t>
Sieht so aus, als wäre der Kamera wärmer als dem Weihnachtsmann. Wer schmilzt zuerst?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32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AAADA-781B-4414-A7B4-540211B5C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79429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7F99-3136-46EF-8ACE-A93FBBA84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54161-A8B7-443A-A80E-5C4F8B6EE5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141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37909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6042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914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0973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421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4557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17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- 2016-11-08 17:19:29</a:t>
                      </a:r>
                      <a:r>
                        <a:rPr lang="de-DE" sz="1000"/>
                        <a:t>
Wir verraten heute schon, welcher Bonushit morgen 200 Euro wert ist: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13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- 2016-11-23 17:12:53</a:t>
                      </a:r>
                      <a:r>
                        <a:rPr lang="de-DE" sz="1000"/>
                        <a:t>
Die wichtigsten Themen des Tages: Prozess um Auftragsmord, Küsten fit für den Winter, Auszeichnung "Gerechte unter Völkern", Ausstellung in Warnemünde.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9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- 2016-10-21 17:25:00</a:t>
                      </a:r>
                      <a:r>
                        <a:rPr lang="de-DE" sz="1000"/>
                        <a:t>
Zu guter Letzt gibt es beim Herbstlotto eine Zugabe: Die für dieses Jahr letzte Gewinnchance bietet sich Ihnen nämlich am Sonnabend bei "Wochenend' und Angerstein". Und so können Sie mitmachen: ndr.de/herbstlotto116.html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67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- 2016-12-08 10:34:47</a:t>
                      </a:r>
                      <a:r>
                        <a:rPr lang="de-DE" sz="1000"/>
                        <a:t>
Ein neues Kalendertürchen geht auf und gibt eine persönliche Honigkuchen-Weihnachtserinnerung preis.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7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- 2016-12-10 11:01:57</a:t>
                      </a:r>
                      <a:r>
                        <a:rPr lang="de-DE" sz="1000"/>
                        <a:t>
Im heutigen Türchen geht es um den Weihnachtsbaum und wie dieser früher seinen Weg ins Haus fand.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18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70D9E-2E49-4DE4-B678-A4033D6A0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509281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5FEF-4044-4A95-8C4F-5CFF83ECF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C532E-28D8-429B-A73E-09C6043EE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959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3943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671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9818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854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6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386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44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6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3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28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47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- 2017-09-26 12:20:47</a:t>
                      </a:r>
                      <a:r>
                        <a:rPr lang="de-DE" sz="1000"/>
                        <a:t>
Längst ist der Wolf wieder heimisch in Norddeutschland. Während Tierschützer das Wildtier begrüßen, treibt er Landwirten Sorgenfalten auf die Stirn.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22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45700-F66D-409E-8000-0CA87F6A4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737350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114A-B1B4-40A0-AD7B-B0B7C6F8D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438D5-010C-4A62-BC92-0052ECCDD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175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507511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28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1577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165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672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721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3683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1694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447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761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325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76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206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04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17.03.2017 10:34:04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0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10.06.2017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41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12.05.2017 09:27:06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10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13.05.2017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94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04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8A7D1-E698-4ABA-9599-BA4A159C9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949821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1527</Words>
  <Application>Microsoft Office PowerPoint</Application>
  <PresentationFormat>On-screen Show (4:3)</PresentationFormat>
  <Paragraphs>747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3</vt:lpstr>
      <vt:lpstr>Eigene Posts - Shares - Export - 2 of 3</vt:lpstr>
      <vt:lpstr>Eigene Posts - Shares - Export - 3 of 3</vt:lpstr>
      <vt:lpstr>Eigene Posts - Kommentare - Export - 1 of 8</vt:lpstr>
      <vt:lpstr>Eigene Posts - Kommentare - Export - 2 of 8</vt:lpstr>
      <vt:lpstr>Eigene Posts - Kommentare - Export - 3 of 8</vt:lpstr>
      <vt:lpstr>Eigene Posts - Kommentare - Export - 4 of 8</vt:lpstr>
      <vt:lpstr>Eigene Posts - Kommentare - Export - 5 of 8</vt:lpstr>
      <vt:lpstr>Eigene Posts - Kommentare - Export - 6 of 8</vt:lpstr>
      <vt:lpstr>Eigene Posts - Kommentare - Export - 7 of 8</vt:lpstr>
      <vt:lpstr>Eigene Posts - Kommentare - Export - 8 of 8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2017-11-21T13:50:18Z</dcterms:created>
  <dcterms:modified xsi:type="dcterms:W3CDTF">2017-11-21T13:51:05Z</dcterms:modified>
</cp:coreProperties>
</file>