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90" r:id="rId33"/>
    <p:sldId id="291" r:id="rId34"/>
    <p:sldId id="292" r:id="rId35"/>
    <p:sldId id="293" r:id="rId36"/>
    <p:sldId id="295" r:id="rId37"/>
    <p:sldId id="296" r:id="rId38"/>
    <p:sldId id="297" r:id="rId39"/>
    <p:sldId id="298" r:id="rId40"/>
    <p:sldId id="299" r:id="rId41"/>
    <p:sldId id="300" r:id="rId42"/>
    <p:sldId id="301" r:id="rId4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01.11.2016</c:v>
                </c:pt>
                <c:pt idx="1">
                  <c:v>02.11.2016</c:v>
                </c:pt>
                <c:pt idx="2">
                  <c:v>03.11.2016</c:v>
                </c:pt>
                <c:pt idx="3">
                  <c:v>04.11.2016</c:v>
                </c:pt>
                <c:pt idx="4">
                  <c:v>05.11.2016</c:v>
                </c:pt>
                <c:pt idx="5">
                  <c:v>06.11.2016</c:v>
                </c:pt>
                <c:pt idx="6">
                  <c:v>07.11.2016</c:v>
                </c:pt>
                <c:pt idx="7">
                  <c:v>08.11.2016</c:v>
                </c:pt>
                <c:pt idx="8">
                  <c:v>09.11.2016</c:v>
                </c:pt>
                <c:pt idx="9">
                  <c:v>10.11.2016</c:v>
                </c:pt>
                <c:pt idx="10">
                  <c:v>11.11.2016</c:v>
                </c:pt>
                <c:pt idx="11">
                  <c:v>12.11.2016</c:v>
                </c:pt>
                <c:pt idx="12">
                  <c:v>13.11.2016</c:v>
                </c:pt>
                <c:pt idx="13">
                  <c:v>14.11.2016</c:v>
                </c:pt>
                <c:pt idx="14">
                  <c:v>15.11.2016</c:v>
                </c:pt>
                <c:pt idx="15">
                  <c:v>16.11.2016</c:v>
                </c:pt>
                <c:pt idx="16">
                  <c:v>17.11.2016</c:v>
                </c:pt>
                <c:pt idx="17">
                  <c:v>18.11.2016</c:v>
                </c:pt>
                <c:pt idx="18">
                  <c:v>19.11.2016</c:v>
                </c:pt>
                <c:pt idx="19">
                  <c:v>20.11.2016</c:v>
                </c:pt>
                <c:pt idx="20">
                  <c:v>21.11.2016</c:v>
                </c:pt>
                <c:pt idx="21">
                  <c:v>22.11.2016</c:v>
                </c:pt>
                <c:pt idx="22">
                  <c:v>23.11.2016</c:v>
                </c:pt>
                <c:pt idx="23">
                  <c:v>24.11.2016</c:v>
                </c:pt>
                <c:pt idx="24">
                  <c:v>25.11.2016</c:v>
                </c:pt>
                <c:pt idx="25">
                  <c:v>26.11.2016</c:v>
                </c:pt>
                <c:pt idx="26">
                  <c:v>27.11.2016</c:v>
                </c:pt>
                <c:pt idx="27">
                  <c:v>28.11.2016</c:v>
                </c:pt>
                <c:pt idx="28">
                  <c:v>29.11.2016</c:v>
                </c:pt>
                <c:pt idx="29">
                  <c:v>30.11.2016</c:v>
                </c:pt>
                <c:pt idx="30">
                  <c:v>01.12.2016</c:v>
                </c:pt>
                <c:pt idx="31">
                  <c:v>02.12.2016</c:v>
                </c:pt>
                <c:pt idx="32">
                  <c:v>03.12.2016</c:v>
                </c:pt>
                <c:pt idx="33">
                  <c:v>04.12.2016</c:v>
                </c:pt>
                <c:pt idx="34">
                  <c:v>05.12.2016</c:v>
                </c:pt>
                <c:pt idx="35">
                  <c:v>06.12.2016</c:v>
                </c:pt>
                <c:pt idx="36">
                  <c:v>07.12.2016</c:v>
                </c:pt>
                <c:pt idx="37">
                  <c:v>08.12.2016</c:v>
                </c:pt>
                <c:pt idx="38">
                  <c:v>09.12.2016</c:v>
                </c:pt>
                <c:pt idx="39">
                  <c:v>10.12.2016</c:v>
                </c:pt>
                <c:pt idx="40">
                  <c:v>11.12.2016</c:v>
                </c:pt>
                <c:pt idx="41">
                  <c:v>12.12.2016</c:v>
                </c:pt>
                <c:pt idx="42">
                  <c:v>13.12.2016</c:v>
                </c:pt>
                <c:pt idx="43">
                  <c:v>14.12.2016</c:v>
                </c:pt>
                <c:pt idx="44">
                  <c:v>15.12.2016</c:v>
                </c:pt>
                <c:pt idx="45">
                  <c:v>16.12.2016</c:v>
                </c:pt>
                <c:pt idx="46">
                  <c:v>17.12.2016</c:v>
                </c:pt>
                <c:pt idx="47">
                  <c:v>18.12.2016</c:v>
                </c:pt>
                <c:pt idx="48">
                  <c:v>19.12.2016</c:v>
                </c:pt>
                <c:pt idx="49">
                  <c:v>20.12.2016</c:v>
                </c:pt>
                <c:pt idx="50">
                  <c:v>21.12.2016</c:v>
                </c:pt>
                <c:pt idx="51">
                  <c:v>22.12.2016</c:v>
                </c:pt>
                <c:pt idx="52">
                  <c:v>23.12.2016</c:v>
                </c:pt>
                <c:pt idx="53">
                  <c:v>24.12.2016</c:v>
                </c:pt>
                <c:pt idx="54">
                  <c:v>25.12.2016</c:v>
                </c:pt>
                <c:pt idx="55">
                  <c:v>26.12.2016</c:v>
                </c:pt>
                <c:pt idx="56">
                  <c:v>27.12.2016</c:v>
                </c:pt>
                <c:pt idx="57">
                  <c:v>28.12.2016</c:v>
                </c:pt>
                <c:pt idx="58">
                  <c:v>29.12.2016</c:v>
                </c:pt>
                <c:pt idx="59">
                  <c:v>30.12.2016</c:v>
                </c:pt>
                <c:pt idx="60">
                  <c:v>31.12.2016</c:v>
                </c:pt>
                <c:pt idx="61">
                  <c:v>01.01.2017</c:v>
                </c:pt>
                <c:pt idx="62">
                  <c:v>02.01.2017</c:v>
                </c:pt>
                <c:pt idx="63">
                  <c:v>03.01.2017</c:v>
                </c:pt>
                <c:pt idx="64">
                  <c:v>04.01.2017</c:v>
                </c:pt>
                <c:pt idx="65">
                  <c:v>05.01.2017</c:v>
                </c:pt>
                <c:pt idx="66">
                  <c:v>06.01.2017</c:v>
                </c:pt>
                <c:pt idx="67">
                  <c:v>07.01.2017</c:v>
                </c:pt>
                <c:pt idx="68">
                  <c:v>08.01.2017</c:v>
                </c:pt>
                <c:pt idx="69">
                  <c:v>09.01.2017</c:v>
                </c:pt>
                <c:pt idx="70">
                  <c:v>10.01.2017</c:v>
                </c:pt>
                <c:pt idx="71">
                  <c:v>11.01.2017</c:v>
                </c:pt>
                <c:pt idx="72">
                  <c:v>12.01.2017</c:v>
                </c:pt>
                <c:pt idx="73">
                  <c:v>13.01.2017</c:v>
                </c:pt>
                <c:pt idx="74">
                  <c:v>14.01.2017</c:v>
                </c:pt>
                <c:pt idx="75">
                  <c:v>15.01.2017</c:v>
                </c:pt>
                <c:pt idx="76">
                  <c:v>16.01.2017</c:v>
                </c:pt>
                <c:pt idx="77">
                  <c:v>17.01.2017</c:v>
                </c:pt>
                <c:pt idx="78">
                  <c:v>18.01.2017</c:v>
                </c:pt>
                <c:pt idx="79">
                  <c:v>19.01.2017</c:v>
                </c:pt>
                <c:pt idx="80">
                  <c:v>20.01.2017</c:v>
                </c:pt>
                <c:pt idx="81">
                  <c:v>21.01.2017</c:v>
                </c:pt>
                <c:pt idx="82">
                  <c:v>22.01.2017</c:v>
                </c:pt>
                <c:pt idx="83">
                  <c:v>23.01.2017</c:v>
                </c:pt>
                <c:pt idx="84">
                  <c:v>24.01.2017</c:v>
                </c:pt>
                <c:pt idx="85">
                  <c:v>25.01.2017</c:v>
                </c:pt>
                <c:pt idx="86">
                  <c:v>26.01.2017</c:v>
                </c:pt>
                <c:pt idx="87">
                  <c:v>27.01.2017</c:v>
                </c:pt>
                <c:pt idx="88">
                  <c:v>28.01.2017</c:v>
                </c:pt>
                <c:pt idx="89">
                  <c:v>29.01.2017</c:v>
                </c:pt>
                <c:pt idx="90">
                  <c:v>30.01.2017</c:v>
                </c:pt>
                <c:pt idx="91">
                  <c:v>31.01.2017</c:v>
                </c:pt>
                <c:pt idx="92">
                  <c:v>01.02.2017</c:v>
                </c:pt>
                <c:pt idx="93">
                  <c:v>02.02.2017</c:v>
                </c:pt>
                <c:pt idx="94">
                  <c:v>03.02.2017</c:v>
                </c:pt>
                <c:pt idx="95">
                  <c:v>04.02.2017</c:v>
                </c:pt>
                <c:pt idx="96">
                  <c:v>05.02.2017</c:v>
                </c:pt>
                <c:pt idx="97">
                  <c:v>06.02.2017</c:v>
                </c:pt>
                <c:pt idx="98">
                  <c:v>07.02.2017</c:v>
                </c:pt>
                <c:pt idx="99">
                  <c:v>08.02.2017</c:v>
                </c:pt>
                <c:pt idx="100">
                  <c:v>09.02.2017</c:v>
                </c:pt>
                <c:pt idx="101">
                  <c:v>10.02.2017</c:v>
                </c:pt>
                <c:pt idx="102">
                  <c:v>11.02.2017</c:v>
                </c:pt>
                <c:pt idx="103">
                  <c:v>12.02.2017</c:v>
                </c:pt>
                <c:pt idx="104">
                  <c:v>13.02.2017</c:v>
                </c:pt>
                <c:pt idx="105">
                  <c:v>14.02.2017</c:v>
                </c:pt>
                <c:pt idx="106">
                  <c:v>15.02.2017</c:v>
                </c:pt>
                <c:pt idx="107">
                  <c:v>16.02.2017</c:v>
                </c:pt>
                <c:pt idx="108">
                  <c:v>17.02.2017</c:v>
                </c:pt>
                <c:pt idx="109">
                  <c:v>18.02.2017</c:v>
                </c:pt>
                <c:pt idx="110">
                  <c:v>19.02.2017</c:v>
                </c:pt>
                <c:pt idx="111">
                  <c:v>20.02.2017</c:v>
                </c:pt>
                <c:pt idx="112">
                  <c:v>21.02.2017</c:v>
                </c:pt>
                <c:pt idx="113">
                  <c:v>22.02.2017</c:v>
                </c:pt>
                <c:pt idx="114">
                  <c:v>23.02.2017</c:v>
                </c:pt>
                <c:pt idx="115">
                  <c:v>24.02.2017</c:v>
                </c:pt>
                <c:pt idx="116">
                  <c:v>25.02.2017</c:v>
                </c:pt>
                <c:pt idx="117">
                  <c:v>26.02.2017</c:v>
                </c:pt>
                <c:pt idx="118">
                  <c:v>27.02.2017</c:v>
                </c:pt>
                <c:pt idx="119">
                  <c:v>28.02.2017</c:v>
                </c:pt>
                <c:pt idx="120">
                  <c:v>01.03.2017</c:v>
                </c:pt>
                <c:pt idx="121">
                  <c:v>02.03.2017</c:v>
                </c:pt>
                <c:pt idx="122">
                  <c:v>03.03.2017</c:v>
                </c:pt>
                <c:pt idx="123">
                  <c:v>04.03.2017</c:v>
                </c:pt>
                <c:pt idx="124">
                  <c:v>05.03.2017</c:v>
                </c:pt>
                <c:pt idx="125">
                  <c:v>06.03.2017</c:v>
                </c:pt>
                <c:pt idx="126">
                  <c:v>07.03.2017</c:v>
                </c:pt>
                <c:pt idx="127">
                  <c:v>08.03.2017</c:v>
                </c:pt>
                <c:pt idx="128">
                  <c:v>09.03.2017</c:v>
                </c:pt>
                <c:pt idx="129">
                  <c:v>10.03.2017</c:v>
                </c:pt>
                <c:pt idx="130">
                  <c:v>11.03.2017</c:v>
                </c:pt>
                <c:pt idx="131">
                  <c:v>12.03.2017</c:v>
                </c:pt>
                <c:pt idx="132">
                  <c:v>13.03.2017</c:v>
                </c:pt>
                <c:pt idx="133">
                  <c:v>14.03.2017</c:v>
                </c:pt>
                <c:pt idx="134">
                  <c:v>15.03.2017</c:v>
                </c:pt>
                <c:pt idx="135">
                  <c:v>16.03.2017</c:v>
                </c:pt>
                <c:pt idx="136">
                  <c:v>17.03.2017</c:v>
                </c:pt>
                <c:pt idx="137">
                  <c:v>18.03.2017</c:v>
                </c:pt>
                <c:pt idx="138">
                  <c:v>19.03.2017</c:v>
                </c:pt>
                <c:pt idx="139">
                  <c:v>20.03.2017</c:v>
                </c:pt>
                <c:pt idx="140">
                  <c:v>21.03.2017</c:v>
                </c:pt>
                <c:pt idx="141">
                  <c:v>22.03.2017</c:v>
                </c:pt>
                <c:pt idx="142">
                  <c:v>23.03.2017</c:v>
                </c:pt>
                <c:pt idx="143">
                  <c:v>24.03.2017</c:v>
                </c:pt>
                <c:pt idx="144">
                  <c:v>25.03.2017</c:v>
                </c:pt>
                <c:pt idx="145">
                  <c:v>26.03.2017</c:v>
                </c:pt>
                <c:pt idx="146">
                  <c:v>27.03.2017</c:v>
                </c:pt>
                <c:pt idx="147">
                  <c:v>28.03.2017</c:v>
                </c:pt>
                <c:pt idx="148">
                  <c:v>29.03.2017</c:v>
                </c:pt>
                <c:pt idx="149">
                  <c:v>30.03.2017</c:v>
                </c:pt>
                <c:pt idx="150">
                  <c:v>31.03.2017</c:v>
                </c:pt>
                <c:pt idx="151">
                  <c:v>01.04.2017</c:v>
                </c:pt>
                <c:pt idx="152">
                  <c:v>02.04.2017</c:v>
                </c:pt>
                <c:pt idx="153">
                  <c:v>03.04.2017</c:v>
                </c:pt>
                <c:pt idx="154">
                  <c:v>04.04.2017</c:v>
                </c:pt>
                <c:pt idx="155">
                  <c:v>05.04.2017</c:v>
                </c:pt>
                <c:pt idx="156">
                  <c:v>06.04.2017</c:v>
                </c:pt>
                <c:pt idx="157">
                  <c:v>07.04.2017</c:v>
                </c:pt>
                <c:pt idx="158">
                  <c:v>08.04.2017</c:v>
                </c:pt>
                <c:pt idx="159">
                  <c:v>09.04.2017</c:v>
                </c:pt>
                <c:pt idx="160">
                  <c:v>10.04.2017</c:v>
                </c:pt>
                <c:pt idx="161">
                  <c:v>11.04.2017</c:v>
                </c:pt>
                <c:pt idx="162">
                  <c:v>12.04.2017</c:v>
                </c:pt>
                <c:pt idx="163">
                  <c:v>13.04.2017</c:v>
                </c:pt>
                <c:pt idx="164">
                  <c:v>14.04.2017</c:v>
                </c:pt>
                <c:pt idx="165">
                  <c:v>15.04.2017</c:v>
                </c:pt>
                <c:pt idx="166">
                  <c:v>16.04.2017</c:v>
                </c:pt>
                <c:pt idx="167">
                  <c:v>17.04.2017</c:v>
                </c:pt>
                <c:pt idx="168">
                  <c:v>18.04.2017</c:v>
                </c:pt>
                <c:pt idx="169">
                  <c:v>19.04.2017</c:v>
                </c:pt>
                <c:pt idx="170">
                  <c:v>20.04.2017</c:v>
                </c:pt>
                <c:pt idx="171">
                  <c:v>21.04.2017</c:v>
                </c:pt>
                <c:pt idx="172">
                  <c:v>22.04.2017</c:v>
                </c:pt>
                <c:pt idx="173">
                  <c:v>23.04.2017</c:v>
                </c:pt>
                <c:pt idx="174">
                  <c:v>24.04.2017</c:v>
                </c:pt>
                <c:pt idx="175">
                  <c:v>25.04.2017</c:v>
                </c:pt>
                <c:pt idx="176">
                  <c:v>26.04.2017</c:v>
                </c:pt>
                <c:pt idx="177">
                  <c:v>27.04.2017</c:v>
                </c:pt>
                <c:pt idx="178">
                  <c:v>28.04.2017</c:v>
                </c:pt>
                <c:pt idx="179">
                  <c:v>29.04.2017</c:v>
                </c:pt>
                <c:pt idx="180">
                  <c:v>30.04.2017</c:v>
                </c:pt>
                <c:pt idx="181">
                  <c:v>01.05.2017</c:v>
                </c:pt>
                <c:pt idx="182">
                  <c:v>02.05.2017</c:v>
                </c:pt>
                <c:pt idx="183">
                  <c:v>03.05.2017</c:v>
                </c:pt>
                <c:pt idx="184">
                  <c:v>04.05.2017</c:v>
                </c:pt>
                <c:pt idx="185">
                  <c:v>05.05.2017</c:v>
                </c:pt>
                <c:pt idx="186">
                  <c:v>06.05.2017</c:v>
                </c:pt>
                <c:pt idx="187">
                  <c:v>07.05.2017</c:v>
                </c:pt>
                <c:pt idx="188">
                  <c:v>08.05.2017</c:v>
                </c:pt>
                <c:pt idx="189">
                  <c:v>09.05.2017</c:v>
                </c:pt>
                <c:pt idx="190">
                  <c:v>10.05.2017</c:v>
                </c:pt>
                <c:pt idx="191">
                  <c:v>11.05.2017</c:v>
                </c:pt>
                <c:pt idx="192">
                  <c:v>12.05.2017</c:v>
                </c:pt>
                <c:pt idx="193">
                  <c:v>13.05.2017</c:v>
                </c:pt>
                <c:pt idx="194">
                  <c:v>14.05.2017</c:v>
                </c:pt>
                <c:pt idx="195">
                  <c:v>15.05.2017</c:v>
                </c:pt>
                <c:pt idx="196">
                  <c:v>16.05.2017</c:v>
                </c:pt>
                <c:pt idx="197">
                  <c:v>17.05.2017</c:v>
                </c:pt>
                <c:pt idx="198">
                  <c:v>18.05.2017</c:v>
                </c:pt>
                <c:pt idx="199">
                  <c:v>19.05.2017</c:v>
                </c:pt>
                <c:pt idx="200">
                  <c:v>20.05.2017</c:v>
                </c:pt>
                <c:pt idx="201">
                  <c:v>21.05.2017</c:v>
                </c:pt>
                <c:pt idx="202">
                  <c:v>22.05.2017</c:v>
                </c:pt>
                <c:pt idx="203">
                  <c:v>23.05.2017</c:v>
                </c:pt>
                <c:pt idx="204">
                  <c:v>24.05.2017</c:v>
                </c:pt>
                <c:pt idx="205">
                  <c:v>25.05.2017</c:v>
                </c:pt>
                <c:pt idx="206">
                  <c:v>26.05.2017</c:v>
                </c:pt>
                <c:pt idx="207">
                  <c:v>27.05.2017</c:v>
                </c:pt>
                <c:pt idx="208">
                  <c:v>28.05.2017</c:v>
                </c:pt>
                <c:pt idx="209">
                  <c:v>29.05.2017</c:v>
                </c:pt>
                <c:pt idx="210">
                  <c:v>30.05.2017</c:v>
                </c:pt>
                <c:pt idx="211">
                  <c:v>31.05.2017</c:v>
                </c:pt>
                <c:pt idx="212">
                  <c:v>01.06.2017</c:v>
                </c:pt>
                <c:pt idx="213">
                  <c:v>02.06.2017</c:v>
                </c:pt>
                <c:pt idx="214">
                  <c:v>03.06.2017</c:v>
                </c:pt>
                <c:pt idx="215">
                  <c:v>04.06.2017</c:v>
                </c:pt>
                <c:pt idx="216">
                  <c:v>05.06.2017</c:v>
                </c:pt>
                <c:pt idx="217">
                  <c:v>06.06.2017</c:v>
                </c:pt>
                <c:pt idx="218">
                  <c:v>07.06.2017</c:v>
                </c:pt>
                <c:pt idx="219">
                  <c:v>08.06.2017</c:v>
                </c:pt>
                <c:pt idx="220">
                  <c:v>09.06.2017</c:v>
                </c:pt>
                <c:pt idx="221">
                  <c:v>10.06.2017</c:v>
                </c:pt>
                <c:pt idx="222">
                  <c:v>11.06.2017</c:v>
                </c:pt>
                <c:pt idx="223">
                  <c:v>12.06.2017</c:v>
                </c:pt>
                <c:pt idx="224">
                  <c:v>13.06.2017</c:v>
                </c:pt>
                <c:pt idx="225">
                  <c:v>14.06.2017</c:v>
                </c:pt>
                <c:pt idx="226">
                  <c:v>15.06.2017</c:v>
                </c:pt>
                <c:pt idx="227">
                  <c:v>16.06.2017</c:v>
                </c:pt>
                <c:pt idx="228">
                  <c:v>17.06.2017</c:v>
                </c:pt>
                <c:pt idx="229">
                  <c:v>18.06.2017</c:v>
                </c:pt>
                <c:pt idx="230">
                  <c:v>19.06.2017</c:v>
                </c:pt>
                <c:pt idx="231">
                  <c:v>20.06.2017</c:v>
                </c:pt>
                <c:pt idx="232">
                  <c:v>21.06.2017</c:v>
                </c:pt>
                <c:pt idx="233">
                  <c:v>22.06.2017</c:v>
                </c:pt>
                <c:pt idx="234">
                  <c:v>23.06.2017</c:v>
                </c:pt>
                <c:pt idx="235">
                  <c:v>24.06.2017</c:v>
                </c:pt>
                <c:pt idx="236">
                  <c:v>25.06.2017</c:v>
                </c:pt>
                <c:pt idx="237">
                  <c:v>26.06.2017</c:v>
                </c:pt>
                <c:pt idx="238">
                  <c:v>27.06.2017</c:v>
                </c:pt>
                <c:pt idx="239">
                  <c:v>28.06.2017</c:v>
                </c:pt>
                <c:pt idx="240">
                  <c:v>29.06.2017</c:v>
                </c:pt>
                <c:pt idx="241">
                  <c:v>30.06.2017</c:v>
                </c:pt>
                <c:pt idx="242">
                  <c:v>01.07.2017</c:v>
                </c:pt>
                <c:pt idx="243">
                  <c:v>02.07.2017</c:v>
                </c:pt>
                <c:pt idx="244">
                  <c:v>03.07.2017</c:v>
                </c:pt>
                <c:pt idx="245">
                  <c:v>04.07.2017</c:v>
                </c:pt>
                <c:pt idx="246">
                  <c:v>05.07.2017</c:v>
                </c:pt>
                <c:pt idx="247">
                  <c:v>06.07.2017</c:v>
                </c:pt>
                <c:pt idx="248">
                  <c:v>07.07.2017</c:v>
                </c:pt>
                <c:pt idx="249">
                  <c:v>08.07.2017</c:v>
                </c:pt>
                <c:pt idx="250">
                  <c:v>09.07.2017</c:v>
                </c:pt>
                <c:pt idx="251">
                  <c:v>10.07.2017</c:v>
                </c:pt>
                <c:pt idx="252">
                  <c:v>11.07.2017</c:v>
                </c:pt>
                <c:pt idx="253">
                  <c:v>12.07.2017</c:v>
                </c:pt>
                <c:pt idx="254">
                  <c:v>13.07.2017</c:v>
                </c:pt>
                <c:pt idx="255">
                  <c:v>14.07.2017</c:v>
                </c:pt>
                <c:pt idx="256">
                  <c:v>15.07.2017</c:v>
                </c:pt>
                <c:pt idx="257">
                  <c:v>16.07.2017</c:v>
                </c:pt>
                <c:pt idx="258">
                  <c:v>17.07.2017</c:v>
                </c:pt>
                <c:pt idx="259">
                  <c:v>18.07.2017</c:v>
                </c:pt>
                <c:pt idx="260">
                  <c:v>19.07.2017</c:v>
                </c:pt>
                <c:pt idx="261">
                  <c:v>20.07.2017</c:v>
                </c:pt>
                <c:pt idx="262">
                  <c:v>21.07.2017</c:v>
                </c:pt>
                <c:pt idx="263">
                  <c:v>22.07.2017</c:v>
                </c:pt>
                <c:pt idx="264">
                  <c:v>23.07.2017</c:v>
                </c:pt>
                <c:pt idx="265">
                  <c:v>24.07.2017</c:v>
                </c:pt>
                <c:pt idx="266">
                  <c:v>25.07.2017</c:v>
                </c:pt>
                <c:pt idx="267">
                  <c:v>26.07.2017</c:v>
                </c:pt>
                <c:pt idx="268">
                  <c:v>27.07.2017</c:v>
                </c:pt>
                <c:pt idx="269">
                  <c:v>28.07.2017</c:v>
                </c:pt>
                <c:pt idx="270">
                  <c:v>29.07.2017</c:v>
                </c:pt>
                <c:pt idx="271">
                  <c:v>30.07.2017</c:v>
                </c:pt>
                <c:pt idx="272">
                  <c:v>31.07.2017</c:v>
                </c:pt>
                <c:pt idx="273">
                  <c:v>01.08.2017</c:v>
                </c:pt>
                <c:pt idx="274">
                  <c:v>02.08.2017</c:v>
                </c:pt>
                <c:pt idx="275">
                  <c:v>03.08.2017</c:v>
                </c:pt>
                <c:pt idx="276">
                  <c:v>04.08.2017</c:v>
                </c:pt>
                <c:pt idx="277">
                  <c:v>05.08.2017</c:v>
                </c:pt>
                <c:pt idx="278">
                  <c:v>06.08.2017</c:v>
                </c:pt>
                <c:pt idx="279">
                  <c:v>07.08.2017</c:v>
                </c:pt>
                <c:pt idx="280">
                  <c:v>08.08.2017</c:v>
                </c:pt>
                <c:pt idx="281">
                  <c:v>09.08.2017</c:v>
                </c:pt>
                <c:pt idx="282">
                  <c:v>10.08.2017</c:v>
                </c:pt>
                <c:pt idx="283">
                  <c:v>11.08.2017</c:v>
                </c:pt>
                <c:pt idx="284">
                  <c:v>12.08.2017</c:v>
                </c:pt>
                <c:pt idx="285">
                  <c:v>13.08.2017</c:v>
                </c:pt>
                <c:pt idx="286">
                  <c:v>14.08.2017</c:v>
                </c:pt>
                <c:pt idx="287">
                  <c:v>15.08.2017</c:v>
                </c:pt>
                <c:pt idx="288">
                  <c:v>16.08.2017</c:v>
                </c:pt>
                <c:pt idx="289">
                  <c:v>17.08.2017</c:v>
                </c:pt>
                <c:pt idx="290">
                  <c:v>18.08.2017</c:v>
                </c:pt>
                <c:pt idx="291">
                  <c:v>19.08.2017</c:v>
                </c:pt>
                <c:pt idx="292">
                  <c:v>20.08.2017</c:v>
                </c:pt>
                <c:pt idx="293">
                  <c:v>21.08.2017</c:v>
                </c:pt>
                <c:pt idx="294">
                  <c:v>22.08.2017</c:v>
                </c:pt>
                <c:pt idx="295">
                  <c:v>23.08.2017</c:v>
                </c:pt>
                <c:pt idx="296">
                  <c:v>24.08.2017</c:v>
                </c:pt>
                <c:pt idx="297">
                  <c:v>25.08.2017</c:v>
                </c:pt>
                <c:pt idx="298">
                  <c:v>26.08.2017</c:v>
                </c:pt>
                <c:pt idx="299">
                  <c:v>27.08.2017</c:v>
                </c:pt>
                <c:pt idx="300">
                  <c:v>28.08.2017</c:v>
                </c:pt>
                <c:pt idx="301">
                  <c:v>29.08.2017</c:v>
                </c:pt>
                <c:pt idx="302">
                  <c:v>30.08.2017</c:v>
                </c:pt>
                <c:pt idx="303">
                  <c:v>31.08.2017</c:v>
                </c:pt>
                <c:pt idx="304">
                  <c:v>01.09.2017</c:v>
                </c:pt>
                <c:pt idx="305">
                  <c:v>02.09.2017</c:v>
                </c:pt>
                <c:pt idx="306">
                  <c:v>03.09.2017</c:v>
                </c:pt>
                <c:pt idx="307">
                  <c:v>04.09.2017</c:v>
                </c:pt>
                <c:pt idx="308">
                  <c:v>05.09.2017</c:v>
                </c:pt>
                <c:pt idx="309">
                  <c:v>06.09.2017</c:v>
                </c:pt>
                <c:pt idx="310">
                  <c:v>07.09.2017</c:v>
                </c:pt>
                <c:pt idx="311">
                  <c:v>08.09.2017</c:v>
                </c:pt>
                <c:pt idx="312">
                  <c:v>09.09.2017</c:v>
                </c:pt>
                <c:pt idx="313">
                  <c:v>10.09.2017</c:v>
                </c:pt>
                <c:pt idx="314">
                  <c:v>11.09.2017</c:v>
                </c:pt>
                <c:pt idx="315">
                  <c:v>12.09.2017</c:v>
                </c:pt>
                <c:pt idx="316">
                  <c:v>13.09.2017</c:v>
                </c:pt>
                <c:pt idx="317">
                  <c:v>14.09.2017</c:v>
                </c:pt>
                <c:pt idx="318">
                  <c:v>15.09.2017</c:v>
                </c:pt>
                <c:pt idx="319">
                  <c:v>16.09.2017</c:v>
                </c:pt>
                <c:pt idx="320">
                  <c:v>17.09.2017</c:v>
                </c:pt>
                <c:pt idx="321">
                  <c:v>18.09.2017</c:v>
                </c:pt>
                <c:pt idx="322">
                  <c:v>19.09.2017</c:v>
                </c:pt>
                <c:pt idx="323">
                  <c:v>20.09.2017</c:v>
                </c:pt>
                <c:pt idx="324">
                  <c:v>21.09.2017</c:v>
                </c:pt>
                <c:pt idx="325">
                  <c:v>22.09.2017</c:v>
                </c:pt>
                <c:pt idx="326">
                  <c:v>23.09.2017</c:v>
                </c:pt>
                <c:pt idx="327">
                  <c:v>24.09.2017</c:v>
                </c:pt>
                <c:pt idx="328">
                  <c:v>25.09.2017</c:v>
                </c:pt>
                <c:pt idx="329">
                  <c:v>26.09.2017</c:v>
                </c:pt>
                <c:pt idx="330">
                  <c:v>27.09.2017</c:v>
                </c:pt>
                <c:pt idx="331">
                  <c:v>28.09.2017</c:v>
                </c:pt>
                <c:pt idx="332">
                  <c:v>29.09.2017</c:v>
                </c:pt>
                <c:pt idx="333">
                  <c:v>30.09.2017</c:v>
                </c:pt>
                <c:pt idx="334">
                  <c:v>01.10.2017</c:v>
                </c:pt>
                <c:pt idx="335">
                  <c:v>02.10.2017</c:v>
                </c:pt>
                <c:pt idx="336">
                  <c:v>03.10.2017</c:v>
                </c:pt>
                <c:pt idx="337">
                  <c:v>04.10.2017</c:v>
                </c:pt>
                <c:pt idx="338">
                  <c:v>05.10.2017</c:v>
                </c:pt>
                <c:pt idx="339">
                  <c:v>06.10.2017</c:v>
                </c:pt>
                <c:pt idx="340">
                  <c:v>07.10.2017</c:v>
                </c:pt>
                <c:pt idx="341">
                  <c:v>08.10.2017</c:v>
                </c:pt>
                <c:pt idx="342">
                  <c:v>09.10.2017</c:v>
                </c:pt>
                <c:pt idx="343">
                  <c:v>10.10.2017</c:v>
                </c:pt>
                <c:pt idx="344">
                  <c:v>11.10.2017</c:v>
                </c:pt>
                <c:pt idx="345">
                  <c:v>12.10.2017</c:v>
                </c:pt>
                <c:pt idx="346">
                  <c:v>13.10.2017</c:v>
                </c:pt>
                <c:pt idx="347">
                  <c:v>14.10.2017</c:v>
                </c:pt>
                <c:pt idx="348">
                  <c:v>15.10.2017</c:v>
                </c:pt>
                <c:pt idx="349">
                  <c:v>16.10.2017</c:v>
                </c:pt>
                <c:pt idx="350">
                  <c:v>17.10.2017</c:v>
                </c:pt>
                <c:pt idx="351">
                  <c:v>18.10.2017</c:v>
                </c:pt>
                <c:pt idx="352">
                  <c:v>19.10.2017</c:v>
                </c:pt>
                <c:pt idx="353">
                  <c:v>20.10.2017</c:v>
                </c:pt>
                <c:pt idx="354">
                  <c:v>21.10.2017</c:v>
                </c:pt>
                <c:pt idx="355">
                  <c:v>22.10.2017</c:v>
                </c:pt>
                <c:pt idx="356">
                  <c:v>23.10.2017</c:v>
                </c:pt>
                <c:pt idx="357">
                  <c:v>24.10.2017</c:v>
                </c:pt>
                <c:pt idx="358">
                  <c:v>25.10.2017</c:v>
                </c:pt>
                <c:pt idx="359">
                  <c:v>26.10.2017</c:v>
                </c:pt>
                <c:pt idx="360">
                  <c:v>27.10.2017</c:v>
                </c:pt>
                <c:pt idx="361">
                  <c:v>28.10.2017</c:v>
                </c:pt>
                <c:pt idx="362">
                  <c:v>29.10.2017</c:v>
                </c:pt>
                <c:pt idx="363">
                  <c:v>30.10.2017</c:v>
                </c:pt>
                <c:pt idx="364">
                  <c:v>31.10.2017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16032</c:v>
                </c:pt>
                <c:pt idx="1">
                  <c:v>16042</c:v>
                </c:pt>
                <c:pt idx="2">
                  <c:v>16048</c:v>
                </c:pt>
                <c:pt idx="3">
                  <c:v>16056</c:v>
                </c:pt>
                <c:pt idx="4">
                  <c:v>16061</c:v>
                </c:pt>
                <c:pt idx="5">
                  <c:v>16072</c:v>
                </c:pt>
                <c:pt idx="6">
                  <c:v>16082</c:v>
                </c:pt>
                <c:pt idx="7">
                  <c:v>16096</c:v>
                </c:pt>
                <c:pt idx="8">
                  <c:v>16102</c:v>
                </c:pt>
                <c:pt idx="9">
                  <c:v>16113</c:v>
                </c:pt>
                <c:pt idx="10">
                  <c:v>16121</c:v>
                </c:pt>
                <c:pt idx="11">
                  <c:v>16129</c:v>
                </c:pt>
                <c:pt idx="12">
                  <c:v>16142</c:v>
                </c:pt>
                <c:pt idx="13">
                  <c:v>16167</c:v>
                </c:pt>
                <c:pt idx="14">
                  <c:v>16179</c:v>
                </c:pt>
                <c:pt idx="15">
                  <c:v>16183</c:v>
                </c:pt>
                <c:pt idx="16">
                  <c:v>16194</c:v>
                </c:pt>
                <c:pt idx="17">
                  <c:v>16195</c:v>
                </c:pt>
                <c:pt idx="18">
                  <c:v>16204</c:v>
                </c:pt>
                <c:pt idx="19">
                  <c:v>16210</c:v>
                </c:pt>
                <c:pt idx="20">
                  <c:v>16219</c:v>
                </c:pt>
                <c:pt idx="21">
                  <c:v>16230</c:v>
                </c:pt>
                <c:pt idx="22">
                  <c:v>16241</c:v>
                </c:pt>
                <c:pt idx="23">
                  <c:v>16250</c:v>
                </c:pt>
                <c:pt idx="24">
                  <c:v>16264</c:v>
                </c:pt>
                <c:pt idx="25">
                  <c:v>16272</c:v>
                </c:pt>
                <c:pt idx="26">
                  <c:v>16284</c:v>
                </c:pt>
                <c:pt idx="27">
                  <c:v>16304</c:v>
                </c:pt>
                <c:pt idx="28">
                  <c:v>16316</c:v>
                </c:pt>
                <c:pt idx="29">
                  <c:v>16338</c:v>
                </c:pt>
                <c:pt idx="30">
                  <c:v>16347</c:v>
                </c:pt>
                <c:pt idx="31">
                  <c:v>16353</c:v>
                </c:pt>
                <c:pt idx="32">
                  <c:v>16364</c:v>
                </c:pt>
                <c:pt idx="33">
                  <c:v>16369</c:v>
                </c:pt>
                <c:pt idx="34">
                  <c:v>16383</c:v>
                </c:pt>
                <c:pt idx="35">
                  <c:v>16398</c:v>
                </c:pt>
                <c:pt idx="36">
                  <c:v>16425</c:v>
                </c:pt>
                <c:pt idx="37">
                  <c:v>16443</c:v>
                </c:pt>
                <c:pt idx="38">
                  <c:v>16464</c:v>
                </c:pt>
                <c:pt idx="39">
                  <c:v>16477</c:v>
                </c:pt>
                <c:pt idx="40">
                  <c:v>16486</c:v>
                </c:pt>
                <c:pt idx="41">
                  <c:v>16504</c:v>
                </c:pt>
                <c:pt idx="42">
                  <c:v>16514</c:v>
                </c:pt>
                <c:pt idx="43">
                  <c:v>16522</c:v>
                </c:pt>
                <c:pt idx="44">
                  <c:v>16539</c:v>
                </c:pt>
                <c:pt idx="45">
                  <c:v>16557</c:v>
                </c:pt>
                <c:pt idx="46">
                  <c:v>16566</c:v>
                </c:pt>
                <c:pt idx="47">
                  <c:v>16578</c:v>
                </c:pt>
                <c:pt idx="48">
                  <c:v>16587</c:v>
                </c:pt>
                <c:pt idx="49">
                  <c:v>16601</c:v>
                </c:pt>
                <c:pt idx="50">
                  <c:v>16616</c:v>
                </c:pt>
                <c:pt idx="51">
                  <c:v>16617</c:v>
                </c:pt>
                <c:pt idx="52">
                  <c:v>16620</c:v>
                </c:pt>
                <c:pt idx="53">
                  <c:v>16623</c:v>
                </c:pt>
                <c:pt idx="54">
                  <c:v>16631</c:v>
                </c:pt>
                <c:pt idx="55">
                  <c:v>16640</c:v>
                </c:pt>
                <c:pt idx="56">
                  <c:v>16646</c:v>
                </c:pt>
                <c:pt idx="57">
                  <c:v>16653</c:v>
                </c:pt>
                <c:pt idx="58">
                  <c:v>16661</c:v>
                </c:pt>
                <c:pt idx="59">
                  <c:v>16670</c:v>
                </c:pt>
                <c:pt idx="60">
                  <c:v>16685</c:v>
                </c:pt>
                <c:pt idx="61">
                  <c:v>16746</c:v>
                </c:pt>
                <c:pt idx="62">
                  <c:v>16761</c:v>
                </c:pt>
                <c:pt idx="63">
                  <c:v>16788</c:v>
                </c:pt>
                <c:pt idx="64">
                  <c:v>16862</c:v>
                </c:pt>
                <c:pt idx="65">
                  <c:v>16915</c:v>
                </c:pt>
                <c:pt idx="66">
                  <c:v>16923</c:v>
                </c:pt>
                <c:pt idx="67">
                  <c:v>16937</c:v>
                </c:pt>
                <c:pt idx="68">
                  <c:v>16943</c:v>
                </c:pt>
                <c:pt idx="69">
                  <c:v>16952</c:v>
                </c:pt>
                <c:pt idx="70">
                  <c:v>16960</c:v>
                </c:pt>
                <c:pt idx="71">
                  <c:v>17003</c:v>
                </c:pt>
                <c:pt idx="72">
                  <c:v>17055</c:v>
                </c:pt>
                <c:pt idx="73">
                  <c:v>17073</c:v>
                </c:pt>
                <c:pt idx="74">
                  <c:v>17082</c:v>
                </c:pt>
                <c:pt idx="75">
                  <c:v>17088</c:v>
                </c:pt>
                <c:pt idx="76">
                  <c:v>17102</c:v>
                </c:pt>
                <c:pt idx="77">
                  <c:v>17120</c:v>
                </c:pt>
                <c:pt idx="78">
                  <c:v>17136</c:v>
                </c:pt>
                <c:pt idx="79">
                  <c:v>17146</c:v>
                </c:pt>
                <c:pt idx="80">
                  <c:v>17158</c:v>
                </c:pt>
                <c:pt idx="81">
                  <c:v>17168</c:v>
                </c:pt>
                <c:pt idx="82">
                  <c:v>17181</c:v>
                </c:pt>
                <c:pt idx="83">
                  <c:v>17194</c:v>
                </c:pt>
                <c:pt idx="84">
                  <c:v>17211</c:v>
                </c:pt>
                <c:pt idx="85">
                  <c:v>17228</c:v>
                </c:pt>
                <c:pt idx="86">
                  <c:v>17240</c:v>
                </c:pt>
                <c:pt idx="87">
                  <c:v>17262</c:v>
                </c:pt>
                <c:pt idx="88">
                  <c:v>17278</c:v>
                </c:pt>
                <c:pt idx="89">
                  <c:v>17283</c:v>
                </c:pt>
                <c:pt idx="90">
                  <c:v>17296</c:v>
                </c:pt>
                <c:pt idx="91">
                  <c:v>17434</c:v>
                </c:pt>
                <c:pt idx="92">
                  <c:v>17516</c:v>
                </c:pt>
                <c:pt idx="93">
                  <c:v>17541</c:v>
                </c:pt>
                <c:pt idx="94">
                  <c:v>17561</c:v>
                </c:pt>
                <c:pt idx="95">
                  <c:v>17572</c:v>
                </c:pt>
                <c:pt idx="96">
                  <c:v>17593</c:v>
                </c:pt>
                <c:pt idx="97">
                  <c:v>17609</c:v>
                </c:pt>
                <c:pt idx="98">
                  <c:v>17624</c:v>
                </c:pt>
                <c:pt idx="99">
                  <c:v>17635</c:v>
                </c:pt>
                <c:pt idx="100">
                  <c:v>17648</c:v>
                </c:pt>
                <c:pt idx="101">
                  <c:v>17675</c:v>
                </c:pt>
                <c:pt idx="102">
                  <c:v>17696</c:v>
                </c:pt>
                <c:pt idx="103">
                  <c:v>17724</c:v>
                </c:pt>
                <c:pt idx="104">
                  <c:v>17735</c:v>
                </c:pt>
                <c:pt idx="105">
                  <c:v>17751</c:v>
                </c:pt>
                <c:pt idx="106">
                  <c:v>17780</c:v>
                </c:pt>
                <c:pt idx="107">
                  <c:v>17797</c:v>
                </c:pt>
                <c:pt idx="108">
                  <c:v>17800</c:v>
                </c:pt>
                <c:pt idx="109">
                  <c:v>17809</c:v>
                </c:pt>
                <c:pt idx="110">
                  <c:v>17818</c:v>
                </c:pt>
                <c:pt idx="111">
                  <c:v>17825</c:v>
                </c:pt>
                <c:pt idx="112">
                  <c:v>17837</c:v>
                </c:pt>
                <c:pt idx="113">
                  <c:v>17853</c:v>
                </c:pt>
                <c:pt idx="114">
                  <c:v>17877</c:v>
                </c:pt>
                <c:pt idx="115">
                  <c:v>17896</c:v>
                </c:pt>
                <c:pt idx="116">
                  <c:v>17908</c:v>
                </c:pt>
                <c:pt idx="117">
                  <c:v>17936</c:v>
                </c:pt>
                <c:pt idx="118">
                  <c:v>17952</c:v>
                </c:pt>
                <c:pt idx="119">
                  <c:v>17967</c:v>
                </c:pt>
                <c:pt idx="120">
                  <c:v>17984</c:v>
                </c:pt>
                <c:pt idx="121">
                  <c:v>18000</c:v>
                </c:pt>
                <c:pt idx="122">
                  <c:v>18024</c:v>
                </c:pt>
                <c:pt idx="123">
                  <c:v>18031</c:v>
                </c:pt>
                <c:pt idx="124">
                  <c:v>18045</c:v>
                </c:pt>
                <c:pt idx="125">
                  <c:v>18119</c:v>
                </c:pt>
                <c:pt idx="126">
                  <c:v>18168</c:v>
                </c:pt>
                <c:pt idx="127">
                  <c:v>18188</c:v>
                </c:pt>
                <c:pt idx="128">
                  <c:v>18223</c:v>
                </c:pt>
                <c:pt idx="129">
                  <c:v>18238</c:v>
                </c:pt>
                <c:pt idx="130">
                  <c:v>18251</c:v>
                </c:pt>
                <c:pt idx="131">
                  <c:v>18274</c:v>
                </c:pt>
                <c:pt idx="132">
                  <c:v>18378</c:v>
                </c:pt>
                <c:pt idx="133">
                  <c:v>18446</c:v>
                </c:pt>
                <c:pt idx="134">
                  <c:v>18472</c:v>
                </c:pt>
                <c:pt idx="135">
                  <c:v>18514</c:v>
                </c:pt>
                <c:pt idx="136">
                  <c:v>18553</c:v>
                </c:pt>
                <c:pt idx="137">
                  <c:v>18567</c:v>
                </c:pt>
                <c:pt idx="138">
                  <c:v>18594</c:v>
                </c:pt>
                <c:pt idx="139">
                  <c:v>18617</c:v>
                </c:pt>
                <c:pt idx="140">
                  <c:v>18703</c:v>
                </c:pt>
                <c:pt idx="141">
                  <c:v>18743</c:v>
                </c:pt>
                <c:pt idx="142">
                  <c:v>18759</c:v>
                </c:pt>
                <c:pt idx="143">
                  <c:v>18784</c:v>
                </c:pt>
                <c:pt idx="144">
                  <c:v>18803</c:v>
                </c:pt>
                <c:pt idx="145">
                  <c:v>18821</c:v>
                </c:pt>
                <c:pt idx="146">
                  <c:v>18853</c:v>
                </c:pt>
                <c:pt idx="147">
                  <c:v>18879</c:v>
                </c:pt>
                <c:pt idx="148">
                  <c:v>18894</c:v>
                </c:pt>
                <c:pt idx="149">
                  <c:v>18914</c:v>
                </c:pt>
                <c:pt idx="150">
                  <c:v>18924</c:v>
                </c:pt>
                <c:pt idx="151">
                  <c:v>18947</c:v>
                </c:pt>
                <c:pt idx="152">
                  <c:v>18957</c:v>
                </c:pt>
                <c:pt idx="153">
                  <c:v>18970</c:v>
                </c:pt>
                <c:pt idx="154">
                  <c:v>18983</c:v>
                </c:pt>
                <c:pt idx="155">
                  <c:v>19000</c:v>
                </c:pt>
                <c:pt idx="156">
                  <c:v>19031</c:v>
                </c:pt>
                <c:pt idx="157">
                  <c:v>19043</c:v>
                </c:pt>
                <c:pt idx="158">
                  <c:v>19045</c:v>
                </c:pt>
                <c:pt idx="159">
                  <c:v>19056</c:v>
                </c:pt>
                <c:pt idx="160">
                  <c:v>19064</c:v>
                </c:pt>
                <c:pt idx="161">
                  <c:v>19085</c:v>
                </c:pt>
                <c:pt idx="162">
                  <c:v>19133</c:v>
                </c:pt>
                <c:pt idx="163">
                  <c:v>19149</c:v>
                </c:pt>
                <c:pt idx="164">
                  <c:v>19149</c:v>
                </c:pt>
                <c:pt idx="165">
                  <c:v>19155</c:v>
                </c:pt>
                <c:pt idx="166">
                  <c:v>19156</c:v>
                </c:pt>
                <c:pt idx="167">
                  <c:v>19168</c:v>
                </c:pt>
                <c:pt idx="168">
                  <c:v>19173</c:v>
                </c:pt>
                <c:pt idx="169">
                  <c:v>19173</c:v>
                </c:pt>
                <c:pt idx="170">
                  <c:v>19184</c:v>
                </c:pt>
                <c:pt idx="171">
                  <c:v>19188</c:v>
                </c:pt>
                <c:pt idx="172">
                  <c:v>19190</c:v>
                </c:pt>
                <c:pt idx="173">
                  <c:v>19189</c:v>
                </c:pt>
                <c:pt idx="174">
                  <c:v>19197</c:v>
                </c:pt>
                <c:pt idx="175">
                  <c:v>19194</c:v>
                </c:pt>
                <c:pt idx="176">
                  <c:v>19204</c:v>
                </c:pt>
                <c:pt idx="177">
                  <c:v>19230</c:v>
                </c:pt>
                <c:pt idx="178">
                  <c:v>19246</c:v>
                </c:pt>
                <c:pt idx="179">
                  <c:v>19254</c:v>
                </c:pt>
                <c:pt idx="180">
                  <c:v>19255</c:v>
                </c:pt>
                <c:pt idx="181">
                  <c:v>19264</c:v>
                </c:pt>
                <c:pt idx="182">
                  <c:v>19264</c:v>
                </c:pt>
                <c:pt idx="183">
                  <c:v>19268</c:v>
                </c:pt>
                <c:pt idx="184">
                  <c:v>19276</c:v>
                </c:pt>
                <c:pt idx="185">
                  <c:v>19280</c:v>
                </c:pt>
                <c:pt idx="186">
                  <c:v>19281</c:v>
                </c:pt>
                <c:pt idx="187">
                  <c:v>19281</c:v>
                </c:pt>
                <c:pt idx="188">
                  <c:v>19285</c:v>
                </c:pt>
                <c:pt idx="189">
                  <c:v>19287</c:v>
                </c:pt>
                <c:pt idx="190">
                  <c:v>19295</c:v>
                </c:pt>
                <c:pt idx="191">
                  <c:v>19297</c:v>
                </c:pt>
                <c:pt idx="192">
                  <c:v>19376</c:v>
                </c:pt>
                <c:pt idx="193">
                  <c:v>19394</c:v>
                </c:pt>
                <c:pt idx="194">
                  <c:v>19402</c:v>
                </c:pt>
                <c:pt idx="195">
                  <c:v>19413</c:v>
                </c:pt>
                <c:pt idx="196">
                  <c:v>19425</c:v>
                </c:pt>
                <c:pt idx="197">
                  <c:v>19426</c:v>
                </c:pt>
                <c:pt idx="198">
                  <c:v>19433</c:v>
                </c:pt>
                <c:pt idx="199">
                  <c:v>19442</c:v>
                </c:pt>
                <c:pt idx="200">
                  <c:v>19445</c:v>
                </c:pt>
                <c:pt idx="201">
                  <c:v>19451</c:v>
                </c:pt>
                <c:pt idx="202">
                  <c:v>19457</c:v>
                </c:pt>
                <c:pt idx="203">
                  <c:v>19462</c:v>
                </c:pt>
                <c:pt idx="204">
                  <c:v>19462</c:v>
                </c:pt>
                <c:pt idx="205">
                  <c:v>19463</c:v>
                </c:pt>
                <c:pt idx="206">
                  <c:v>19469</c:v>
                </c:pt>
                <c:pt idx="207">
                  <c:v>19478</c:v>
                </c:pt>
                <c:pt idx="208">
                  <c:v>19481</c:v>
                </c:pt>
                <c:pt idx="209">
                  <c:v>19486</c:v>
                </c:pt>
                <c:pt idx="210">
                  <c:v>19496</c:v>
                </c:pt>
                <c:pt idx="211">
                  <c:v>19500</c:v>
                </c:pt>
                <c:pt idx="212">
                  <c:v>19511</c:v>
                </c:pt>
                <c:pt idx="213">
                  <c:v>19512</c:v>
                </c:pt>
                <c:pt idx="214">
                  <c:v>19512</c:v>
                </c:pt>
                <c:pt idx="215">
                  <c:v>19515</c:v>
                </c:pt>
                <c:pt idx="216">
                  <c:v>19517</c:v>
                </c:pt>
                <c:pt idx="217">
                  <c:v>19518</c:v>
                </c:pt>
                <c:pt idx="218">
                  <c:v>19521</c:v>
                </c:pt>
                <c:pt idx="219">
                  <c:v>19541</c:v>
                </c:pt>
                <c:pt idx="220">
                  <c:v>19500</c:v>
                </c:pt>
                <c:pt idx="221">
                  <c:v>19678</c:v>
                </c:pt>
                <c:pt idx="222">
                  <c:v>19915</c:v>
                </c:pt>
                <c:pt idx="223">
                  <c:v>20036</c:v>
                </c:pt>
                <c:pt idx="224">
                  <c:v>20125</c:v>
                </c:pt>
                <c:pt idx="225">
                  <c:v>20160</c:v>
                </c:pt>
                <c:pt idx="226">
                  <c:v>20177</c:v>
                </c:pt>
                <c:pt idx="227">
                  <c:v>20188</c:v>
                </c:pt>
                <c:pt idx="228">
                  <c:v>20206</c:v>
                </c:pt>
                <c:pt idx="229">
                  <c:v>20226</c:v>
                </c:pt>
                <c:pt idx="230">
                  <c:v>20243</c:v>
                </c:pt>
                <c:pt idx="231">
                  <c:v>20259</c:v>
                </c:pt>
                <c:pt idx="232">
                  <c:v>20291</c:v>
                </c:pt>
                <c:pt idx="233">
                  <c:v>20327</c:v>
                </c:pt>
                <c:pt idx="234">
                  <c:v>20354</c:v>
                </c:pt>
                <c:pt idx="235">
                  <c:v>20377</c:v>
                </c:pt>
                <c:pt idx="236">
                  <c:v>20403</c:v>
                </c:pt>
                <c:pt idx="237">
                  <c:v>20433</c:v>
                </c:pt>
                <c:pt idx="238">
                  <c:v>20464</c:v>
                </c:pt>
                <c:pt idx="239">
                  <c:v>20477</c:v>
                </c:pt>
                <c:pt idx="240">
                  <c:v>20488</c:v>
                </c:pt>
                <c:pt idx="241">
                  <c:v>20519</c:v>
                </c:pt>
                <c:pt idx="242">
                  <c:v>20554</c:v>
                </c:pt>
                <c:pt idx="243">
                  <c:v>20569</c:v>
                </c:pt>
                <c:pt idx="244">
                  <c:v>20584</c:v>
                </c:pt>
                <c:pt idx="245">
                  <c:v>20616</c:v>
                </c:pt>
                <c:pt idx="246">
                  <c:v>20632</c:v>
                </c:pt>
                <c:pt idx="247">
                  <c:v>20638</c:v>
                </c:pt>
                <c:pt idx="248">
                  <c:v>20670</c:v>
                </c:pt>
                <c:pt idx="249">
                  <c:v>20692</c:v>
                </c:pt>
                <c:pt idx="250">
                  <c:v>20710</c:v>
                </c:pt>
                <c:pt idx="251">
                  <c:v>20750</c:v>
                </c:pt>
                <c:pt idx="252">
                  <c:v>20802</c:v>
                </c:pt>
                <c:pt idx="253">
                  <c:v>20859</c:v>
                </c:pt>
                <c:pt idx="254">
                  <c:v>20896</c:v>
                </c:pt>
                <c:pt idx="255">
                  <c:v>20918</c:v>
                </c:pt>
                <c:pt idx="256">
                  <c:v>20938</c:v>
                </c:pt>
                <c:pt idx="257">
                  <c:v>20968</c:v>
                </c:pt>
                <c:pt idx="258">
                  <c:v>20987</c:v>
                </c:pt>
                <c:pt idx="259">
                  <c:v>21000</c:v>
                </c:pt>
                <c:pt idx="260">
                  <c:v>21011</c:v>
                </c:pt>
                <c:pt idx="261">
                  <c:v>21018</c:v>
                </c:pt>
                <c:pt idx="262">
                  <c:v>21029</c:v>
                </c:pt>
                <c:pt idx="263">
                  <c:v>21065</c:v>
                </c:pt>
                <c:pt idx="264">
                  <c:v>21094</c:v>
                </c:pt>
                <c:pt idx="265">
                  <c:v>21118</c:v>
                </c:pt>
                <c:pt idx="266">
                  <c:v>21157</c:v>
                </c:pt>
                <c:pt idx="267">
                  <c:v>21192</c:v>
                </c:pt>
                <c:pt idx="268">
                  <c:v>21212</c:v>
                </c:pt>
                <c:pt idx="269">
                  <c:v>21254</c:v>
                </c:pt>
                <c:pt idx="270">
                  <c:v>21283</c:v>
                </c:pt>
                <c:pt idx="271">
                  <c:v>21299</c:v>
                </c:pt>
                <c:pt idx="272">
                  <c:v>21314</c:v>
                </c:pt>
                <c:pt idx="273">
                  <c:v>21376</c:v>
                </c:pt>
                <c:pt idx="274">
                  <c:v>21388</c:v>
                </c:pt>
                <c:pt idx="275">
                  <c:v>21403</c:v>
                </c:pt>
                <c:pt idx="276">
                  <c:v>21421</c:v>
                </c:pt>
                <c:pt idx="277">
                  <c:v>21427</c:v>
                </c:pt>
                <c:pt idx="278">
                  <c:v>21456</c:v>
                </c:pt>
                <c:pt idx="279">
                  <c:v>21487</c:v>
                </c:pt>
                <c:pt idx="280">
                  <c:v>21500</c:v>
                </c:pt>
                <c:pt idx="281">
                  <c:v>21515</c:v>
                </c:pt>
                <c:pt idx="282">
                  <c:v>21548</c:v>
                </c:pt>
                <c:pt idx="283">
                  <c:v>21575</c:v>
                </c:pt>
                <c:pt idx="284">
                  <c:v>21591</c:v>
                </c:pt>
                <c:pt idx="285">
                  <c:v>21606</c:v>
                </c:pt>
                <c:pt idx="286">
                  <c:v>21619</c:v>
                </c:pt>
                <c:pt idx="287">
                  <c:v>21634</c:v>
                </c:pt>
                <c:pt idx="288">
                  <c:v>21642</c:v>
                </c:pt>
                <c:pt idx="289">
                  <c:v>21657</c:v>
                </c:pt>
                <c:pt idx="290">
                  <c:v>21662</c:v>
                </c:pt>
                <c:pt idx="291">
                  <c:v>21676</c:v>
                </c:pt>
                <c:pt idx="292">
                  <c:v>21694</c:v>
                </c:pt>
                <c:pt idx="293">
                  <c:v>21703</c:v>
                </c:pt>
                <c:pt idx="294">
                  <c:v>21717</c:v>
                </c:pt>
                <c:pt idx="295">
                  <c:v>21727</c:v>
                </c:pt>
                <c:pt idx="296">
                  <c:v>21744</c:v>
                </c:pt>
                <c:pt idx="297">
                  <c:v>21755</c:v>
                </c:pt>
                <c:pt idx="298">
                  <c:v>21798</c:v>
                </c:pt>
                <c:pt idx="299">
                  <c:v>21815</c:v>
                </c:pt>
                <c:pt idx="300">
                  <c:v>21831</c:v>
                </c:pt>
                <c:pt idx="301">
                  <c:v>21855</c:v>
                </c:pt>
                <c:pt idx="302">
                  <c:v>21871</c:v>
                </c:pt>
                <c:pt idx="303">
                  <c:v>21882</c:v>
                </c:pt>
                <c:pt idx="304">
                  <c:v>21898</c:v>
                </c:pt>
                <c:pt idx="305">
                  <c:v>21910</c:v>
                </c:pt>
                <c:pt idx="306">
                  <c:v>21921</c:v>
                </c:pt>
                <c:pt idx="307">
                  <c:v>21930</c:v>
                </c:pt>
                <c:pt idx="308">
                  <c:v>21943</c:v>
                </c:pt>
                <c:pt idx="309">
                  <c:v>21963</c:v>
                </c:pt>
                <c:pt idx="310">
                  <c:v>21979</c:v>
                </c:pt>
                <c:pt idx="311">
                  <c:v>22007</c:v>
                </c:pt>
                <c:pt idx="312">
                  <c:v>22020</c:v>
                </c:pt>
                <c:pt idx="313">
                  <c:v>22034</c:v>
                </c:pt>
                <c:pt idx="314">
                  <c:v>22050</c:v>
                </c:pt>
                <c:pt idx="315">
                  <c:v>22058</c:v>
                </c:pt>
                <c:pt idx="316">
                  <c:v>22076</c:v>
                </c:pt>
                <c:pt idx="317">
                  <c:v>22099</c:v>
                </c:pt>
                <c:pt idx="318">
                  <c:v>22127</c:v>
                </c:pt>
                <c:pt idx="319">
                  <c:v>22153</c:v>
                </c:pt>
                <c:pt idx="320">
                  <c:v>22191</c:v>
                </c:pt>
                <c:pt idx="321">
                  <c:v>22209</c:v>
                </c:pt>
                <c:pt idx="322">
                  <c:v>22221</c:v>
                </c:pt>
                <c:pt idx="323">
                  <c:v>22228</c:v>
                </c:pt>
                <c:pt idx="324">
                  <c:v>22228</c:v>
                </c:pt>
                <c:pt idx="325">
                  <c:v>22234</c:v>
                </c:pt>
                <c:pt idx="326">
                  <c:v>22249</c:v>
                </c:pt>
                <c:pt idx="327">
                  <c:v>22273</c:v>
                </c:pt>
                <c:pt idx="328">
                  <c:v>22291</c:v>
                </c:pt>
                <c:pt idx="329">
                  <c:v>22297</c:v>
                </c:pt>
                <c:pt idx="330">
                  <c:v>22325</c:v>
                </c:pt>
                <c:pt idx="331">
                  <c:v>22579</c:v>
                </c:pt>
                <c:pt idx="332">
                  <c:v>22665</c:v>
                </c:pt>
                <c:pt idx="333">
                  <c:v>22685</c:v>
                </c:pt>
                <c:pt idx="334">
                  <c:v>22713</c:v>
                </c:pt>
                <c:pt idx="335">
                  <c:v>22733</c:v>
                </c:pt>
                <c:pt idx="336">
                  <c:v>22750</c:v>
                </c:pt>
                <c:pt idx="337">
                  <c:v>22760</c:v>
                </c:pt>
                <c:pt idx="338">
                  <c:v>22781</c:v>
                </c:pt>
                <c:pt idx="339">
                  <c:v>22795</c:v>
                </c:pt>
                <c:pt idx="340">
                  <c:v>22815</c:v>
                </c:pt>
                <c:pt idx="341">
                  <c:v>22838</c:v>
                </c:pt>
                <c:pt idx="342">
                  <c:v>22848</c:v>
                </c:pt>
                <c:pt idx="343">
                  <c:v>22864</c:v>
                </c:pt>
                <c:pt idx="344">
                  <c:v>22872</c:v>
                </c:pt>
                <c:pt idx="345">
                  <c:v>22878</c:v>
                </c:pt>
                <c:pt idx="346">
                  <c:v>22908</c:v>
                </c:pt>
                <c:pt idx="347">
                  <c:v>22922</c:v>
                </c:pt>
                <c:pt idx="348">
                  <c:v>22929</c:v>
                </c:pt>
                <c:pt idx="349">
                  <c:v>22938</c:v>
                </c:pt>
                <c:pt idx="350">
                  <c:v>22946</c:v>
                </c:pt>
                <c:pt idx="351">
                  <c:v>22971</c:v>
                </c:pt>
                <c:pt idx="352">
                  <c:v>23016</c:v>
                </c:pt>
                <c:pt idx="353">
                  <c:v>23076</c:v>
                </c:pt>
                <c:pt idx="354">
                  <c:v>23108</c:v>
                </c:pt>
                <c:pt idx="355">
                  <c:v>23130</c:v>
                </c:pt>
                <c:pt idx="356">
                  <c:v>23136</c:v>
                </c:pt>
                <c:pt idx="357">
                  <c:v>23149</c:v>
                </c:pt>
                <c:pt idx="358">
                  <c:v>23194</c:v>
                </c:pt>
                <c:pt idx="359">
                  <c:v>23230</c:v>
                </c:pt>
                <c:pt idx="360">
                  <c:v>23249</c:v>
                </c:pt>
                <c:pt idx="361">
                  <c:v>23270</c:v>
                </c:pt>
                <c:pt idx="362">
                  <c:v>23288</c:v>
                </c:pt>
                <c:pt idx="363">
                  <c:v>23293</c:v>
                </c:pt>
                <c:pt idx="364">
                  <c:v>23367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4E-4C8C-A1C9-CB6D5429F0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923064"/>
        <c:axId val="291918472"/>
      </c:lineChart>
      <c:catAx>
        <c:axId val="291923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918472"/>
        <c:crosses val="autoZero"/>
        <c:auto val="1"/>
        <c:lblAlgn val="ctr"/>
        <c:lblOffset val="100"/>
        <c:noMultiLvlLbl val="0"/>
      </c:catAx>
      <c:valAx>
        <c:axId val="291918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923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01.11.2016</c:v>
                </c:pt>
                <c:pt idx="1">
                  <c:v>02.11.2016</c:v>
                </c:pt>
                <c:pt idx="2">
                  <c:v>03.11.2016</c:v>
                </c:pt>
                <c:pt idx="3">
                  <c:v>04.11.2016</c:v>
                </c:pt>
                <c:pt idx="4">
                  <c:v>05.11.2016</c:v>
                </c:pt>
                <c:pt idx="5">
                  <c:v>06.11.2016</c:v>
                </c:pt>
                <c:pt idx="6">
                  <c:v>07.11.2016</c:v>
                </c:pt>
                <c:pt idx="7">
                  <c:v>08.11.2016</c:v>
                </c:pt>
                <c:pt idx="8">
                  <c:v>09.11.2016</c:v>
                </c:pt>
                <c:pt idx="9">
                  <c:v>10.11.2016</c:v>
                </c:pt>
                <c:pt idx="10">
                  <c:v>11.11.2016</c:v>
                </c:pt>
                <c:pt idx="11">
                  <c:v>12.11.2016</c:v>
                </c:pt>
                <c:pt idx="12">
                  <c:v>13.11.2016</c:v>
                </c:pt>
                <c:pt idx="13">
                  <c:v>14.11.2016</c:v>
                </c:pt>
                <c:pt idx="14">
                  <c:v>15.11.2016</c:v>
                </c:pt>
                <c:pt idx="15">
                  <c:v>16.11.2016</c:v>
                </c:pt>
                <c:pt idx="16">
                  <c:v>17.11.2016</c:v>
                </c:pt>
                <c:pt idx="17">
                  <c:v>18.11.2016</c:v>
                </c:pt>
                <c:pt idx="18">
                  <c:v>19.11.2016</c:v>
                </c:pt>
                <c:pt idx="19">
                  <c:v>20.11.2016</c:v>
                </c:pt>
                <c:pt idx="20">
                  <c:v>21.11.2016</c:v>
                </c:pt>
                <c:pt idx="21">
                  <c:v>22.11.2016</c:v>
                </c:pt>
                <c:pt idx="22">
                  <c:v>23.11.2016</c:v>
                </c:pt>
                <c:pt idx="23">
                  <c:v>24.11.2016</c:v>
                </c:pt>
                <c:pt idx="24">
                  <c:v>25.11.2016</c:v>
                </c:pt>
                <c:pt idx="25">
                  <c:v>26.11.2016</c:v>
                </c:pt>
                <c:pt idx="26">
                  <c:v>27.11.2016</c:v>
                </c:pt>
                <c:pt idx="27">
                  <c:v>28.11.2016</c:v>
                </c:pt>
                <c:pt idx="28">
                  <c:v>29.11.2016</c:v>
                </c:pt>
                <c:pt idx="29">
                  <c:v>30.11.2016</c:v>
                </c:pt>
                <c:pt idx="30">
                  <c:v>01.12.2016</c:v>
                </c:pt>
                <c:pt idx="31">
                  <c:v>02.12.2016</c:v>
                </c:pt>
                <c:pt idx="32">
                  <c:v>03.12.2016</c:v>
                </c:pt>
                <c:pt idx="33">
                  <c:v>04.12.2016</c:v>
                </c:pt>
                <c:pt idx="34">
                  <c:v>05.12.2016</c:v>
                </c:pt>
                <c:pt idx="35">
                  <c:v>06.12.2016</c:v>
                </c:pt>
                <c:pt idx="36">
                  <c:v>07.12.2016</c:v>
                </c:pt>
                <c:pt idx="37">
                  <c:v>08.12.2016</c:v>
                </c:pt>
                <c:pt idx="38">
                  <c:v>09.12.2016</c:v>
                </c:pt>
                <c:pt idx="39">
                  <c:v>10.12.2016</c:v>
                </c:pt>
                <c:pt idx="40">
                  <c:v>11.12.2016</c:v>
                </c:pt>
                <c:pt idx="41">
                  <c:v>12.12.2016</c:v>
                </c:pt>
                <c:pt idx="42">
                  <c:v>13.12.2016</c:v>
                </c:pt>
                <c:pt idx="43">
                  <c:v>14.12.2016</c:v>
                </c:pt>
                <c:pt idx="44">
                  <c:v>15.12.2016</c:v>
                </c:pt>
                <c:pt idx="45">
                  <c:v>16.12.2016</c:v>
                </c:pt>
                <c:pt idx="46">
                  <c:v>17.12.2016</c:v>
                </c:pt>
                <c:pt idx="47">
                  <c:v>18.12.2016</c:v>
                </c:pt>
                <c:pt idx="48">
                  <c:v>19.12.2016</c:v>
                </c:pt>
                <c:pt idx="49">
                  <c:v>20.12.2016</c:v>
                </c:pt>
                <c:pt idx="50">
                  <c:v>21.12.2016</c:v>
                </c:pt>
                <c:pt idx="51">
                  <c:v>22.12.2016</c:v>
                </c:pt>
                <c:pt idx="52">
                  <c:v>23.12.2016</c:v>
                </c:pt>
                <c:pt idx="53">
                  <c:v>24.12.2016</c:v>
                </c:pt>
                <c:pt idx="54">
                  <c:v>25.12.2016</c:v>
                </c:pt>
                <c:pt idx="55">
                  <c:v>26.12.2016</c:v>
                </c:pt>
                <c:pt idx="56">
                  <c:v>27.12.2016</c:v>
                </c:pt>
                <c:pt idx="57">
                  <c:v>28.12.2016</c:v>
                </c:pt>
                <c:pt idx="58">
                  <c:v>29.12.2016</c:v>
                </c:pt>
                <c:pt idx="59">
                  <c:v>30.12.2016</c:v>
                </c:pt>
                <c:pt idx="60">
                  <c:v>31.12.2016</c:v>
                </c:pt>
                <c:pt idx="61">
                  <c:v>01.01.2017</c:v>
                </c:pt>
                <c:pt idx="62">
                  <c:v>02.01.2017</c:v>
                </c:pt>
                <c:pt idx="63">
                  <c:v>03.01.2017</c:v>
                </c:pt>
                <c:pt idx="64">
                  <c:v>04.01.2017</c:v>
                </c:pt>
                <c:pt idx="65">
                  <c:v>05.01.2017</c:v>
                </c:pt>
                <c:pt idx="66">
                  <c:v>06.01.2017</c:v>
                </c:pt>
                <c:pt idx="67">
                  <c:v>07.01.2017</c:v>
                </c:pt>
                <c:pt idx="68">
                  <c:v>08.01.2017</c:v>
                </c:pt>
                <c:pt idx="69">
                  <c:v>09.01.2017</c:v>
                </c:pt>
                <c:pt idx="70">
                  <c:v>10.01.2017</c:v>
                </c:pt>
                <c:pt idx="71">
                  <c:v>11.01.2017</c:v>
                </c:pt>
                <c:pt idx="72">
                  <c:v>12.01.2017</c:v>
                </c:pt>
                <c:pt idx="73">
                  <c:v>13.01.2017</c:v>
                </c:pt>
                <c:pt idx="74">
                  <c:v>14.01.2017</c:v>
                </c:pt>
                <c:pt idx="75">
                  <c:v>15.01.2017</c:v>
                </c:pt>
                <c:pt idx="76">
                  <c:v>16.01.2017</c:v>
                </c:pt>
                <c:pt idx="77">
                  <c:v>17.01.2017</c:v>
                </c:pt>
                <c:pt idx="78">
                  <c:v>18.01.2017</c:v>
                </c:pt>
                <c:pt idx="79">
                  <c:v>19.01.2017</c:v>
                </c:pt>
                <c:pt idx="80">
                  <c:v>20.01.2017</c:v>
                </c:pt>
                <c:pt idx="81">
                  <c:v>21.01.2017</c:v>
                </c:pt>
                <c:pt idx="82">
                  <c:v>22.01.2017</c:v>
                </c:pt>
                <c:pt idx="83">
                  <c:v>23.01.2017</c:v>
                </c:pt>
                <c:pt idx="84">
                  <c:v>24.01.2017</c:v>
                </c:pt>
                <c:pt idx="85">
                  <c:v>25.01.2017</c:v>
                </c:pt>
                <c:pt idx="86">
                  <c:v>26.01.2017</c:v>
                </c:pt>
                <c:pt idx="87">
                  <c:v>27.01.2017</c:v>
                </c:pt>
                <c:pt idx="88">
                  <c:v>28.01.2017</c:v>
                </c:pt>
                <c:pt idx="89">
                  <c:v>29.01.2017</c:v>
                </c:pt>
                <c:pt idx="90">
                  <c:v>30.01.2017</c:v>
                </c:pt>
                <c:pt idx="91">
                  <c:v>31.01.2017</c:v>
                </c:pt>
                <c:pt idx="92">
                  <c:v>01.02.2017</c:v>
                </c:pt>
                <c:pt idx="93">
                  <c:v>02.02.2017</c:v>
                </c:pt>
                <c:pt idx="94">
                  <c:v>03.02.2017</c:v>
                </c:pt>
                <c:pt idx="95">
                  <c:v>04.02.2017</c:v>
                </c:pt>
                <c:pt idx="96">
                  <c:v>05.02.2017</c:v>
                </c:pt>
                <c:pt idx="97">
                  <c:v>06.02.2017</c:v>
                </c:pt>
                <c:pt idx="98">
                  <c:v>07.02.2017</c:v>
                </c:pt>
                <c:pt idx="99">
                  <c:v>08.02.2017</c:v>
                </c:pt>
                <c:pt idx="100">
                  <c:v>09.02.2017</c:v>
                </c:pt>
                <c:pt idx="101">
                  <c:v>10.02.2017</c:v>
                </c:pt>
                <c:pt idx="102">
                  <c:v>11.02.2017</c:v>
                </c:pt>
                <c:pt idx="103">
                  <c:v>12.02.2017</c:v>
                </c:pt>
                <c:pt idx="104">
                  <c:v>13.02.2017</c:v>
                </c:pt>
                <c:pt idx="105">
                  <c:v>14.02.2017</c:v>
                </c:pt>
                <c:pt idx="106">
                  <c:v>15.02.2017</c:v>
                </c:pt>
                <c:pt idx="107">
                  <c:v>16.02.2017</c:v>
                </c:pt>
                <c:pt idx="108">
                  <c:v>17.02.2017</c:v>
                </c:pt>
                <c:pt idx="109">
                  <c:v>18.02.2017</c:v>
                </c:pt>
                <c:pt idx="110">
                  <c:v>19.02.2017</c:v>
                </c:pt>
                <c:pt idx="111">
                  <c:v>20.02.2017</c:v>
                </c:pt>
                <c:pt idx="112">
                  <c:v>21.02.2017</c:v>
                </c:pt>
                <c:pt idx="113">
                  <c:v>22.02.2017</c:v>
                </c:pt>
                <c:pt idx="114">
                  <c:v>23.02.2017</c:v>
                </c:pt>
                <c:pt idx="115">
                  <c:v>24.02.2017</c:v>
                </c:pt>
                <c:pt idx="116">
                  <c:v>25.02.2017</c:v>
                </c:pt>
                <c:pt idx="117">
                  <c:v>26.02.2017</c:v>
                </c:pt>
                <c:pt idx="118">
                  <c:v>27.02.2017</c:v>
                </c:pt>
                <c:pt idx="119">
                  <c:v>28.02.2017</c:v>
                </c:pt>
                <c:pt idx="120">
                  <c:v>01.03.2017</c:v>
                </c:pt>
                <c:pt idx="121">
                  <c:v>02.03.2017</c:v>
                </c:pt>
                <c:pt idx="122">
                  <c:v>03.03.2017</c:v>
                </c:pt>
                <c:pt idx="123">
                  <c:v>04.03.2017</c:v>
                </c:pt>
                <c:pt idx="124">
                  <c:v>05.03.2017</c:v>
                </c:pt>
                <c:pt idx="125">
                  <c:v>06.03.2017</c:v>
                </c:pt>
                <c:pt idx="126">
                  <c:v>07.03.2017</c:v>
                </c:pt>
                <c:pt idx="127">
                  <c:v>08.03.2017</c:v>
                </c:pt>
                <c:pt idx="128">
                  <c:v>09.03.2017</c:v>
                </c:pt>
                <c:pt idx="129">
                  <c:v>10.03.2017</c:v>
                </c:pt>
                <c:pt idx="130">
                  <c:v>11.03.2017</c:v>
                </c:pt>
                <c:pt idx="131">
                  <c:v>12.03.2017</c:v>
                </c:pt>
                <c:pt idx="132">
                  <c:v>13.03.2017</c:v>
                </c:pt>
                <c:pt idx="133">
                  <c:v>14.03.2017</c:v>
                </c:pt>
                <c:pt idx="134">
                  <c:v>15.03.2017</c:v>
                </c:pt>
                <c:pt idx="135">
                  <c:v>16.03.2017</c:v>
                </c:pt>
                <c:pt idx="136">
                  <c:v>17.03.2017</c:v>
                </c:pt>
                <c:pt idx="137">
                  <c:v>18.03.2017</c:v>
                </c:pt>
                <c:pt idx="138">
                  <c:v>19.03.2017</c:v>
                </c:pt>
                <c:pt idx="139">
                  <c:v>20.03.2017</c:v>
                </c:pt>
                <c:pt idx="140">
                  <c:v>21.03.2017</c:v>
                </c:pt>
                <c:pt idx="141">
                  <c:v>22.03.2017</c:v>
                </c:pt>
                <c:pt idx="142">
                  <c:v>23.03.2017</c:v>
                </c:pt>
                <c:pt idx="143">
                  <c:v>24.03.2017</c:v>
                </c:pt>
                <c:pt idx="144">
                  <c:v>25.03.2017</c:v>
                </c:pt>
                <c:pt idx="145">
                  <c:v>26.03.2017</c:v>
                </c:pt>
                <c:pt idx="146">
                  <c:v>27.03.2017</c:v>
                </c:pt>
                <c:pt idx="147">
                  <c:v>28.03.2017</c:v>
                </c:pt>
                <c:pt idx="148">
                  <c:v>29.03.2017</c:v>
                </c:pt>
                <c:pt idx="149">
                  <c:v>30.03.2017</c:v>
                </c:pt>
                <c:pt idx="150">
                  <c:v>31.03.2017</c:v>
                </c:pt>
                <c:pt idx="151">
                  <c:v>01.04.2017</c:v>
                </c:pt>
                <c:pt idx="152">
                  <c:v>02.04.2017</c:v>
                </c:pt>
                <c:pt idx="153">
                  <c:v>03.04.2017</c:v>
                </c:pt>
                <c:pt idx="154">
                  <c:v>04.04.2017</c:v>
                </c:pt>
                <c:pt idx="155">
                  <c:v>05.04.2017</c:v>
                </c:pt>
                <c:pt idx="156">
                  <c:v>06.04.2017</c:v>
                </c:pt>
                <c:pt idx="157">
                  <c:v>07.04.2017</c:v>
                </c:pt>
                <c:pt idx="158">
                  <c:v>08.04.2017</c:v>
                </c:pt>
                <c:pt idx="159">
                  <c:v>09.04.2017</c:v>
                </c:pt>
                <c:pt idx="160">
                  <c:v>10.04.2017</c:v>
                </c:pt>
                <c:pt idx="161">
                  <c:v>11.04.2017</c:v>
                </c:pt>
                <c:pt idx="162">
                  <c:v>12.04.2017</c:v>
                </c:pt>
                <c:pt idx="163">
                  <c:v>13.04.2017</c:v>
                </c:pt>
                <c:pt idx="164">
                  <c:v>14.04.2017</c:v>
                </c:pt>
                <c:pt idx="165">
                  <c:v>15.04.2017</c:v>
                </c:pt>
                <c:pt idx="166">
                  <c:v>16.04.2017</c:v>
                </c:pt>
                <c:pt idx="167">
                  <c:v>17.04.2017</c:v>
                </c:pt>
                <c:pt idx="168">
                  <c:v>18.04.2017</c:v>
                </c:pt>
                <c:pt idx="169">
                  <c:v>19.04.2017</c:v>
                </c:pt>
                <c:pt idx="170">
                  <c:v>20.04.2017</c:v>
                </c:pt>
                <c:pt idx="171">
                  <c:v>21.04.2017</c:v>
                </c:pt>
                <c:pt idx="172">
                  <c:v>22.04.2017</c:v>
                </c:pt>
                <c:pt idx="173">
                  <c:v>23.04.2017</c:v>
                </c:pt>
                <c:pt idx="174">
                  <c:v>24.04.2017</c:v>
                </c:pt>
                <c:pt idx="175">
                  <c:v>25.04.2017</c:v>
                </c:pt>
                <c:pt idx="176">
                  <c:v>26.04.2017</c:v>
                </c:pt>
                <c:pt idx="177">
                  <c:v>27.04.2017</c:v>
                </c:pt>
                <c:pt idx="178">
                  <c:v>28.04.2017</c:v>
                </c:pt>
                <c:pt idx="179">
                  <c:v>29.04.2017</c:v>
                </c:pt>
                <c:pt idx="180">
                  <c:v>30.04.2017</c:v>
                </c:pt>
                <c:pt idx="181">
                  <c:v>01.05.2017</c:v>
                </c:pt>
                <c:pt idx="182">
                  <c:v>02.05.2017</c:v>
                </c:pt>
                <c:pt idx="183">
                  <c:v>03.05.2017</c:v>
                </c:pt>
                <c:pt idx="184">
                  <c:v>04.05.2017</c:v>
                </c:pt>
                <c:pt idx="185">
                  <c:v>05.05.2017</c:v>
                </c:pt>
                <c:pt idx="186">
                  <c:v>06.05.2017</c:v>
                </c:pt>
                <c:pt idx="187">
                  <c:v>07.05.2017</c:v>
                </c:pt>
                <c:pt idx="188">
                  <c:v>08.05.2017</c:v>
                </c:pt>
                <c:pt idx="189">
                  <c:v>09.05.2017</c:v>
                </c:pt>
                <c:pt idx="190">
                  <c:v>10.05.2017</c:v>
                </c:pt>
                <c:pt idx="191">
                  <c:v>11.05.2017</c:v>
                </c:pt>
                <c:pt idx="192">
                  <c:v>12.05.2017</c:v>
                </c:pt>
                <c:pt idx="193">
                  <c:v>13.05.2017</c:v>
                </c:pt>
                <c:pt idx="194">
                  <c:v>14.05.2017</c:v>
                </c:pt>
                <c:pt idx="195">
                  <c:v>15.05.2017</c:v>
                </c:pt>
                <c:pt idx="196">
                  <c:v>16.05.2017</c:v>
                </c:pt>
                <c:pt idx="197">
                  <c:v>17.05.2017</c:v>
                </c:pt>
                <c:pt idx="198">
                  <c:v>18.05.2017</c:v>
                </c:pt>
                <c:pt idx="199">
                  <c:v>19.05.2017</c:v>
                </c:pt>
                <c:pt idx="200">
                  <c:v>20.05.2017</c:v>
                </c:pt>
                <c:pt idx="201">
                  <c:v>21.05.2017</c:v>
                </c:pt>
                <c:pt idx="202">
                  <c:v>22.05.2017</c:v>
                </c:pt>
                <c:pt idx="203">
                  <c:v>23.05.2017</c:v>
                </c:pt>
                <c:pt idx="204">
                  <c:v>24.05.2017</c:v>
                </c:pt>
                <c:pt idx="205">
                  <c:v>25.05.2017</c:v>
                </c:pt>
                <c:pt idx="206">
                  <c:v>26.05.2017</c:v>
                </c:pt>
                <c:pt idx="207">
                  <c:v>27.05.2017</c:v>
                </c:pt>
                <c:pt idx="208">
                  <c:v>28.05.2017</c:v>
                </c:pt>
                <c:pt idx="209">
                  <c:v>29.05.2017</c:v>
                </c:pt>
                <c:pt idx="210">
                  <c:v>30.05.2017</c:v>
                </c:pt>
                <c:pt idx="211">
                  <c:v>31.05.2017</c:v>
                </c:pt>
                <c:pt idx="212">
                  <c:v>01.06.2017</c:v>
                </c:pt>
                <c:pt idx="213">
                  <c:v>02.06.2017</c:v>
                </c:pt>
                <c:pt idx="214">
                  <c:v>03.06.2017</c:v>
                </c:pt>
                <c:pt idx="215">
                  <c:v>04.06.2017</c:v>
                </c:pt>
                <c:pt idx="216">
                  <c:v>05.06.2017</c:v>
                </c:pt>
                <c:pt idx="217">
                  <c:v>06.06.2017</c:v>
                </c:pt>
                <c:pt idx="218">
                  <c:v>07.06.2017</c:v>
                </c:pt>
                <c:pt idx="219">
                  <c:v>08.06.2017</c:v>
                </c:pt>
                <c:pt idx="220">
                  <c:v>09.06.2017</c:v>
                </c:pt>
                <c:pt idx="221">
                  <c:v>10.06.2017</c:v>
                </c:pt>
                <c:pt idx="222">
                  <c:v>11.06.2017</c:v>
                </c:pt>
                <c:pt idx="223">
                  <c:v>12.06.2017</c:v>
                </c:pt>
                <c:pt idx="224">
                  <c:v>13.06.2017</c:v>
                </c:pt>
                <c:pt idx="225">
                  <c:v>14.06.2017</c:v>
                </c:pt>
                <c:pt idx="226">
                  <c:v>15.06.2017</c:v>
                </c:pt>
                <c:pt idx="227">
                  <c:v>16.06.2017</c:v>
                </c:pt>
                <c:pt idx="228">
                  <c:v>17.06.2017</c:v>
                </c:pt>
                <c:pt idx="229">
                  <c:v>18.06.2017</c:v>
                </c:pt>
                <c:pt idx="230">
                  <c:v>19.06.2017</c:v>
                </c:pt>
                <c:pt idx="231">
                  <c:v>20.06.2017</c:v>
                </c:pt>
                <c:pt idx="232">
                  <c:v>21.06.2017</c:v>
                </c:pt>
                <c:pt idx="233">
                  <c:v>22.06.2017</c:v>
                </c:pt>
                <c:pt idx="234">
                  <c:v>23.06.2017</c:v>
                </c:pt>
                <c:pt idx="235">
                  <c:v>24.06.2017</c:v>
                </c:pt>
                <c:pt idx="236">
                  <c:v>25.06.2017</c:v>
                </c:pt>
                <c:pt idx="237">
                  <c:v>26.06.2017</c:v>
                </c:pt>
                <c:pt idx="238">
                  <c:v>27.06.2017</c:v>
                </c:pt>
                <c:pt idx="239">
                  <c:v>28.06.2017</c:v>
                </c:pt>
                <c:pt idx="240">
                  <c:v>29.06.2017</c:v>
                </c:pt>
                <c:pt idx="241">
                  <c:v>30.06.2017</c:v>
                </c:pt>
                <c:pt idx="242">
                  <c:v>01.07.2017</c:v>
                </c:pt>
                <c:pt idx="243">
                  <c:v>02.07.2017</c:v>
                </c:pt>
                <c:pt idx="244">
                  <c:v>03.07.2017</c:v>
                </c:pt>
                <c:pt idx="245">
                  <c:v>04.07.2017</c:v>
                </c:pt>
                <c:pt idx="246">
                  <c:v>05.07.2017</c:v>
                </c:pt>
                <c:pt idx="247">
                  <c:v>06.07.2017</c:v>
                </c:pt>
                <c:pt idx="248">
                  <c:v>07.07.2017</c:v>
                </c:pt>
                <c:pt idx="249">
                  <c:v>08.07.2017</c:v>
                </c:pt>
                <c:pt idx="250">
                  <c:v>09.07.2017</c:v>
                </c:pt>
                <c:pt idx="251">
                  <c:v>10.07.2017</c:v>
                </c:pt>
                <c:pt idx="252">
                  <c:v>11.07.2017</c:v>
                </c:pt>
                <c:pt idx="253">
                  <c:v>12.07.2017</c:v>
                </c:pt>
                <c:pt idx="254">
                  <c:v>13.07.2017</c:v>
                </c:pt>
                <c:pt idx="255">
                  <c:v>14.07.2017</c:v>
                </c:pt>
                <c:pt idx="256">
                  <c:v>15.07.2017</c:v>
                </c:pt>
                <c:pt idx="257">
                  <c:v>16.07.2017</c:v>
                </c:pt>
                <c:pt idx="258">
                  <c:v>17.07.2017</c:v>
                </c:pt>
                <c:pt idx="259">
                  <c:v>18.07.2017</c:v>
                </c:pt>
                <c:pt idx="260">
                  <c:v>19.07.2017</c:v>
                </c:pt>
                <c:pt idx="261">
                  <c:v>20.07.2017</c:v>
                </c:pt>
                <c:pt idx="262">
                  <c:v>21.07.2017</c:v>
                </c:pt>
                <c:pt idx="263">
                  <c:v>22.07.2017</c:v>
                </c:pt>
                <c:pt idx="264">
                  <c:v>23.07.2017</c:v>
                </c:pt>
                <c:pt idx="265">
                  <c:v>24.07.2017</c:v>
                </c:pt>
                <c:pt idx="266">
                  <c:v>25.07.2017</c:v>
                </c:pt>
                <c:pt idx="267">
                  <c:v>26.07.2017</c:v>
                </c:pt>
                <c:pt idx="268">
                  <c:v>27.07.2017</c:v>
                </c:pt>
                <c:pt idx="269">
                  <c:v>28.07.2017</c:v>
                </c:pt>
                <c:pt idx="270">
                  <c:v>29.07.2017</c:v>
                </c:pt>
                <c:pt idx="271">
                  <c:v>30.07.2017</c:v>
                </c:pt>
                <c:pt idx="272">
                  <c:v>31.07.2017</c:v>
                </c:pt>
                <c:pt idx="273">
                  <c:v>01.08.2017</c:v>
                </c:pt>
                <c:pt idx="274">
                  <c:v>02.08.2017</c:v>
                </c:pt>
                <c:pt idx="275">
                  <c:v>03.08.2017</c:v>
                </c:pt>
                <c:pt idx="276">
                  <c:v>04.08.2017</c:v>
                </c:pt>
                <c:pt idx="277">
                  <c:v>05.08.2017</c:v>
                </c:pt>
                <c:pt idx="278">
                  <c:v>06.08.2017</c:v>
                </c:pt>
                <c:pt idx="279">
                  <c:v>07.08.2017</c:v>
                </c:pt>
                <c:pt idx="280">
                  <c:v>08.08.2017</c:v>
                </c:pt>
                <c:pt idx="281">
                  <c:v>09.08.2017</c:v>
                </c:pt>
                <c:pt idx="282">
                  <c:v>10.08.2017</c:v>
                </c:pt>
                <c:pt idx="283">
                  <c:v>11.08.2017</c:v>
                </c:pt>
                <c:pt idx="284">
                  <c:v>12.08.2017</c:v>
                </c:pt>
                <c:pt idx="285">
                  <c:v>13.08.2017</c:v>
                </c:pt>
                <c:pt idx="286">
                  <c:v>14.08.2017</c:v>
                </c:pt>
                <c:pt idx="287">
                  <c:v>15.08.2017</c:v>
                </c:pt>
                <c:pt idx="288">
                  <c:v>16.08.2017</c:v>
                </c:pt>
                <c:pt idx="289">
                  <c:v>17.08.2017</c:v>
                </c:pt>
                <c:pt idx="290">
                  <c:v>18.08.2017</c:v>
                </c:pt>
                <c:pt idx="291">
                  <c:v>19.08.2017</c:v>
                </c:pt>
                <c:pt idx="292">
                  <c:v>20.08.2017</c:v>
                </c:pt>
                <c:pt idx="293">
                  <c:v>21.08.2017</c:v>
                </c:pt>
                <c:pt idx="294">
                  <c:v>22.08.2017</c:v>
                </c:pt>
                <c:pt idx="295">
                  <c:v>23.08.2017</c:v>
                </c:pt>
                <c:pt idx="296">
                  <c:v>24.08.2017</c:v>
                </c:pt>
                <c:pt idx="297">
                  <c:v>25.08.2017</c:v>
                </c:pt>
                <c:pt idx="298">
                  <c:v>26.08.2017</c:v>
                </c:pt>
                <c:pt idx="299">
                  <c:v>27.08.2017</c:v>
                </c:pt>
                <c:pt idx="300">
                  <c:v>28.08.2017</c:v>
                </c:pt>
                <c:pt idx="301">
                  <c:v>29.08.2017</c:v>
                </c:pt>
                <c:pt idx="302">
                  <c:v>30.08.2017</c:v>
                </c:pt>
                <c:pt idx="303">
                  <c:v>31.08.2017</c:v>
                </c:pt>
                <c:pt idx="304">
                  <c:v>01.09.2017</c:v>
                </c:pt>
                <c:pt idx="305">
                  <c:v>02.09.2017</c:v>
                </c:pt>
                <c:pt idx="306">
                  <c:v>03.09.2017</c:v>
                </c:pt>
                <c:pt idx="307">
                  <c:v>04.09.2017</c:v>
                </c:pt>
                <c:pt idx="308">
                  <c:v>05.09.2017</c:v>
                </c:pt>
                <c:pt idx="309">
                  <c:v>06.09.2017</c:v>
                </c:pt>
                <c:pt idx="310">
                  <c:v>07.09.2017</c:v>
                </c:pt>
                <c:pt idx="311">
                  <c:v>08.09.2017</c:v>
                </c:pt>
                <c:pt idx="312">
                  <c:v>09.09.2017</c:v>
                </c:pt>
                <c:pt idx="313">
                  <c:v>10.09.2017</c:v>
                </c:pt>
                <c:pt idx="314">
                  <c:v>11.09.2017</c:v>
                </c:pt>
                <c:pt idx="315">
                  <c:v>12.09.2017</c:v>
                </c:pt>
                <c:pt idx="316">
                  <c:v>13.09.2017</c:v>
                </c:pt>
                <c:pt idx="317">
                  <c:v>14.09.2017</c:v>
                </c:pt>
                <c:pt idx="318">
                  <c:v>15.09.2017</c:v>
                </c:pt>
                <c:pt idx="319">
                  <c:v>16.09.2017</c:v>
                </c:pt>
                <c:pt idx="320">
                  <c:v>17.09.2017</c:v>
                </c:pt>
                <c:pt idx="321">
                  <c:v>18.09.2017</c:v>
                </c:pt>
                <c:pt idx="322">
                  <c:v>19.09.2017</c:v>
                </c:pt>
                <c:pt idx="323">
                  <c:v>20.09.2017</c:v>
                </c:pt>
                <c:pt idx="324">
                  <c:v>21.09.2017</c:v>
                </c:pt>
                <c:pt idx="325">
                  <c:v>22.09.2017</c:v>
                </c:pt>
                <c:pt idx="326">
                  <c:v>23.09.2017</c:v>
                </c:pt>
                <c:pt idx="327">
                  <c:v>24.09.2017</c:v>
                </c:pt>
                <c:pt idx="328">
                  <c:v>25.09.2017</c:v>
                </c:pt>
                <c:pt idx="329">
                  <c:v>26.09.2017</c:v>
                </c:pt>
                <c:pt idx="330">
                  <c:v>27.09.2017</c:v>
                </c:pt>
                <c:pt idx="331">
                  <c:v>28.09.2017</c:v>
                </c:pt>
                <c:pt idx="332">
                  <c:v>29.09.2017</c:v>
                </c:pt>
                <c:pt idx="333">
                  <c:v>30.09.2017</c:v>
                </c:pt>
                <c:pt idx="334">
                  <c:v>01.10.2017</c:v>
                </c:pt>
                <c:pt idx="335">
                  <c:v>02.10.2017</c:v>
                </c:pt>
                <c:pt idx="336">
                  <c:v>03.10.2017</c:v>
                </c:pt>
                <c:pt idx="337">
                  <c:v>04.10.2017</c:v>
                </c:pt>
                <c:pt idx="338">
                  <c:v>05.10.2017</c:v>
                </c:pt>
                <c:pt idx="339">
                  <c:v>06.10.2017</c:v>
                </c:pt>
                <c:pt idx="340">
                  <c:v>07.10.2017</c:v>
                </c:pt>
                <c:pt idx="341">
                  <c:v>08.10.2017</c:v>
                </c:pt>
                <c:pt idx="342">
                  <c:v>09.10.2017</c:v>
                </c:pt>
                <c:pt idx="343">
                  <c:v>10.10.2017</c:v>
                </c:pt>
                <c:pt idx="344">
                  <c:v>11.10.2017</c:v>
                </c:pt>
                <c:pt idx="345">
                  <c:v>12.10.2017</c:v>
                </c:pt>
                <c:pt idx="346">
                  <c:v>13.10.2017</c:v>
                </c:pt>
                <c:pt idx="347">
                  <c:v>14.10.2017</c:v>
                </c:pt>
                <c:pt idx="348">
                  <c:v>15.10.2017</c:v>
                </c:pt>
                <c:pt idx="349">
                  <c:v>16.10.2017</c:v>
                </c:pt>
                <c:pt idx="350">
                  <c:v>17.10.2017</c:v>
                </c:pt>
                <c:pt idx="351">
                  <c:v>18.10.2017</c:v>
                </c:pt>
                <c:pt idx="352">
                  <c:v>19.10.2017</c:v>
                </c:pt>
                <c:pt idx="353">
                  <c:v>20.10.2017</c:v>
                </c:pt>
                <c:pt idx="354">
                  <c:v>21.10.2017</c:v>
                </c:pt>
                <c:pt idx="355">
                  <c:v>22.10.2017</c:v>
                </c:pt>
                <c:pt idx="356">
                  <c:v>23.10.2017</c:v>
                </c:pt>
                <c:pt idx="357">
                  <c:v>24.10.2017</c:v>
                </c:pt>
                <c:pt idx="358">
                  <c:v>25.10.2017</c:v>
                </c:pt>
                <c:pt idx="359">
                  <c:v>26.10.2017</c:v>
                </c:pt>
                <c:pt idx="360">
                  <c:v>27.10.2017</c:v>
                </c:pt>
                <c:pt idx="361">
                  <c:v>28.10.2017</c:v>
                </c:pt>
                <c:pt idx="362">
                  <c:v>29.10.2017</c:v>
                </c:pt>
                <c:pt idx="363">
                  <c:v>30.10.2017</c:v>
                </c:pt>
                <c:pt idx="364">
                  <c:v>31.10.2017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13842</c:v>
                </c:pt>
                <c:pt idx="1">
                  <c:v>16580</c:v>
                </c:pt>
                <c:pt idx="2">
                  <c:v>36869</c:v>
                </c:pt>
                <c:pt idx="3">
                  <c:v>23457</c:v>
                </c:pt>
                <c:pt idx="4">
                  <c:v>13651</c:v>
                </c:pt>
                <c:pt idx="5">
                  <c:v>12460</c:v>
                </c:pt>
                <c:pt idx="6">
                  <c:v>14229</c:v>
                </c:pt>
                <c:pt idx="7">
                  <c:v>20800</c:v>
                </c:pt>
                <c:pt idx="8">
                  <c:v>17307</c:v>
                </c:pt>
                <c:pt idx="9">
                  <c:v>24498</c:v>
                </c:pt>
                <c:pt idx="10">
                  <c:v>14513</c:v>
                </c:pt>
                <c:pt idx="11">
                  <c:v>10199</c:v>
                </c:pt>
                <c:pt idx="12">
                  <c:v>10975</c:v>
                </c:pt>
                <c:pt idx="13">
                  <c:v>15373</c:v>
                </c:pt>
                <c:pt idx="14">
                  <c:v>13710</c:v>
                </c:pt>
                <c:pt idx="15">
                  <c:v>10866</c:v>
                </c:pt>
                <c:pt idx="16">
                  <c:v>24388</c:v>
                </c:pt>
                <c:pt idx="17">
                  <c:v>15899</c:v>
                </c:pt>
                <c:pt idx="18">
                  <c:v>12421</c:v>
                </c:pt>
                <c:pt idx="19">
                  <c:v>26858</c:v>
                </c:pt>
                <c:pt idx="20">
                  <c:v>36231</c:v>
                </c:pt>
                <c:pt idx="21">
                  <c:v>35599</c:v>
                </c:pt>
                <c:pt idx="22">
                  <c:v>23989</c:v>
                </c:pt>
                <c:pt idx="23">
                  <c:v>20561</c:v>
                </c:pt>
                <c:pt idx="24">
                  <c:v>29975</c:v>
                </c:pt>
                <c:pt idx="25">
                  <c:v>19723</c:v>
                </c:pt>
                <c:pt idx="26">
                  <c:v>23902</c:v>
                </c:pt>
                <c:pt idx="27">
                  <c:v>36894</c:v>
                </c:pt>
                <c:pt idx="28">
                  <c:v>32153</c:v>
                </c:pt>
                <c:pt idx="29">
                  <c:v>45341</c:v>
                </c:pt>
                <c:pt idx="30">
                  <c:v>47742</c:v>
                </c:pt>
                <c:pt idx="31">
                  <c:v>27290</c:v>
                </c:pt>
                <c:pt idx="32">
                  <c:v>23011</c:v>
                </c:pt>
                <c:pt idx="33">
                  <c:v>26065</c:v>
                </c:pt>
                <c:pt idx="34">
                  <c:v>27672</c:v>
                </c:pt>
                <c:pt idx="35">
                  <c:v>25235</c:v>
                </c:pt>
                <c:pt idx="36">
                  <c:v>95974</c:v>
                </c:pt>
                <c:pt idx="37">
                  <c:v>72694</c:v>
                </c:pt>
                <c:pt idx="38">
                  <c:v>33965</c:v>
                </c:pt>
                <c:pt idx="39">
                  <c:v>24586</c:v>
                </c:pt>
                <c:pt idx="40">
                  <c:v>27975</c:v>
                </c:pt>
                <c:pt idx="41">
                  <c:v>53299</c:v>
                </c:pt>
                <c:pt idx="42">
                  <c:v>39792</c:v>
                </c:pt>
                <c:pt idx="43">
                  <c:v>31630</c:v>
                </c:pt>
                <c:pt idx="44">
                  <c:v>27285</c:v>
                </c:pt>
                <c:pt idx="45">
                  <c:v>36388</c:v>
                </c:pt>
                <c:pt idx="46">
                  <c:v>25102</c:v>
                </c:pt>
                <c:pt idx="47">
                  <c:v>20951</c:v>
                </c:pt>
                <c:pt idx="48">
                  <c:v>19664</c:v>
                </c:pt>
                <c:pt idx="49">
                  <c:v>20191</c:v>
                </c:pt>
                <c:pt idx="50">
                  <c:v>20726</c:v>
                </c:pt>
                <c:pt idx="51">
                  <c:v>13184</c:v>
                </c:pt>
                <c:pt idx="52">
                  <c:v>15909</c:v>
                </c:pt>
                <c:pt idx="53">
                  <c:v>12318</c:v>
                </c:pt>
                <c:pt idx="54">
                  <c:v>10258</c:v>
                </c:pt>
                <c:pt idx="55">
                  <c:v>10648</c:v>
                </c:pt>
                <c:pt idx="56">
                  <c:v>16096</c:v>
                </c:pt>
                <c:pt idx="57">
                  <c:v>31723</c:v>
                </c:pt>
                <c:pt idx="58">
                  <c:v>29119</c:v>
                </c:pt>
                <c:pt idx="59">
                  <c:v>48162</c:v>
                </c:pt>
                <c:pt idx="60">
                  <c:v>17687</c:v>
                </c:pt>
                <c:pt idx="61">
                  <c:v>111697</c:v>
                </c:pt>
                <c:pt idx="62">
                  <c:v>54976</c:v>
                </c:pt>
                <c:pt idx="63">
                  <c:v>28900</c:v>
                </c:pt>
                <c:pt idx="64">
                  <c:v>63814</c:v>
                </c:pt>
                <c:pt idx="65">
                  <c:v>64825</c:v>
                </c:pt>
                <c:pt idx="66">
                  <c:v>31776</c:v>
                </c:pt>
                <c:pt idx="67">
                  <c:v>24807</c:v>
                </c:pt>
                <c:pt idx="68">
                  <c:v>18785</c:v>
                </c:pt>
                <c:pt idx="69">
                  <c:v>41116</c:v>
                </c:pt>
                <c:pt idx="70">
                  <c:v>22382</c:v>
                </c:pt>
                <c:pt idx="71">
                  <c:v>68748</c:v>
                </c:pt>
                <c:pt idx="72">
                  <c:v>54058</c:v>
                </c:pt>
                <c:pt idx="73">
                  <c:v>34169</c:v>
                </c:pt>
                <c:pt idx="74">
                  <c:v>20405</c:v>
                </c:pt>
                <c:pt idx="75">
                  <c:v>19840</c:v>
                </c:pt>
                <c:pt idx="76">
                  <c:v>23443</c:v>
                </c:pt>
                <c:pt idx="77">
                  <c:v>24004</c:v>
                </c:pt>
                <c:pt idx="78">
                  <c:v>55924</c:v>
                </c:pt>
                <c:pt idx="79">
                  <c:v>73807</c:v>
                </c:pt>
                <c:pt idx="80">
                  <c:v>32555</c:v>
                </c:pt>
                <c:pt idx="81">
                  <c:v>17722</c:v>
                </c:pt>
                <c:pt idx="82">
                  <c:v>15719</c:v>
                </c:pt>
                <c:pt idx="83">
                  <c:v>31045</c:v>
                </c:pt>
                <c:pt idx="84">
                  <c:v>30484</c:v>
                </c:pt>
                <c:pt idx="85">
                  <c:v>22135</c:v>
                </c:pt>
                <c:pt idx="86">
                  <c:v>24933</c:v>
                </c:pt>
                <c:pt idx="87">
                  <c:v>63179</c:v>
                </c:pt>
                <c:pt idx="88">
                  <c:v>52927</c:v>
                </c:pt>
                <c:pt idx="89">
                  <c:v>21876</c:v>
                </c:pt>
                <c:pt idx="90">
                  <c:v>46478</c:v>
                </c:pt>
                <c:pt idx="91">
                  <c:v>172994</c:v>
                </c:pt>
                <c:pt idx="92">
                  <c:v>126889</c:v>
                </c:pt>
                <c:pt idx="93">
                  <c:v>55980</c:v>
                </c:pt>
                <c:pt idx="94">
                  <c:v>43606</c:v>
                </c:pt>
                <c:pt idx="95">
                  <c:v>18530</c:v>
                </c:pt>
                <c:pt idx="96">
                  <c:v>26737</c:v>
                </c:pt>
                <c:pt idx="97">
                  <c:v>26923</c:v>
                </c:pt>
                <c:pt idx="98">
                  <c:v>21181</c:v>
                </c:pt>
                <c:pt idx="99">
                  <c:v>20628</c:v>
                </c:pt>
                <c:pt idx="100">
                  <c:v>31054</c:v>
                </c:pt>
                <c:pt idx="101">
                  <c:v>85771</c:v>
                </c:pt>
                <c:pt idx="102">
                  <c:v>37041</c:v>
                </c:pt>
                <c:pt idx="103">
                  <c:v>37235</c:v>
                </c:pt>
                <c:pt idx="104">
                  <c:v>45694</c:v>
                </c:pt>
                <c:pt idx="105">
                  <c:v>18924</c:v>
                </c:pt>
                <c:pt idx="106">
                  <c:v>47932</c:v>
                </c:pt>
                <c:pt idx="107">
                  <c:v>36093</c:v>
                </c:pt>
                <c:pt idx="108">
                  <c:v>20135</c:v>
                </c:pt>
                <c:pt idx="109">
                  <c:v>14728</c:v>
                </c:pt>
                <c:pt idx="110">
                  <c:v>18565</c:v>
                </c:pt>
                <c:pt idx="111">
                  <c:v>20103</c:v>
                </c:pt>
                <c:pt idx="112">
                  <c:v>30777</c:v>
                </c:pt>
                <c:pt idx="113">
                  <c:v>19237</c:v>
                </c:pt>
                <c:pt idx="114">
                  <c:v>53826</c:v>
                </c:pt>
                <c:pt idx="115">
                  <c:v>36311</c:v>
                </c:pt>
                <c:pt idx="116">
                  <c:v>21086</c:v>
                </c:pt>
                <c:pt idx="117">
                  <c:v>64229</c:v>
                </c:pt>
                <c:pt idx="118">
                  <c:v>29816</c:v>
                </c:pt>
                <c:pt idx="119">
                  <c:v>46969</c:v>
                </c:pt>
                <c:pt idx="120">
                  <c:v>24797</c:v>
                </c:pt>
                <c:pt idx="121">
                  <c:v>65864</c:v>
                </c:pt>
                <c:pt idx="122">
                  <c:v>105986</c:v>
                </c:pt>
                <c:pt idx="123">
                  <c:v>39181</c:v>
                </c:pt>
                <c:pt idx="124">
                  <c:v>22361</c:v>
                </c:pt>
                <c:pt idx="125">
                  <c:v>35507</c:v>
                </c:pt>
                <c:pt idx="126">
                  <c:v>102104</c:v>
                </c:pt>
                <c:pt idx="127">
                  <c:v>58624</c:v>
                </c:pt>
                <c:pt idx="128">
                  <c:v>54363</c:v>
                </c:pt>
                <c:pt idx="129">
                  <c:v>36992</c:v>
                </c:pt>
                <c:pt idx="130">
                  <c:v>37194</c:v>
                </c:pt>
                <c:pt idx="131">
                  <c:v>29134</c:v>
                </c:pt>
                <c:pt idx="132">
                  <c:v>162637</c:v>
                </c:pt>
                <c:pt idx="133">
                  <c:v>110198</c:v>
                </c:pt>
                <c:pt idx="134">
                  <c:v>54714</c:v>
                </c:pt>
                <c:pt idx="135">
                  <c:v>69808</c:v>
                </c:pt>
                <c:pt idx="136">
                  <c:v>85776</c:v>
                </c:pt>
                <c:pt idx="137">
                  <c:v>40561</c:v>
                </c:pt>
                <c:pt idx="138">
                  <c:v>28371</c:v>
                </c:pt>
                <c:pt idx="139">
                  <c:v>87875</c:v>
                </c:pt>
                <c:pt idx="140">
                  <c:v>249602</c:v>
                </c:pt>
                <c:pt idx="141">
                  <c:v>124568</c:v>
                </c:pt>
                <c:pt idx="142">
                  <c:v>40995</c:v>
                </c:pt>
                <c:pt idx="143">
                  <c:v>56507</c:v>
                </c:pt>
                <c:pt idx="144">
                  <c:v>23419</c:v>
                </c:pt>
                <c:pt idx="145">
                  <c:v>22203</c:v>
                </c:pt>
                <c:pt idx="146">
                  <c:v>101760</c:v>
                </c:pt>
                <c:pt idx="147">
                  <c:v>71652</c:v>
                </c:pt>
                <c:pt idx="148">
                  <c:v>51556</c:v>
                </c:pt>
                <c:pt idx="149">
                  <c:v>28924</c:v>
                </c:pt>
                <c:pt idx="150">
                  <c:v>35123</c:v>
                </c:pt>
                <c:pt idx="151">
                  <c:v>26271</c:v>
                </c:pt>
                <c:pt idx="152">
                  <c:v>24595</c:v>
                </c:pt>
                <c:pt idx="153">
                  <c:v>27602</c:v>
                </c:pt>
                <c:pt idx="154">
                  <c:v>22120</c:v>
                </c:pt>
                <c:pt idx="155">
                  <c:v>31799</c:v>
                </c:pt>
                <c:pt idx="156">
                  <c:v>61133</c:v>
                </c:pt>
                <c:pt idx="157">
                  <c:v>46861</c:v>
                </c:pt>
                <c:pt idx="158">
                  <c:v>44424</c:v>
                </c:pt>
                <c:pt idx="159">
                  <c:v>54780</c:v>
                </c:pt>
                <c:pt idx="160">
                  <c:v>35943</c:v>
                </c:pt>
                <c:pt idx="161">
                  <c:v>71817</c:v>
                </c:pt>
                <c:pt idx="162">
                  <c:v>146508</c:v>
                </c:pt>
                <c:pt idx="163">
                  <c:v>99148</c:v>
                </c:pt>
                <c:pt idx="164">
                  <c:v>33331</c:v>
                </c:pt>
                <c:pt idx="165">
                  <c:v>23492</c:v>
                </c:pt>
                <c:pt idx="166">
                  <c:v>13139</c:v>
                </c:pt>
                <c:pt idx="167">
                  <c:v>17983</c:v>
                </c:pt>
                <c:pt idx="168">
                  <c:v>22281</c:v>
                </c:pt>
                <c:pt idx="169">
                  <c:v>23177</c:v>
                </c:pt>
                <c:pt idx="170">
                  <c:v>27814</c:v>
                </c:pt>
                <c:pt idx="171">
                  <c:v>70195</c:v>
                </c:pt>
                <c:pt idx="172">
                  <c:v>69856</c:v>
                </c:pt>
                <c:pt idx="173">
                  <c:v>101808</c:v>
                </c:pt>
                <c:pt idx="174">
                  <c:v>25316</c:v>
                </c:pt>
                <c:pt idx="175">
                  <c:v>28604</c:v>
                </c:pt>
                <c:pt idx="176">
                  <c:v>33211</c:v>
                </c:pt>
                <c:pt idx="177">
                  <c:v>64088</c:v>
                </c:pt>
                <c:pt idx="178">
                  <c:v>24811</c:v>
                </c:pt>
                <c:pt idx="179">
                  <c:v>16544</c:v>
                </c:pt>
                <c:pt idx="180">
                  <c:v>12444</c:v>
                </c:pt>
                <c:pt idx="181">
                  <c:v>24711</c:v>
                </c:pt>
                <c:pt idx="182">
                  <c:v>20304</c:v>
                </c:pt>
                <c:pt idx="183">
                  <c:v>29555</c:v>
                </c:pt>
                <c:pt idx="184">
                  <c:v>39350</c:v>
                </c:pt>
                <c:pt idx="185">
                  <c:v>29291</c:v>
                </c:pt>
                <c:pt idx="186">
                  <c:v>19455</c:v>
                </c:pt>
                <c:pt idx="187">
                  <c:v>14094</c:v>
                </c:pt>
                <c:pt idx="188">
                  <c:v>13846</c:v>
                </c:pt>
                <c:pt idx="189">
                  <c:v>14683</c:v>
                </c:pt>
                <c:pt idx="190">
                  <c:v>14398</c:v>
                </c:pt>
                <c:pt idx="191">
                  <c:v>42264</c:v>
                </c:pt>
                <c:pt idx="192">
                  <c:v>394310</c:v>
                </c:pt>
                <c:pt idx="193">
                  <c:v>177279</c:v>
                </c:pt>
                <c:pt idx="194">
                  <c:v>133996</c:v>
                </c:pt>
                <c:pt idx="195">
                  <c:v>85846</c:v>
                </c:pt>
                <c:pt idx="196">
                  <c:v>70883</c:v>
                </c:pt>
                <c:pt idx="197">
                  <c:v>36170</c:v>
                </c:pt>
                <c:pt idx="198">
                  <c:v>27368</c:v>
                </c:pt>
                <c:pt idx="199">
                  <c:v>26941</c:v>
                </c:pt>
                <c:pt idx="200">
                  <c:v>13319</c:v>
                </c:pt>
                <c:pt idx="201">
                  <c:v>13945</c:v>
                </c:pt>
                <c:pt idx="202">
                  <c:v>21361</c:v>
                </c:pt>
                <c:pt idx="203">
                  <c:v>22202</c:v>
                </c:pt>
                <c:pt idx="204">
                  <c:v>25944</c:v>
                </c:pt>
                <c:pt idx="205">
                  <c:v>20651</c:v>
                </c:pt>
                <c:pt idx="206">
                  <c:v>22563</c:v>
                </c:pt>
                <c:pt idx="207">
                  <c:v>37503</c:v>
                </c:pt>
                <c:pt idx="208">
                  <c:v>23337</c:v>
                </c:pt>
                <c:pt idx="209">
                  <c:v>15526</c:v>
                </c:pt>
                <c:pt idx="210">
                  <c:v>17400</c:v>
                </c:pt>
                <c:pt idx="211">
                  <c:v>18584</c:v>
                </c:pt>
                <c:pt idx="212">
                  <c:v>16491</c:v>
                </c:pt>
                <c:pt idx="213">
                  <c:v>14727</c:v>
                </c:pt>
                <c:pt idx="214">
                  <c:v>14721</c:v>
                </c:pt>
                <c:pt idx="215">
                  <c:v>19824</c:v>
                </c:pt>
                <c:pt idx="216">
                  <c:v>16116</c:v>
                </c:pt>
                <c:pt idx="217">
                  <c:v>31469</c:v>
                </c:pt>
                <c:pt idx="218">
                  <c:v>28533</c:v>
                </c:pt>
                <c:pt idx="219">
                  <c:v>149515</c:v>
                </c:pt>
                <c:pt idx="220">
                  <c:v>202166</c:v>
                </c:pt>
                <c:pt idx="221">
                  <c:v>477970</c:v>
                </c:pt>
                <c:pt idx="222">
                  <c:v>720167</c:v>
                </c:pt>
                <c:pt idx="223">
                  <c:v>347948</c:v>
                </c:pt>
                <c:pt idx="224">
                  <c:v>243951</c:v>
                </c:pt>
                <c:pt idx="225">
                  <c:v>138367</c:v>
                </c:pt>
                <c:pt idx="226">
                  <c:v>99186</c:v>
                </c:pt>
                <c:pt idx="227">
                  <c:v>63545</c:v>
                </c:pt>
                <c:pt idx="228">
                  <c:v>42721</c:v>
                </c:pt>
                <c:pt idx="229">
                  <c:v>48376</c:v>
                </c:pt>
                <c:pt idx="230">
                  <c:v>25632</c:v>
                </c:pt>
                <c:pt idx="231">
                  <c:v>34119</c:v>
                </c:pt>
                <c:pt idx="232">
                  <c:v>72864</c:v>
                </c:pt>
                <c:pt idx="233">
                  <c:v>65285</c:v>
                </c:pt>
                <c:pt idx="234">
                  <c:v>33388</c:v>
                </c:pt>
                <c:pt idx="235">
                  <c:v>29633</c:v>
                </c:pt>
                <c:pt idx="236">
                  <c:v>27435</c:v>
                </c:pt>
                <c:pt idx="237">
                  <c:v>62575</c:v>
                </c:pt>
                <c:pt idx="238">
                  <c:v>85024</c:v>
                </c:pt>
                <c:pt idx="239">
                  <c:v>43166</c:v>
                </c:pt>
                <c:pt idx="240">
                  <c:v>22015</c:v>
                </c:pt>
                <c:pt idx="241">
                  <c:v>53909</c:v>
                </c:pt>
                <c:pt idx="242">
                  <c:v>64863</c:v>
                </c:pt>
                <c:pt idx="243">
                  <c:v>43030</c:v>
                </c:pt>
                <c:pt idx="244">
                  <c:v>27241</c:v>
                </c:pt>
                <c:pt idx="245">
                  <c:v>28336</c:v>
                </c:pt>
                <c:pt idx="246">
                  <c:v>24827</c:v>
                </c:pt>
                <c:pt idx="247">
                  <c:v>16855</c:v>
                </c:pt>
                <c:pt idx="248">
                  <c:v>14505</c:v>
                </c:pt>
                <c:pt idx="249">
                  <c:v>9801</c:v>
                </c:pt>
                <c:pt idx="250">
                  <c:v>20115</c:v>
                </c:pt>
                <c:pt idx="251">
                  <c:v>20916</c:v>
                </c:pt>
                <c:pt idx="252">
                  <c:v>63978</c:v>
                </c:pt>
                <c:pt idx="253">
                  <c:v>88299</c:v>
                </c:pt>
                <c:pt idx="254">
                  <c:v>62308</c:v>
                </c:pt>
                <c:pt idx="255">
                  <c:v>58013</c:v>
                </c:pt>
                <c:pt idx="256">
                  <c:v>32268</c:v>
                </c:pt>
                <c:pt idx="257">
                  <c:v>27183</c:v>
                </c:pt>
                <c:pt idx="258">
                  <c:v>26899</c:v>
                </c:pt>
                <c:pt idx="259">
                  <c:v>28145</c:v>
                </c:pt>
                <c:pt idx="260">
                  <c:v>21208</c:v>
                </c:pt>
                <c:pt idx="261">
                  <c:v>18521</c:v>
                </c:pt>
                <c:pt idx="262">
                  <c:v>15957</c:v>
                </c:pt>
                <c:pt idx="263">
                  <c:v>67978</c:v>
                </c:pt>
                <c:pt idx="264">
                  <c:v>49697</c:v>
                </c:pt>
                <c:pt idx="265">
                  <c:v>56697</c:v>
                </c:pt>
                <c:pt idx="266">
                  <c:v>86366</c:v>
                </c:pt>
                <c:pt idx="267">
                  <c:v>49083</c:v>
                </c:pt>
                <c:pt idx="268">
                  <c:v>34646</c:v>
                </c:pt>
                <c:pt idx="269">
                  <c:v>150756</c:v>
                </c:pt>
                <c:pt idx="270">
                  <c:v>57462</c:v>
                </c:pt>
                <c:pt idx="271">
                  <c:v>46809</c:v>
                </c:pt>
                <c:pt idx="272">
                  <c:v>34287</c:v>
                </c:pt>
                <c:pt idx="273">
                  <c:v>42406</c:v>
                </c:pt>
                <c:pt idx="274">
                  <c:v>19970</c:v>
                </c:pt>
                <c:pt idx="275">
                  <c:v>37042</c:v>
                </c:pt>
                <c:pt idx="276">
                  <c:v>54094</c:v>
                </c:pt>
                <c:pt idx="277">
                  <c:v>43153</c:v>
                </c:pt>
                <c:pt idx="278">
                  <c:v>49776</c:v>
                </c:pt>
                <c:pt idx="279">
                  <c:v>46359</c:v>
                </c:pt>
                <c:pt idx="280">
                  <c:v>23409</c:v>
                </c:pt>
                <c:pt idx="281">
                  <c:v>56691</c:v>
                </c:pt>
                <c:pt idx="282">
                  <c:v>64677</c:v>
                </c:pt>
                <c:pt idx="283">
                  <c:v>30486</c:v>
                </c:pt>
                <c:pt idx="284">
                  <c:v>106053</c:v>
                </c:pt>
                <c:pt idx="285">
                  <c:v>39761</c:v>
                </c:pt>
                <c:pt idx="286">
                  <c:v>14776</c:v>
                </c:pt>
                <c:pt idx="287">
                  <c:v>26790</c:v>
                </c:pt>
                <c:pt idx="288">
                  <c:v>22501</c:v>
                </c:pt>
                <c:pt idx="289">
                  <c:v>47524</c:v>
                </c:pt>
                <c:pt idx="290">
                  <c:v>21523</c:v>
                </c:pt>
                <c:pt idx="291">
                  <c:v>11798</c:v>
                </c:pt>
                <c:pt idx="292">
                  <c:v>15864</c:v>
                </c:pt>
                <c:pt idx="293">
                  <c:v>20135</c:v>
                </c:pt>
                <c:pt idx="294">
                  <c:v>35410</c:v>
                </c:pt>
                <c:pt idx="295">
                  <c:v>17923</c:v>
                </c:pt>
                <c:pt idx="296">
                  <c:v>25289</c:v>
                </c:pt>
                <c:pt idx="297">
                  <c:v>13217</c:v>
                </c:pt>
                <c:pt idx="298">
                  <c:v>19031</c:v>
                </c:pt>
                <c:pt idx="299">
                  <c:v>27110</c:v>
                </c:pt>
                <c:pt idx="300">
                  <c:v>26677</c:v>
                </c:pt>
                <c:pt idx="301">
                  <c:v>22071</c:v>
                </c:pt>
                <c:pt idx="302">
                  <c:v>16975</c:v>
                </c:pt>
                <c:pt idx="303">
                  <c:v>13314</c:v>
                </c:pt>
                <c:pt idx="304">
                  <c:v>7395</c:v>
                </c:pt>
                <c:pt idx="305">
                  <c:v>7641</c:v>
                </c:pt>
                <c:pt idx="306">
                  <c:v>8790</c:v>
                </c:pt>
                <c:pt idx="307">
                  <c:v>11879</c:v>
                </c:pt>
                <c:pt idx="308">
                  <c:v>73916</c:v>
                </c:pt>
                <c:pt idx="309">
                  <c:v>36521</c:v>
                </c:pt>
                <c:pt idx="310">
                  <c:v>88625</c:v>
                </c:pt>
                <c:pt idx="311">
                  <c:v>56372</c:v>
                </c:pt>
                <c:pt idx="312">
                  <c:v>25287</c:v>
                </c:pt>
                <c:pt idx="313">
                  <c:v>13921</c:v>
                </c:pt>
                <c:pt idx="314">
                  <c:v>14005</c:v>
                </c:pt>
                <c:pt idx="315">
                  <c:v>22002</c:v>
                </c:pt>
                <c:pt idx="316">
                  <c:v>14636</c:v>
                </c:pt>
                <c:pt idx="317">
                  <c:v>15902</c:v>
                </c:pt>
                <c:pt idx="318">
                  <c:v>22679</c:v>
                </c:pt>
                <c:pt idx="319">
                  <c:v>29690</c:v>
                </c:pt>
                <c:pt idx="320">
                  <c:v>24090</c:v>
                </c:pt>
                <c:pt idx="321">
                  <c:v>28171</c:v>
                </c:pt>
                <c:pt idx="322">
                  <c:v>13175</c:v>
                </c:pt>
                <c:pt idx="323">
                  <c:v>10541</c:v>
                </c:pt>
                <c:pt idx="324">
                  <c:v>14830</c:v>
                </c:pt>
                <c:pt idx="325">
                  <c:v>11728</c:v>
                </c:pt>
                <c:pt idx="326">
                  <c:v>19203</c:v>
                </c:pt>
                <c:pt idx="327">
                  <c:v>33276</c:v>
                </c:pt>
                <c:pt idx="328">
                  <c:v>54288</c:v>
                </c:pt>
                <c:pt idx="329">
                  <c:v>36031</c:v>
                </c:pt>
                <c:pt idx="330">
                  <c:v>30816</c:v>
                </c:pt>
                <c:pt idx="331">
                  <c:v>646729</c:v>
                </c:pt>
                <c:pt idx="332">
                  <c:v>234837</c:v>
                </c:pt>
                <c:pt idx="333">
                  <c:v>90818</c:v>
                </c:pt>
                <c:pt idx="334">
                  <c:v>81134</c:v>
                </c:pt>
                <c:pt idx="335">
                  <c:v>36726</c:v>
                </c:pt>
                <c:pt idx="336">
                  <c:v>16736</c:v>
                </c:pt>
                <c:pt idx="337">
                  <c:v>14242</c:v>
                </c:pt>
                <c:pt idx="338">
                  <c:v>25990</c:v>
                </c:pt>
                <c:pt idx="339">
                  <c:v>43591</c:v>
                </c:pt>
                <c:pt idx="340">
                  <c:v>36935</c:v>
                </c:pt>
                <c:pt idx="341">
                  <c:v>27991</c:v>
                </c:pt>
                <c:pt idx="342">
                  <c:v>15393</c:v>
                </c:pt>
                <c:pt idx="343">
                  <c:v>35793</c:v>
                </c:pt>
                <c:pt idx="344">
                  <c:v>15621</c:v>
                </c:pt>
                <c:pt idx="345">
                  <c:v>20502</c:v>
                </c:pt>
                <c:pt idx="346">
                  <c:v>51220</c:v>
                </c:pt>
                <c:pt idx="347">
                  <c:v>23254</c:v>
                </c:pt>
                <c:pt idx="348">
                  <c:v>14649</c:v>
                </c:pt>
                <c:pt idx="349">
                  <c:v>11983</c:v>
                </c:pt>
                <c:pt idx="350">
                  <c:v>41985</c:v>
                </c:pt>
                <c:pt idx="351">
                  <c:v>68988</c:v>
                </c:pt>
                <c:pt idx="352">
                  <c:v>63193</c:v>
                </c:pt>
                <c:pt idx="353">
                  <c:v>82964</c:v>
                </c:pt>
                <c:pt idx="354">
                  <c:v>53928</c:v>
                </c:pt>
                <c:pt idx="355">
                  <c:v>31394</c:v>
                </c:pt>
                <c:pt idx="356">
                  <c:v>20698</c:v>
                </c:pt>
                <c:pt idx="357">
                  <c:v>23101</c:v>
                </c:pt>
                <c:pt idx="358">
                  <c:v>79744</c:v>
                </c:pt>
                <c:pt idx="359">
                  <c:v>61297</c:v>
                </c:pt>
                <c:pt idx="360">
                  <c:v>20111</c:v>
                </c:pt>
                <c:pt idx="361">
                  <c:v>15339</c:v>
                </c:pt>
                <c:pt idx="362">
                  <c:v>19889</c:v>
                </c:pt>
                <c:pt idx="363">
                  <c:v>12915</c:v>
                </c:pt>
                <c:pt idx="364">
                  <c:v>44402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E5-4490-846A-67CE7C66FC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919456"/>
        <c:axId val="291916832"/>
      </c:lineChart>
      <c:catAx>
        <c:axId val="29191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916832"/>
        <c:crosses val="autoZero"/>
        <c:auto val="1"/>
        <c:lblAlgn val="ctr"/>
        <c:lblOffset val="100"/>
        <c:noMultiLvlLbl val="0"/>
      </c:catAx>
      <c:valAx>
        <c:axId val="291916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919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01.11.2016</c:v>
                </c:pt>
                <c:pt idx="1">
                  <c:v>02.11.2016</c:v>
                </c:pt>
                <c:pt idx="2">
                  <c:v>03.11.2016</c:v>
                </c:pt>
                <c:pt idx="3">
                  <c:v>04.11.2016</c:v>
                </c:pt>
                <c:pt idx="4">
                  <c:v>05.11.2016</c:v>
                </c:pt>
                <c:pt idx="5">
                  <c:v>06.11.2016</c:v>
                </c:pt>
                <c:pt idx="6">
                  <c:v>07.11.2016</c:v>
                </c:pt>
                <c:pt idx="7">
                  <c:v>08.11.2016</c:v>
                </c:pt>
                <c:pt idx="8">
                  <c:v>09.11.2016</c:v>
                </c:pt>
                <c:pt idx="9">
                  <c:v>10.11.2016</c:v>
                </c:pt>
                <c:pt idx="10">
                  <c:v>11.11.2016</c:v>
                </c:pt>
                <c:pt idx="11">
                  <c:v>12.11.2016</c:v>
                </c:pt>
                <c:pt idx="12">
                  <c:v>13.11.2016</c:v>
                </c:pt>
                <c:pt idx="13">
                  <c:v>14.11.2016</c:v>
                </c:pt>
                <c:pt idx="14">
                  <c:v>15.11.2016</c:v>
                </c:pt>
                <c:pt idx="15">
                  <c:v>16.11.2016</c:v>
                </c:pt>
                <c:pt idx="16">
                  <c:v>17.11.2016</c:v>
                </c:pt>
                <c:pt idx="17">
                  <c:v>18.11.2016</c:v>
                </c:pt>
                <c:pt idx="18">
                  <c:v>19.11.2016</c:v>
                </c:pt>
                <c:pt idx="19">
                  <c:v>20.11.2016</c:v>
                </c:pt>
                <c:pt idx="20">
                  <c:v>21.11.2016</c:v>
                </c:pt>
                <c:pt idx="21">
                  <c:v>22.11.2016</c:v>
                </c:pt>
                <c:pt idx="22">
                  <c:v>23.11.2016</c:v>
                </c:pt>
                <c:pt idx="23">
                  <c:v>24.11.2016</c:v>
                </c:pt>
                <c:pt idx="24">
                  <c:v>25.11.2016</c:v>
                </c:pt>
                <c:pt idx="25">
                  <c:v>26.11.2016</c:v>
                </c:pt>
                <c:pt idx="26">
                  <c:v>27.11.2016</c:v>
                </c:pt>
                <c:pt idx="27">
                  <c:v>28.11.2016</c:v>
                </c:pt>
                <c:pt idx="28">
                  <c:v>29.11.2016</c:v>
                </c:pt>
                <c:pt idx="29">
                  <c:v>30.11.2016</c:v>
                </c:pt>
                <c:pt idx="30">
                  <c:v>01.12.2016</c:v>
                </c:pt>
                <c:pt idx="31">
                  <c:v>02.12.2016</c:v>
                </c:pt>
                <c:pt idx="32">
                  <c:v>03.12.2016</c:v>
                </c:pt>
                <c:pt idx="33">
                  <c:v>04.12.2016</c:v>
                </c:pt>
                <c:pt idx="34">
                  <c:v>05.12.2016</c:v>
                </c:pt>
                <c:pt idx="35">
                  <c:v>06.12.2016</c:v>
                </c:pt>
                <c:pt idx="36">
                  <c:v>07.12.2016</c:v>
                </c:pt>
                <c:pt idx="37">
                  <c:v>08.12.2016</c:v>
                </c:pt>
                <c:pt idx="38">
                  <c:v>09.12.2016</c:v>
                </c:pt>
                <c:pt idx="39">
                  <c:v>10.12.2016</c:v>
                </c:pt>
                <c:pt idx="40">
                  <c:v>11.12.2016</c:v>
                </c:pt>
                <c:pt idx="41">
                  <c:v>12.12.2016</c:v>
                </c:pt>
                <c:pt idx="42">
                  <c:v>13.12.2016</c:v>
                </c:pt>
                <c:pt idx="43">
                  <c:v>14.12.2016</c:v>
                </c:pt>
                <c:pt idx="44">
                  <c:v>15.12.2016</c:v>
                </c:pt>
                <c:pt idx="45">
                  <c:v>16.12.2016</c:v>
                </c:pt>
                <c:pt idx="46">
                  <c:v>17.12.2016</c:v>
                </c:pt>
                <c:pt idx="47">
                  <c:v>18.12.2016</c:v>
                </c:pt>
                <c:pt idx="48">
                  <c:v>19.12.2016</c:v>
                </c:pt>
                <c:pt idx="49">
                  <c:v>20.12.2016</c:v>
                </c:pt>
                <c:pt idx="50">
                  <c:v>21.12.2016</c:v>
                </c:pt>
                <c:pt idx="51">
                  <c:v>22.12.2016</c:v>
                </c:pt>
                <c:pt idx="52">
                  <c:v>23.12.2016</c:v>
                </c:pt>
                <c:pt idx="53">
                  <c:v>24.12.2016</c:v>
                </c:pt>
                <c:pt idx="54">
                  <c:v>25.12.2016</c:v>
                </c:pt>
                <c:pt idx="55">
                  <c:v>26.12.2016</c:v>
                </c:pt>
                <c:pt idx="56">
                  <c:v>27.12.2016</c:v>
                </c:pt>
                <c:pt idx="57">
                  <c:v>28.12.2016</c:v>
                </c:pt>
                <c:pt idx="58">
                  <c:v>29.12.2016</c:v>
                </c:pt>
                <c:pt idx="59">
                  <c:v>30.12.2016</c:v>
                </c:pt>
                <c:pt idx="60">
                  <c:v>31.12.2016</c:v>
                </c:pt>
                <c:pt idx="61">
                  <c:v>01.01.2017</c:v>
                </c:pt>
                <c:pt idx="62">
                  <c:v>02.01.2017</c:v>
                </c:pt>
                <c:pt idx="63">
                  <c:v>03.01.2017</c:v>
                </c:pt>
                <c:pt idx="64">
                  <c:v>04.01.2017</c:v>
                </c:pt>
                <c:pt idx="65">
                  <c:v>05.01.2017</c:v>
                </c:pt>
                <c:pt idx="66">
                  <c:v>06.01.2017</c:v>
                </c:pt>
                <c:pt idx="67">
                  <c:v>07.01.2017</c:v>
                </c:pt>
                <c:pt idx="68">
                  <c:v>08.01.2017</c:v>
                </c:pt>
                <c:pt idx="69">
                  <c:v>09.01.2017</c:v>
                </c:pt>
                <c:pt idx="70">
                  <c:v>10.01.2017</c:v>
                </c:pt>
                <c:pt idx="71">
                  <c:v>11.01.2017</c:v>
                </c:pt>
                <c:pt idx="72">
                  <c:v>12.01.2017</c:v>
                </c:pt>
                <c:pt idx="73">
                  <c:v>13.01.2017</c:v>
                </c:pt>
                <c:pt idx="74">
                  <c:v>14.01.2017</c:v>
                </c:pt>
                <c:pt idx="75">
                  <c:v>15.01.2017</c:v>
                </c:pt>
                <c:pt idx="76">
                  <c:v>16.01.2017</c:v>
                </c:pt>
                <c:pt idx="77">
                  <c:v>17.01.2017</c:v>
                </c:pt>
                <c:pt idx="78">
                  <c:v>18.01.2017</c:v>
                </c:pt>
                <c:pt idx="79">
                  <c:v>19.01.2017</c:v>
                </c:pt>
                <c:pt idx="80">
                  <c:v>20.01.2017</c:v>
                </c:pt>
                <c:pt idx="81">
                  <c:v>21.01.2017</c:v>
                </c:pt>
                <c:pt idx="82">
                  <c:v>22.01.2017</c:v>
                </c:pt>
                <c:pt idx="83">
                  <c:v>23.01.2017</c:v>
                </c:pt>
                <c:pt idx="84">
                  <c:v>24.01.2017</c:v>
                </c:pt>
                <c:pt idx="85">
                  <c:v>25.01.2017</c:v>
                </c:pt>
                <c:pt idx="86">
                  <c:v>26.01.2017</c:v>
                </c:pt>
                <c:pt idx="87">
                  <c:v>27.01.2017</c:v>
                </c:pt>
                <c:pt idx="88">
                  <c:v>28.01.2017</c:v>
                </c:pt>
                <c:pt idx="89">
                  <c:v>29.01.2017</c:v>
                </c:pt>
                <c:pt idx="90">
                  <c:v>30.01.2017</c:v>
                </c:pt>
                <c:pt idx="91">
                  <c:v>31.01.2017</c:v>
                </c:pt>
                <c:pt idx="92">
                  <c:v>01.02.2017</c:v>
                </c:pt>
                <c:pt idx="93">
                  <c:v>02.02.2017</c:v>
                </c:pt>
                <c:pt idx="94">
                  <c:v>03.02.2017</c:v>
                </c:pt>
                <c:pt idx="95">
                  <c:v>04.02.2017</c:v>
                </c:pt>
                <c:pt idx="96">
                  <c:v>05.02.2017</c:v>
                </c:pt>
                <c:pt idx="97">
                  <c:v>06.02.2017</c:v>
                </c:pt>
                <c:pt idx="98">
                  <c:v>07.02.2017</c:v>
                </c:pt>
                <c:pt idx="99">
                  <c:v>08.02.2017</c:v>
                </c:pt>
                <c:pt idx="100">
                  <c:v>09.02.2017</c:v>
                </c:pt>
                <c:pt idx="101">
                  <c:v>10.02.2017</c:v>
                </c:pt>
                <c:pt idx="102">
                  <c:v>11.02.2017</c:v>
                </c:pt>
                <c:pt idx="103">
                  <c:v>12.02.2017</c:v>
                </c:pt>
                <c:pt idx="104">
                  <c:v>13.02.2017</c:v>
                </c:pt>
                <c:pt idx="105">
                  <c:v>14.02.2017</c:v>
                </c:pt>
                <c:pt idx="106">
                  <c:v>15.02.2017</c:v>
                </c:pt>
                <c:pt idx="107">
                  <c:v>16.02.2017</c:v>
                </c:pt>
                <c:pt idx="108">
                  <c:v>17.02.2017</c:v>
                </c:pt>
                <c:pt idx="109">
                  <c:v>18.02.2017</c:v>
                </c:pt>
                <c:pt idx="110">
                  <c:v>19.02.2017</c:v>
                </c:pt>
                <c:pt idx="111">
                  <c:v>20.02.2017</c:v>
                </c:pt>
                <c:pt idx="112">
                  <c:v>21.02.2017</c:v>
                </c:pt>
                <c:pt idx="113">
                  <c:v>22.02.2017</c:v>
                </c:pt>
                <c:pt idx="114">
                  <c:v>23.02.2017</c:v>
                </c:pt>
                <c:pt idx="115">
                  <c:v>24.02.2017</c:v>
                </c:pt>
                <c:pt idx="116">
                  <c:v>25.02.2017</c:v>
                </c:pt>
                <c:pt idx="117">
                  <c:v>26.02.2017</c:v>
                </c:pt>
                <c:pt idx="118">
                  <c:v>27.02.2017</c:v>
                </c:pt>
                <c:pt idx="119">
                  <c:v>28.02.2017</c:v>
                </c:pt>
                <c:pt idx="120">
                  <c:v>01.03.2017</c:v>
                </c:pt>
                <c:pt idx="121">
                  <c:v>02.03.2017</c:v>
                </c:pt>
                <c:pt idx="122">
                  <c:v>03.03.2017</c:v>
                </c:pt>
                <c:pt idx="123">
                  <c:v>04.03.2017</c:v>
                </c:pt>
                <c:pt idx="124">
                  <c:v>05.03.2017</c:v>
                </c:pt>
                <c:pt idx="125">
                  <c:v>06.03.2017</c:v>
                </c:pt>
                <c:pt idx="126">
                  <c:v>07.03.2017</c:v>
                </c:pt>
                <c:pt idx="127">
                  <c:v>08.03.2017</c:v>
                </c:pt>
                <c:pt idx="128">
                  <c:v>09.03.2017</c:v>
                </c:pt>
                <c:pt idx="129">
                  <c:v>10.03.2017</c:v>
                </c:pt>
                <c:pt idx="130">
                  <c:v>11.03.2017</c:v>
                </c:pt>
                <c:pt idx="131">
                  <c:v>12.03.2017</c:v>
                </c:pt>
                <c:pt idx="132">
                  <c:v>13.03.2017</c:v>
                </c:pt>
                <c:pt idx="133">
                  <c:v>14.03.2017</c:v>
                </c:pt>
                <c:pt idx="134">
                  <c:v>15.03.2017</c:v>
                </c:pt>
                <c:pt idx="135">
                  <c:v>16.03.2017</c:v>
                </c:pt>
                <c:pt idx="136">
                  <c:v>17.03.2017</c:v>
                </c:pt>
                <c:pt idx="137">
                  <c:v>18.03.2017</c:v>
                </c:pt>
                <c:pt idx="138">
                  <c:v>19.03.2017</c:v>
                </c:pt>
                <c:pt idx="139">
                  <c:v>20.03.2017</c:v>
                </c:pt>
                <c:pt idx="140">
                  <c:v>21.03.2017</c:v>
                </c:pt>
                <c:pt idx="141">
                  <c:v>22.03.2017</c:v>
                </c:pt>
                <c:pt idx="142">
                  <c:v>23.03.2017</c:v>
                </c:pt>
                <c:pt idx="143">
                  <c:v>24.03.2017</c:v>
                </c:pt>
                <c:pt idx="144">
                  <c:v>25.03.2017</c:v>
                </c:pt>
                <c:pt idx="145">
                  <c:v>26.03.2017</c:v>
                </c:pt>
                <c:pt idx="146">
                  <c:v>27.03.2017</c:v>
                </c:pt>
                <c:pt idx="147">
                  <c:v>28.03.2017</c:v>
                </c:pt>
                <c:pt idx="148">
                  <c:v>29.03.2017</c:v>
                </c:pt>
                <c:pt idx="149">
                  <c:v>30.03.2017</c:v>
                </c:pt>
                <c:pt idx="150">
                  <c:v>31.03.2017</c:v>
                </c:pt>
                <c:pt idx="151">
                  <c:v>01.04.2017</c:v>
                </c:pt>
                <c:pt idx="152">
                  <c:v>02.04.2017</c:v>
                </c:pt>
                <c:pt idx="153">
                  <c:v>03.04.2017</c:v>
                </c:pt>
                <c:pt idx="154">
                  <c:v>04.04.2017</c:v>
                </c:pt>
                <c:pt idx="155">
                  <c:v>05.04.2017</c:v>
                </c:pt>
                <c:pt idx="156">
                  <c:v>06.04.2017</c:v>
                </c:pt>
                <c:pt idx="157">
                  <c:v>07.04.2017</c:v>
                </c:pt>
                <c:pt idx="158">
                  <c:v>08.04.2017</c:v>
                </c:pt>
                <c:pt idx="159">
                  <c:v>09.04.2017</c:v>
                </c:pt>
                <c:pt idx="160">
                  <c:v>10.04.2017</c:v>
                </c:pt>
                <c:pt idx="161">
                  <c:v>11.04.2017</c:v>
                </c:pt>
                <c:pt idx="162">
                  <c:v>12.04.2017</c:v>
                </c:pt>
                <c:pt idx="163">
                  <c:v>13.04.2017</c:v>
                </c:pt>
                <c:pt idx="164">
                  <c:v>14.04.2017</c:v>
                </c:pt>
                <c:pt idx="165">
                  <c:v>15.04.2017</c:v>
                </c:pt>
                <c:pt idx="166">
                  <c:v>16.04.2017</c:v>
                </c:pt>
                <c:pt idx="167">
                  <c:v>17.04.2017</c:v>
                </c:pt>
                <c:pt idx="168">
                  <c:v>18.04.2017</c:v>
                </c:pt>
                <c:pt idx="169">
                  <c:v>19.04.2017</c:v>
                </c:pt>
                <c:pt idx="170">
                  <c:v>20.04.2017</c:v>
                </c:pt>
                <c:pt idx="171">
                  <c:v>21.04.2017</c:v>
                </c:pt>
                <c:pt idx="172">
                  <c:v>22.04.2017</c:v>
                </c:pt>
                <c:pt idx="173">
                  <c:v>23.04.2017</c:v>
                </c:pt>
                <c:pt idx="174">
                  <c:v>24.04.2017</c:v>
                </c:pt>
                <c:pt idx="175">
                  <c:v>25.04.2017</c:v>
                </c:pt>
                <c:pt idx="176">
                  <c:v>26.04.2017</c:v>
                </c:pt>
                <c:pt idx="177">
                  <c:v>27.04.2017</c:v>
                </c:pt>
                <c:pt idx="178">
                  <c:v>28.04.2017</c:v>
                </c:pt>
                <c:pt idx="179">
                  <c:v>29.04.2017</c:v>
                </c:pt>
                <c:pt idx="180">
                  <c:v>30.04.2017</c:v>
                </c:pt>
                <c:pt idx="181">
                  <c:v>01.05.2017</c:v>
                </c:pt>
                <c:pt idx="182">
                  <c:v>02.05.2017</c:v>
                </c:pt>
                <c:pt idx="183">
                  <c:v>03.05.2017</c:v>
                </c:pt>
                <c:pt idx="184">
                  <c:v>04.05.2017</c:v>
                </c:pt>
                <c:pt idx="185">
                  <c:v>05.05.2017</c:v>
                </c:pt>
                <c:pt idx="186">
                  <c:v>06.05.2017</c:v>
                </c:pt>
                <c:pt idx="187">
                  <c:v>07.05.2017</c:v>
                </c:pt>
                <c:pt idx="188">
                  <c:v>08.05.2017</c:v>
                </c:pt>
                <c:pt idx="189">
                  <c:v>09.05.2017</c:v>
                </c:pt>
                <c:pt idx="190">
                  <c:v>10.05.2017</c:v>
                </c:pt>
                <c:pt idx="191">
                  <c:v>11.05.2017</c:v>
                </c:pt>
                <c:pt idx="192">
                  <c:v>12.05.2017</c:v>
                </c:pt>
                <c:pt idx="193">
                  <c:v>13.05.2017</c:v>
                </c:pt>
                <c:pt idx="194">
                  <c:v>14.05.2017</c:v>
                </c:pt>
                <c:pt idx="195">
                  <c:v>15.05.2017</c:v>
                </c:pt>
                <c:pt idx="196">
                  <c:v>16.05.2017</c:v>
                </c:pt>
                <c:pt idx="197">
                  <c:v>17.05.2017</c:v>
                </c:pt>
                <c:pt idx="198">
                  <c:v>18.05.2017</c:v>
                </c:pt>
                <c:pt idx="199">
                  <c:v>19.05.2017</c:v>
                </c:pt>
                <c:pt idx="200">
                  <c:v>20.05.2017</c:v>
                </c:pt>
                <c:pt idx="201">
                  <c:v>21.05.2017</c:v>
                </c:pt>
                <c:pt idx="202">
                  <c:v>22.05.2017</c:v>
                </c:pt>
                <c:pt idx="203">
                  <c:v>23.05.2017</c:v>
                </c:pt>
                <c:pt idx="204">
                  <c:v>24.05.2017</c:v>
                </c:pt>
                <c:pt idx="205">
                  <c:v>25.05.2017</c:v>
                </c:pt>
                <c:pt idx="206">
                  <c:v>26.05.2017</c:v>
                </c:pt>
                <c:pt idx="207">
                  <c:v>27.05.2017</c:v>
                </c:pt>
                <c:pt idx="208">
                  <c:v>28.05.2017</c:v>
                </c:pt>
                <c:pt idx="209">
                  <c:v>29.05.2017</c:v>
                </c:pt>
                <c:pt idx="210">
                  <c:v>30.05.2017</c:v>
                </c:pt>
                <c:pt idx="211">
                  <c:v>31.05.2017</c:v>
                </c:pt>
                <c:pt idx="212">
                  <c:v>01.06.2017</c:v>
                </c:pt>
                <c:pt idx="213">
                  <c:v>02.06.2017</c:v>
                </c:pt>
                <c:pt idx="214">
                  <c:v>03.06.2017</c:v>
                </c:pt>
                <c:pt idx="215">
                  <c:v>04.06.2017</c:v>
                </c:pt>
                <c:pt idx="216">
                  <c:v>05.06.2017</c:v>
                </c:pt>
                <c:pt idx="217">
                  <c:v>06.06.2017</c:v>
                </c:pt>
                <c:pt idx="218">
                  <c:v>07.06.2017</c:v>
                </c:pt>
                <c:pt idx="219">
                  <c:v>08.06.2017</c:v>
                </c:pt>
                <c:pt idx="220">
                  <c:v>09.06.2017</c:v>
                </c:pt>
                <c:pt idx="221">
                  <c:v>10.06.2017</c:v>
                </c:pt>
                <c:pt idx="222">
                  <c:v>11.06.2017</c:v>
                </c:pt>
                <c:pt idx="223">
                  <c:v>12.06.2017</c:v>
                </c:pt>
                <c:pt idx="224">
                  <c:v>13.06.2017</c:v>
                </c:pt>
                <c:pt idx="225">
                  <c:v>14.06.2017</c:v>
                </c:pt>
                <c:pt idx="226">
                  <c:v>15.06.2017</c:v>
                </c:pt>
                <c:pt idx="227">
                  <c:v>16.06.2017</c:v>
                </c:pt>
                <c:pt idx="228">
                  <c:v>17.06.2017</c:v>
                </c:pt>
                <c:pt idx="229">
                  <c:v>18.06.2017</c:v>
                </c:pt>
                <c:pt idx="230">
                  <c:v>19.06.2017</c:v>
                </c:pt>
                <c:pt idx="231">
                  <c:v>20.06.2017</c:v>
                </c:pt>
                <c:pt idx="232">
                  <c:v>21.06.2017</c:v>
                </c:pt>
                <c:pt idx="233">
                  <c:v>22.06.2017</c:v>
                </c:pt>
                <c:pt idx="234">
                  <c:v>23.06.2017</c:v>
                </c:pt>
                <c:pt idx="235">
                  <c:v>24.06.2017</c:v>
                </c:pt>
                <c:pt idx="236">
                  <c:v>25.06.2017</c:v>
                </c:pt>
                <c:pt idx="237">
                  <c:v>26.06.2017</c:v>
                </c:pt>
                <c:pt idx="238">
                  <c:v>27.06.2017</c:v>
                </c:pt>
                <c:pt idx="239">
                  <c:v>28.06.2017</c:v>
                </c:pt>
                <c:pt idx="240">
                  <c:v>29.06.2017</c:v>
                </c:pt>
                <c:pt idx="241">
                  <c:v>30.06.2017</c:v>
                </c:pt>
                <c:pt idx="242">
                  <c:v>01.07.2017</c:v>
                </c:pt>
                <c:pt idx="243">
                  <c:v>02.07.2017</c:v>
                </c:pt>
                <c:pt idx="244">
                  <c:v>03.07.2017</c:v>
                </c:pt>
                <c:pt idx="245">
                  <c:v>04.07.2017</c:v>
                </c:pt>
                <c:pt idx="246">
                  <c:v>05.07.2017</c:v>
                </c:pt>
                <c:pt idx="247">
                  <c:v>06.07.2017</c:v>
                </c:pt>
                <c:pt idx="248">
                  <c:v>07.07.2017</c:v>
                </c:pt>
                <c:pt idx="249">
                  <c:v>08.07.2017</c:v>
                </c:pt>
                <c:pt idx="250">
                  <c:v>09.07.2017</c:v>
                </c:pt>
                <c:pt idx="251">
                  <c:v>10.07.2017</c:v>
                </c:pt>
                <c:pt idx="252">
                  <c:v>11.07.2017</c:v>
                </c:pt>
                <c:pt idx="253">
                  <c:v>12.07.2017</c:v>
                </c:pt>
                <c:pt idx="254">
                  <c:v>13.07.2017</c:v>
                </c:pt>
                <c:pt idx="255">
                  <c:v>14.07.2017</c:v>
                </c:pt>
                <c:pt idx="256">
                  <c:v>15.07.2017</c:v>
                </c:pt>
                <c:pt idx="257">
                  <c:v>16.07.2017</c:v>
                </c:pt>
                <c:pt idx="258">
                  <c:v>17.07.2017</c:v>
                </c:pt>
                <c:pt idx="259">
                  <c:v>18.07.2017</c:v>
                </c:pt>
                <c:pt idx="260">
                  <c:v>19.07.2017</c:v>
                </c:pt>
                <c:pt idx="261">
                  <c:v>20.07.2017</c:v>
                </c:pt>
                <c:pt idx="262">
                  <c:v>21.07.2017</c:v>
                </c:pt>
                <c:pt idx="263">
                  <c:v>22.07.2017</c:v>
                </c:pt>
                <c:pt idx="264">
                  <c:v>23.07.2017</c:v>
                </c:pt>
                <c:pt idx="265">
                  <c:v>24.07.2017</c:v>
                </c:pt>
                <c:pt idx="266">
                  <c:v>25.07.2017</c:v>
                </c:pt>
                <c:pt idx="267">
                  <c:v>26.07.2017</c:v>
                </c:pt>
                <c:pt idx="268">
                  <c:v>27.07.2017</c:v>
                </c:pt>
                <c:pt idx="269">
                  <c:v>28.07.2017</c:v>
                </c:pt>
                <c:pt idx="270">
                  <c:v>29.07.2017</c:v>
                </c:pt>
                <c:pt idx="271">
                  <c:v>30.07.2017</c:v>
                </c:pt>
                <c:pt idx="272">
                  <c:v>31.07.2017</c:v>
                </c:pt>
                <c:pt idx="273">
                  <c:v>01.08.2017</c:v>
                </c:pt>
                <c:pt idx="274">
                  <c:v>02.08.2017</c:v>
                </c:pt>
                <c:pt idx="275">
                  <c:v>03.08.2017</c:v>
                </c:pt>
                <c:pt idx="276">
                  <c:v>04.08.2017</c:v>
                </c:pt>
                <c:pt idx="277">
                  <c:v>05.08.2017</c:v>
                </c:pt>
                <c:pt idx="278">
                  <c:v>06.08.2017</c:v>
                </c:pt>
                <c:pt idx="279">
                  <c:v>07.08.2017</c:v>
                </c:pt>
                <c:pt idx="280">
                  <c:v>08.08.2017</c:v>
                </c:pt>
                <c:pt idx="281">
                  <c:v>09.08.2017</c:v>
                </c:pt>
                <c:pt idx="282">
                  <c:v>10.08.2017</c:v>
                </c:pt>
                <c:pt idx="283">
                  <c:v>11.08.2017</c:v>
                </c:pt>
                <c:pt idx="284">
                  <c:v>12.08.2017</c:v>
                </c:pt>
                <c:pt idx="285">
                  <c:v>13.08.2017</c:v>
                </c:pt>
                <c:pt idx="286">
                  <c:v>14.08.2017</c:v>
                </c:pt>
                <c:pt idx="287">
                  <c:v>15.08.2017</c:v>
                </c:pt>
                <c:pt idx="288">
                  <c:v>16.08.2017</c:v>
                </c:pt>
                <c:pt idx="289">
                  <c:v>17.08.2017</c:v>
                </c:pt>
                <c:pt idx="290">
                  <c:v>18.08.2017</c:v>
                </c:pt>
                <c:pt idx="291">
                  <c:v>19.08.2017</c:v>
                </c:pt>
                <c:pt idx="292">
                  <c:v>20.08.2017</c:v>
                </c:pt>
                <c:pt idx="293">
                  <c:v>21.08.2017</c:v>
                </c:pt>
                <c:pt idx="294">
                  <c:v>22.08.2017</c:v>
                </c:pt>
                <c:pt idx="295">
                  <c:v>23.08.2017</c:v>
                </c:pt>
                <c:pt idx="296">
                  <c:v>24.08.2017</c:v>
                </c:pt>
                <c:pt idx="297">
                  <c:v>25.08.2017</c:v>
                </c:pt>
                <c:pt idx="298">
                  <c:v>26.08.2017</c:v>
                </c:pt>
                <c:pt idx="299">
                  <c:v>27.08.2017</c:v>
                </c:pt>
                <c:pt idx="300">
                  <c:v>28.08.2017</c:v>
                </c:pt>
                <c:pt idx="301">
                  <c:v>29.08.2017</c:v>
                </c:pt>
                <c:pt idx="302">
                  <c:v>30.08.2017</c:v>
                </c:pt>
                <c:pt idx="303">
                  <c:v>31.08.2017</c:v>
                </c:pt>
                <c:pt idx="304">
                  <c:v>01.09.2017</c:v>
                </c:pt>
                <c:pt idx="305">
                  <c:v>02.09.2017</c:v>
                </c:pt>
                <c:pt idx="306">
                  <c:v>03.09.2017</c:v>
                </c:pt>
                <c:pt idx="307">
                  <c:v>04.09.2017</c:v>
                </c:pt>
                <c:pt idx="308">
                  <c:v>05.09.2017</c:v>
                </c:pt>
                <c:pt idx="309">
                  <c:v>06.09.2017</c:v>
                </c:pt>
                <c:pt idx="310">
                  <c:v>07.09.2017</c:v>
                </c:pt>
                <c:pt idx="311">
                  <c:v>08.09.2017</c:v>
                </c:pt>
                <c:pt idx="312">
                  <c:v>09.09.2017</c:v>
                </c:pt>
                <c:pt idx="313">
                  <c:v>10.09.2017</c:v>
                </c:pt>
                <c:pt idx="314">
                  <c:v>11.09.2017</c:v>
                </c:pt>
                <c:pt idx="315">
                  <c:v>12.09.2017</c:v>
                </c:pt>
                <c:pt idx="316">
                  <c:v>13.09.2017</c:v>
                </c:pt>
                <c:pt idx="317">
                  <c:v>14.09.2017</c:v>
                </c:pt>
                <c:pt idx="318">
                  <c:v>15.09.2017</c:v>
                </c:pt>
                <c:pt idx="319">
                  <c:v>16.09.2017</c:v>
                </c:pt>
                <c:pt idx="320">
                  <c:v>17.09.2017</c:v>
                </c:pt>
                <c:pt idx="321">
                  <c:v>18.09.2017</c:v>
                </c:pt>
                <c:pt idx="322">
                  <c:v>19.09.2017</c:v>
                </c:pt>
                <c:pt idx="323">
                  <c:v>20.09.2017</c:v>
                </c:pt>
                <c:pt idx="324">
                  <c:v>21.09.2017</c:v>
                </c:pt>
                <c:pt idx="325">
                  <c:v>22.09.2017</c:v>
                </c:pt>
                <c:pt idx="326">
                  <c:v>23.09.2017</c:v>
                </c:pt>
                <c:pt idx="327">
                  <c:v>24.09.2017</c:v>
                </c:pt>
                <c:pt idx="328">
                  <c:v>25.09.2017</c:v>
                </c:pt>
                <c:pt idx="329">
                  <c:v>26.09.2017</c:v>
                </c:pt>
                <c:pt idx="330">
                  <c:v>27.09.2017</c:v>
                </c:pt>
                <c:pt idx="331">
                  <c:v>28.09.2017</c:v>
                </c:pt>
                <c:pt idx="332">
                  <c:v>29.09.2017</c:v>
                </c:pt>
                <c:pt idx="333">
                  <c:v>30.09.2017</c:v>
                </c:pt>
                <c:pt idx="334">
                  <c:v>01.10.2017</c:v>
                </c:pt>
                <c:pt idx="335">
                  <c:v>02.10.2017</c:v>
                </c:pt>
                <c:pt idx="336">
                  <c:v>03.10.2017</c:v>
                </c:pt>
                <c:pt idx="337">
                  <c:v>04.10.2017</c:v>
                </c:pt>
                <c:pt idx="338">
                  <c:v>05.10.2017</c:v>
                </c:pt>
                <c:pt idx="339">
                  <c:v>06.10.2017</c:v>
                </c:pt>
                <c:pt idx="340">
                  <c:v>07.10.2017</c:v>
                </c:pt>
                <c:pt idx="341">
                  <c:v>08.10.2017</c:v>
                </c:pt>
                <c:pt idx="342">
                  <c:v>09.10.2017</c:v>
                </c:pt>
                <c:pt idx="343">
                  <c:v>10.10.2017</c:v>
                </c:pt>
                <c:pt idx="344">
                  <c:v>11.10.2017</c:v>
                </c:pt>
                <c:pt idx="345">
                  <c:v>12.10.2017</c:v>
                </c:pt>
                <c:pt idx="346">
                  <c:v>13.10.2017</c:v>
                </c:pt>
                <c:pt idx="347">
                  <c:v>14.10.2017</c:v>
                </c:pt>
                <c:pt idx="348">
                  <c:v>15.10.2017</c:v>
                </c:pt>
                <c:pt idx="349">
                  <c:v>16.10.2017</c:v>
                </c:pt>
                <c:pt idx="350">
                  <c:v>17.10.2017</c:v>
                </c:pt>
                <c:pt idx="351">
                  <c:v>18.10.2017</c:v>
                </c:pt>
                <c:pt idx="352">
                  <c:v>19.10.2017</c:v>
                </c:pt>
                <c:pt idx="353">
                  <c:v>20.10.2017</c:v>
                </c:pt>
                <c:pt idx="354">
                  <c:v>21.10.2017</c:v>
                </c:pt>
                <c:pt idx="355">
                  <c:v>22.10.2017</c:v>
                </c:pt>
                <c:pt idx="356">
                  <c:v>23.10.2017</c:v>
                </c:pt>
                <c:pt idx="357">
                  <c:v>24.10.2017</c:v>
                </c:pt>
                <c:pt idx="358">
                  <c:v>25.10.2017</c:v>
                </c:pt>
                <c:pt idx="359">
                  <c:v>26.10.2017</c:v>
                </c:pt>
                <c:pt idx="360">
                  <c:v>27.10.2017</c:v>
                </c:pt>
                <c:pt idx="361">
                  <c:v>28.10.2017</c:v>
                </c:pt>
                <c:pt idx="362">
                  <c:v>29.10.2017</c:v>
                </c:pt>
                <c:pt idx="363">
                  <c:v>30.10.2017</c:v>
                </c:pt>
                <c:pt idx="364">
                  <c:v>31.10.2017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770</c:v>
                </c:pt>
                <c:pt idx="1">
                  <c:v>873</c:v>
                </c:pt>
                <c:pt idx="2">
                  <c:v>1803</c:v>
                </c:pt>
                <c:pt idx="3">
                  <c:v>1398</c:v>
                </c:pt>
                <c:pt idx="4">
                  <c:v>794</c:v>
                </c:pt>
                <c:pt idx="5">
                  <c:v>1182</c:v>
                </c:pt>
                <c:pt idx="6">
                  <c:v>1175</c:v>
                </c:pt>
                <c:pt idx="7">
                  <c:v>2213</c:v>
                </c:pt>
                <c:pt idx="8">
                  <c:v>1140</c:v>
                </c:pt>
                <c:pt idx="9">
                  <c:v>1877</c:v>
                </c:pt>
                <c:pt idx="10">
                  <c:v>795</c:v>
                </c:pt>
                <c:pt idx="11">
                  <c:v>366</c:v>
                </c:pt>
                <c:pt idx="12">
                  <c:v>1282</c:v>
                </c:pt>
                <c:pt idx="13">
                  <c:v>1262</c:v>
                </c:pt>
                <c:pt idx="14">
                  <c:v>762</c:v>
                </c:pt>
                <c:pt idx="15">
                  <c:v>396</c:v>
                </c:pt>
                <c:pt idx="16">
                  <c:v>1182</c:v>
                </c:pt>
                <c:pt idx="17">
                  <c:v>912</c:v>
                </c:pt>
                <c:pt idx="18">
                  <c:v>764</c:v>
                </c:pt>
                <c:pt idx="19">
                  <c:v>903</c:v>
                </c:pt>
                <c:pt idx="20">
                  <c:v>1284</c:v>
                </c:pt>
                <c:pt idx="21">
                  <c:v>1249</c:v>
                </c:pt>
                <c:pt idx="22">
                  <c:v>1141</c:v>
                </c:pt>
                <c:pt idx="23">
                  <c:v>861</c:v>
                </c:pt>
                <c:pt idx="24">
                  <c:v>741</c:v>
                </c:pt>
                <c:pt idx="25">
                  <c:v>690</c:v>
                </c:pt>
                <c:pt idx="26">
                  <c:v>1286</c:v>
                </c:pt>
                <c:pt idx="27">
                  <c:v>1341</c:v>
                </c:pt>
                <c:pt idx="28">
                  <c:v>1147</c:v>
                </c:pt>
                <c:pt idx="29">
                  <c:v>1314</c:v>
                </c:pt>
                <c:pt idx="30">
                  <c:v>2434</c:v>
                </c:pt>
                <c:pt idx="31">
                  <c:v>1114</c:v>
                </c:pt>
                <c:pt idx="32">
                  <c:v>608</c:v>
                </c:pt>
                <c:pt idx="33">
                  <c:v>834</c:v>
                </c:pt>
                <c:pt idx="34">
                  <c:v>1396</c:v>
                </c:pt>
                <c:pt idx="35">
                  <c:v>1314</c:v>
                </c:pt>
                <c:pt idx="36">
                  <c:v>6931</c:v>
                </c:pt>
                <c:pt idx="37">
                  <c:v>4135</c:v>
                </c:pt>
                <c:pt idx="38">
                  <c:v>963</c:v>
                </c:pt>
                <c:pt idx="39">
                  <c:v>1031</c:v>
                </c:pt>
                <c:pt idx="40">
                  <c:v>1374</c:v>
                </c:pt>
                <c:pt idx="41">
                  <c:v>3360</c:v>
                </c:pt>
                <c:pt idx="42">
                  <c:v>2411</c:v>
                </c:pt>
                <c:pt idx="43">
                  <c:v>2077</c:v>
                </c:pt>
                <c:pt idx="44">
                  <c:v>1086</c:v>
                </c:pt>
                <c:pt idx="45">
                  <c:v>1806</c:v>
                </c:pt>
                <c:pt idx="46">
                  <c:v>835</c:v>
                </c:pt>
                <c:pt idx="47">
                  <c:v>1053</c:v>
                </c:pt>
                <c:pt idx="48">
                  <c:v>2294</c:v>
                </c:pt>
                <c:pt idx="49">
                  <c:v>1875</c:v>
                </c:pt>
                <c:pt idx="50">
                  <c:v>2332</c:v>
                </c:pt>
                <c:pt idx="51">
                  <c:v>762</c:v>
                </c:pt>
                <c:pt idx="52">
                  <c:v>1001</c:v>
                </c:pt>
                <c:pt idx="53">
                  <c:v>597</c:v>
                </c:pt>
                <c:pt idx="54">
                  <c:v>317</c:v>
                </c:pt>
                <c:pt idx="55">
                  <c:v>846</c:v>
                </c:pt>
                <c:pt idx="56">
                  <c:v>1808</c:v>
                </c:pt>
                <c:pt idx="57">
                  <c:v>2942</c:v>
                </c:pt>
                <c:pt idx="58">
                  <c:v>1438</c:v>
                </c:pt>
                <c:pt idx="59">
                  <c:v>1964</c:v>
                </c:pt>
                <c:pt idx="60">
                  <c:v>870</c:v>
                </c:pt>
                <c:pt idx="61">
                  <c:v>8758</c:v>
                </c:pt>
                <c:pt idx="62">
                  <c:v>2980</c:v>
                </c:pt>
                <c:pt idx="63">
                  <c:v>2696</c:v>
                </c:pt>
                <c:pt idx="64">
                  <c:v>6934</c:v>
                </c:pt>
                <c:pt idx="65">
                  <c:v>6455</c:v>
                </c:pt>
                <c:pt idx="66">
                  <c:v>3678</c:v>
                </c:pt>
                <c:pt idx="67">
                  <c:v>2577</c:v>
                </c:pt>
                <c:pt idx="68">
                  <c:v>1236</c:v>
                </c:pt>
                <c:pt idx="69">
                  <c:v>2149</c:v>
                </c:pt>
                <c:pt idx="70">
                  <c:v>1251</c:v>
                </c:pt>
                <c:pt idx="71">
                  <c:v>4374</c:v>
                </c:pt>
                <c:pt idx="72">
                  <c:v>3058</c:v>
                </c:pt>
                <c:pt idx="73">
                  <c:v>2294</c:v>
                </c:pt>
                <c:pt idx="74">
                  <c:v>831</c:v>
                </c:pt>
                <c:pt idx="75">
                  <c:v>1187</c:v>
                </c:pt>
                <c:pt idx="76">
                  <c:v>1760</c:v>
                </c:pt>
                <c:pt idx="77">
                  <c:v>1847</c:v>
                </c:pt>
                <c:pt idx="78">
                  <c:v>3672</c:v>
                </c:pt>
                <c:pt idx="79">
                  <c:v>2648</c:v>
                </c:pt>
                <c:pt idx="80">
                  <c:v>1772</c:v>
                </c:pt>
                <c:pt idx="81">
                  <c:v>948</c:v>
                </c:pt>
                <c:pt idx="82">
                  <c:v>987</c:v>
                </c:pt>
                <c:pt idx="83">
                  <c:v>1765</c:v>
                </c:pt>
                <c:pt idx="84">
                  <c:v>2055</c:v>
                </c:pt>
                <c:pt idx="85">
                  <c:v>1242</c:v>
                </c:pt>
                <c:pt idx="86">
                  <c:v>2082</c:v>
                </c:pt>
                <c:pt idx="87">
                  <c:v>2807</c:v>
                </c:pt>
                <c:pt idx="88">
                  <c:v>1803</c:v>
                </c:pt>
                <c:pt idx="89">
                  <c:v>1127</c:v>
                </c:pt>
                <c:pt idx="90">
                  <c:v>3510</c:v>
                </c:pt>
                <c:pt idx="91">
                  <c:v>19233</c:v>
                </c:pt>
                <c:pt idx="92">
                  <c:v>10322</c:v>
                </c:pt>
                <c:pt idx="93">
                  <c:v>3259</c:v>
                </c:pt>
                <c:pt idx="94">
                  <c:v>3329</c:v>
                </c:pt>
                <c:pt idx="95">
                  <c:v>855</c:v>
                </c:pt>
                <c:pt idx="96">
                  <c:v>887</c:v>
                </c:pt>
                <c:pt idx="97">
                  <c:v>1775</c:v>
                </c:pt>
                <c:pt idx="98">
                  <c:v>1454</c:v>
                </c:pt>
                <c:pt idx="99">
                  <c:v>1440</c:v>
                </c:pt>
                <c:pt idx="100">
                  <c:v>3284</c:v>
                </c:pt>
                <c:pt idx="101">
                  <c:v>6202</c:v>
                </c:pt>
                <c:pt idx="102">
                  <c:v>2237</c:v>
                </c:pt>
                <c:pt idx="103">
                  <c:v>2535</c:v>
                </c:pt>
                <c:pt idx="104">
                  <c:v>1803</c:v>
                </c:pt>
                <c:pt idx="105">
                  <c:v>1292</c:v>
                </c:pt>
                <c:pt idx="106">
                  <c:v>3461</c:v>
                </c:pt>
                <c:pt idx="107">
                  <c:v>1775</c:v>
                </c:pt>
                <c:pt idx="108">
                  <c:v>967</c:v>
                </c:pt>
                <c:pt idx="109">
                  <c:v>539</c:v>
                </c:pt>
                <c:pt idx="110">
                  <c:v>1234</c:v>
                </c:pt>
                <c:pt idx="111">
                  <c:v>1360</c:v>
                </c:pt>
                <c:pt idx="112">
                  <c:v>1935</c:v>
                </c:pt>
                <c:pt idx="113">
                  <c:v>1095</c:v>
                </c:pt>
                <c:pt idx="114">
                  <c:v>2904</c:v>
                </c:pt>
                <c:pt idx="115">
                  <c:v>1930</c:v>
                </c:pt>
                <c:pt idx="116">
                  <c:v>903</c:v>
                </c:pt>
                <c:pt idx="117">
                  <c:v>5285</c:v>
                </c:pt>
                <c:pt idx="118">
                  <c:v>2110</c:v>
                </c:pt>
                <c:pt idx="119">
                  <c:v>2044</c:v>
                </c:pt>
                <c:pt idx="120">
                  <c:v>1675</c:v>
                </c:pt>
                <c:pt idx="121">
                  <c:v>3067</c:v>
                </c:pt>
                <c:pt idx="122">
                  <c:v>7500</c:v>
                </c:pt>
                <c:pt idx="123">
                  <c:v>1487</c:v>
                </c:pt>
                <c:pt idx="124">
                  <c:v>1117</c:v>
                </c:pt>
                <c:pt idx="125">
                  <c:v>3314</c:v>
                </c:pt>
                <c:pt idx="126">
                  <c:v>4645</c:v>
                </c:pt>
                <c:pt idx="127">
                  <c:v>3122</c:v>
                </c:pt>
                <c:pt idx="128">
                  <c:v>2937</c:v>
                </c:pt>
                <c:pt idx="129">
                  <c:v>1946</c:v>
                </c:pt>
                <c:pt idx="130">
                  <c:v>1845</c:v>
                </c:pt>
                <c:pt idx="131">
                  <c:v>2175</c:v>
                </c:pt>
                <c:pt idx="132">
                  <c:v>16951</c:v>
                </c:pt>
                <c:pt idx="133">
                  <c:v>9931</c:v>
                </c:pt>
                <c:pt idx="134">
                  <c:v>3173</c:v>
                </c:pt>
                <c:pt idx="135">
                  <c:v>6828</c:v>
                </c:pt>
                <c:pt idx="136">
                  <c:v>5326</c:v>
                </c:pt>
                <c:pt idx="137">
                  <c:v>2175</c:v>
                </c:pt>
                <c:pt idx="138">
                  <c:v>1872</c:v>
                </c:pt>
                <c:pt idx="139">
                  <c:v>5820</c:v>
                </c:pt>
                <c:pt idx="140">
                  <c:v>31219</c:v>
                </c:pt>
                <c:pt idx="141">
                  <c:v>7131</c:v>
                </c:pt>
                <c:pt idx="142">
                  <c:v>2984</c:v>
                </c:pt>
                <c:pt idx="143">
                  <c:v>4946</c:v>
                </c:pt>
                <c:pt idx="144">
                  <c:v>1311</c:v>
                </c:pt>
                <c:pt idx="145">
                  <c:v>1288</c:v>
                </c:pt>
                <c:pt idx="146">
                  <c:v>5980</c:v>
                </c:pt>
                <c:pt idx="147">
                  <c:v>5243</c:v>
                </c:pt>
                <c:pt idx="148">
                  <c:v>3934</c:v>
                </c:pt>
                <c:pt idx="149">
                  <c:v>1818</c:v>
                </c:pt>
                <c:pt idx="150">
                  <c:v>2228</c:v>
                </c:pt>
                <c:pt idx="151">
                  <c:v>1440</c:v>
                </c:pt>
                <c:pt idx="152">
                  <c:v>1695</c:v>
                </c:pt>
                <c:pt idx="153">
                  <c:v>2776</c:v>
                </c:pt>
                <c:pt idx="154">
                  <c:v>1675</c:v>
                </c:pt>
                <c:pt idx="155">
                  <c:v>3847</c:v>
                </c:pt>
                <c:pt idx="156">
                  <c:v>5440</c:v>
                </c:pt>
                <c:pt idx="157">
                  <c:v>2347</c:v>
                </c:pt>
                <c:pt idx="158">
                  <c:v>1646</c:v>
                </c:pt>
                <c:pt idx="159">
                  <c:v>2545</c:v>
                </c:pt>
                <c:pt idx="160">
                  <c:v>2431</c:v>
                </c:pt>
                <c:pt idx="161">
                  <c:v>4251</c:v>
                </c:pt>
                <c:pt idx="162">
                  <c:v>13577</c:v>
                </c:pt>
                <c:pt idx="163">
                  <c:v>6251</c:v>
                </c:pt>
                <c:pt idx="164">
                  <c:v>1732</c:v>
                </c:pt>
                <c:pt idx="165">
                  <c:v>1005</c:v>
                </c:pt>
                <c:pt idx="166">
                  <c:v>431</c:v>
                </c:pt>
                <c:pt idx="167">
                  <c:v>931</c:v>
                </c:pt>
                <c:pt idx="168">
                  <c:v>1489</c:v>
                </c:pt>
                <c:pt idx="169">
                  <c:v>1639</c:v>
                </c:pt>
                <c:pt idx="170">
                  <c:v>1768</c:v>
                </c:pt>
                <c:pt idx="171">
                  <c:v>3006</c:v>
                </c:pt>
                <c:pt idx="172">
                  <c:v>2896</c:v>
                </c:pt>
                <c:pt idx="173">
                  <c:v>8423</c:v>
                </c:pt>
                <c:pt idx="174">
                  <c:v>1271</c:v>
                </c:pt>
                <c:pt idx="175">
                  <c:v>2249</c:v>
                </c:pt>
                <c:pt idx="176">
                  <c:v>1892</c:v>
                </c:pt>
                <c:pt idx="177">
                  <c:v>3783</c:v>
                </c:pt>
                <c:pt idx="178">
                  <c:v>1339</c:v>
                </c:pt>
                <c:pt idx="179">
                  <c:v>956</c:v>
                </c:pt>
                <c:pt idx="180">
                  <c:v>631</c:v>
                </c:pt>
                <c:pt idx="181">
                  <c:v>2294</c:v>
                </c:pt>
                <c:pt idx="182">
                  <c:v>1865</c:v>
                </c:pt>
                <c:pt idx="183">
                  <c:v>2605</c:v>
                </c:pt>
                <c:pt idx="184">
                  <c:v>1753</c:v>
                </c:pt>
                <c:pt idx="185">
                  <c:v>1010</c:v>
                </c:pt>
                <c:pt idx="186">
                  <c:v>646</c:v>
                </c:pt>
                <c:pt idx="187">
                  <c:v>706</c:v>
                </c:pt>
                <c:pt idx="188">
                  <c:v>699</c:v>
                </c:pt>
                <c:pt idx="189">
                  <c:v>571</c:v>
                </c:pt>
                <c:pt idx="190">
                  <c:v>844</c:v>
                </c:pt>
                <c:pt idx="191">
                  <c:v>1820</c:v>
                </c:pt>
                <c:pt idx="192">
                  <c:v>38558</c:v>
                </c:pt>
                <c:pt idx="193">
                  <c:v>13074</c:v>
                </c:pt>
                <c:pt idx="194">
                  <c:v>8131</c:v>
                </c:pt>
                <c:pt idx="195">
                  <c:v>4935</c:v>
                </c:pt>
                <c:pt idx="196">
                  <c:v>4061</c:v>
                </c:pt>
                <c:pt idx="197">
                  <c:v>1723</c:v>
                </c:pt>
                <c:pt idx="198">
                  <c:v>2033</c:v>
                </c:pt>
                <c:pt idx="199">
                  <c:v>1615</c:v>
                </c:pt>
                <c:pt idx="200">
                  <c:v>690</c:v>
                </c:pt>
                <c:pt idx="201">
                  <c:v>753</c:v>
                </c:pt>
                <c:pt idx="202">
                  <c:v>1823</c:v>
                </c:pt>
                <c:pt idx="203">
                  <c:v>1528</c:v>
                </c:pt>
                <c:pt idx="204">
                  <c:v>1961</c:v>
                </c:pt>
                <c:pt idx="205">
                  <c:v>1460</c:v>
                </c:pt>
                <c:pt idx="206">
                  <c:v>1728</c:v>
                </c:pt>
                <c:pt idx="207">
                  <c:v>1398</c:v>
                </c:pt>
                <c:pt idx="208">
                  <c:v>1018</c:v>
                </c:pt>
                <c:pt idx="209">
                  <c:v>993</c:v>
                </c:pt>
                <c:pt idx="210">
                  <c:v>1634</c:v>
                </c:pt>
                <c:pt idx="211">
                  <c:v>1374</c:v>
                </c:pt>
                <c:pt idx="212">
                  <c:v>1402</c:v>
                </c:pt>
                <c:pt idx="213">
                  <c:v>1026</c:v>
                </c:pt>
                <c:pt idx="214">
                  <c:v>665</c:v>
                </c:pt>
                <c:pt idx="215">
                  <c:v>1178</c:v>
                </c:pt>
                <c:pt idx="216">
                  <c:v>910</c:v>
                </c:pt>
                <c:pt idx="217">
                  <c:v>1837</c:v>
                </c:pt>
                <c:pt idx="218">
                  <c:v>1698</c:v>
                </c:pt>
                <c:pt idx="219">
                  <c:v>8812</c:v>
                </c:pt>
                <c:pt idx="220">
                  <c:v>10571</c:v>
                </c:pt>
                <c:pt idx="221">
                  <c:v>41378</c:v>
                </c:pt>
                <c:pt idx="222">
                  <c:v>55962</c:v>
                </c:pt>
                <c:pt idx="223">
                  <c:v>25052</c:v>
                </c:pt>
                <c:pt idx="224">
                  <c:v>18521</c:v>
                </c:pt>
                <c:pt idx="225">
                  <c:v>9596</c:v>
                </c:pt>
                <c:pt idx="226">
                  <c:v>6189</c:v>
                </c:pt>
                <c:pt idx="227">
                  <c:v>3920</c:v>
                </c:pt>
                <c:pt idx="228">
                  <c:v>2545</c:v>
                </c:pt>
                <c:pt idx="229">
                  <c:v>3187</c:v>
                </c:pt>
                <c:pt idx="230">
                  <c:v>1714</c:v>
                </c:pt>
                <c:pt idx="231">
                  <c:v>2408</c:v>
                </c:pt>
                <c:pt idx="232">
                  <c:v>5436</c:v>
                </c:pt>
                <c:pt idx="233">
                  <c:v>3319</c:v>
                </c:pt>
                <c:pt idx="234">
                  <c:v>2130</c:v>
                </c:pt>
                <c:pt idx="235">
                  <c:v>969</c:v>
                </c:pt>
                <c:pt idx="236">
                  <c:v>1930</c:v>
                </c:pt>
                <c:pt idx="237">
                  <c:v>4219</c:v>
                </c:pt>
                <c:pt idx="238">
                  <c:v>4924</c:v>
                </c:pt>
                <c:pt idx="239">
                  <c:v>2322</c:v>
                </c:pt>
                <c:pt idx="240">
                  <c:v>2099</c:v>
                </c:pt>
                <c:pt idx="241">
                  <c:v>3510</c:v>
                </c:pt>
                <c:pt idx="242">
                  <c:v>2997</c:v>
                </c:pt>
                <c:pt idx="243">
                  <c:v>1857</c:v>
                </c:pt>
                <c:pt idx="244">
                  <c:v>1450</c:v>
                </c:pt>
                <c:pt idx="245">
                  <c:v>1639</c:v>
                </c:pt>
                <c:pt idx="246">
                  <c:v>1485</c:v>
                </c:pt>
                <c:pt idx="247">
                  <c:v>906</c:v>
                </c:pt>
                <c:pt idx="248">
                  <c:v>568</c:v>
                </c:pt>
                <c:pt idx="249">
                  <c:v>383</c:v>
                </c:pt>
                <c:pt idx="250">
                  <c:v>1046</c:v>
                </c:pt>
                <c:pt idx="251">
                  <c:v>1953</c:v>
                </c:pt>
                <c:pt idx="252">
                  <c:v>6167</c:v>
                </c:pt>
                <c:pt idx="253">
                  <c:v>5969</c:v>
                </c:pt>
                <c:pt idx="254">
                  <c:v>4514</c:v>
                </c:pt>
                <c:pt idx="255">
                  <c:v>3072</c:v>
                </c:pt>
                <c:pt idx="256">
                  <c:v>1882</c:v>
                </c:pt>
                <c:pt idx="257">
                  <c:v>1597</c:v>
                </c:pt>
                <c:pt idx="258">
                  <c:v>1857</c:v>
                </c:pt>
                <c:pt idx="259">
                  <c:v>2580</c:v>
                </c:pt>
                <c:pt idx="260">
                  <c:v>1503</c:v>
                </c:pt>
                <c:pt idx="261">
                  <c:v>1297</c:v>
                </c:pt>
                <c:pt idx="262">
                  <c:v>1309</c:v>
                </c:pt>
                <c:pt idx="263">
                  <c:v>3726</c:v>
                </c:pt>
                <c:pt idx="264">
                  <c:v>3402</c:v>
                </c:pt>
                <c:pt idx="265">
                  <c:v>3708</c:v>
                </c:pt>
                <c:pt idx="266">
                  <c:v>5375</c:v>
                </c:pt>
                <c:pt idx="267">
                  <c:v>2963</c:v>
                </c:pt>
                <c:pt idx="268">
                  <c:v>2264</c:v>
                </c:pt>
                <c:pt idx="269">
                  <c:v>8044</c:v>
                </c:pt>
                <c:pt idx="270">
                  <c:v>2741</c:v>
                </c:pt>
                <c:pt idx="271">
                  <c:v>2504</c:v>
                </c:pt>
                <c:pt idx="272">
                  <c:v>2896</c:v>
                </c:pt>
                <c:pt idx="273">
                  <c:v>4684</c:v>
                </c:pt>
                <c:pt idx="274">
                  <c:v>1290</c:v>
                </c:pt>
                <c:pt idx="275">
                  <c:v>2888</c:v>
                </c:pt>
                <c:pt idx="276">
                  <c:v>3690</c:v>
                </c:pt>
                <c:pt idx="277">
                  <c:v>2363</c:v>
                </c:pt>
                <c:pt idx="278">
                  <c:v>3739</c:v>
                </c:pt>
                <c:pt idx="279">
                  <c:v>2487</c:v>
                </c:pt>
                <c:pt idx="280">
                  <c:v>1297</c:v>
                </c:pt>
                <c:pt idx="281">
                  <c:v>2693</c:v>
                </c:pt>
                <c:pt idx="282">
                  <c:v>2659</c:v>
                </c:pt>
                <c:pt idx="283">
                  <c:v>1231</c:v>
                </c:pt>
                <c:pt idx="284">
                  <c:v>8580</c:v>
                </c:pt>
                <c:pt idx="285">
                  <c:v>1835</c:v>
                </c:pt>
                <c:pt idx="286">
                  <c:v>749</c:v>
                </c:pt>
                <c:pt idx="287">
                  <c:v>1985</c:v>
                </c:pt>
                <c:pt idx="288">
                  <c:v>1707</c:v>
                </c:pt>
                <c:pt idx="289">
                  <c:v>2267</c:v>
                </c:pt>
                <c:pt idx="290">
                  <c:v>966</c:v>
                </c:pt>
                <c:pt idx="291">
                  <c:v>692</c:v>
                </c:pt>
                <c:pt idx="292">
                  <c:v>1131</c:v>
                </c:pt>
                <c:pt idx="293">
                  <c:v>1507</c:v>
                </c:pt>
                <c:pt idx="294">
                  <c:v>1305</c:v>
                </c:pt>
                <c:pt idx="295">
                  <c:v>1182</c:v>
                </c:pt>
                <c:pt idx="296">
                  <c:v>2068</c:v>
                </c:pt>
                <c:pt idx="297">
                  <c:v>608</c:v>
                </c:pt>
                <c:pt idx="298">
                  <c:v>1448</c:v>
                </c:pt>
                <c:pt idx="299">
                  <c:v>904</c:v>
                </c:pt>
                <c:pt idx="300">
                  <c:v>1702</c:v>
                </c:pt>
                <c:pt idx="301">
                  <c:v>1659</c:v>
                </c:pt>
                <c:pt idx="302">
                  <c:v>969</c:v>
                </c:pt>
                <c:pt idx="303">
                  <c:v>837</c:v>
                </c:pt>
                <c:pt idx="304">
                  <c:v>287</c:v>
                </c:pt>
                <c:pt idx="305">
                  <c:v>412</c:v>
                </c:pt>
                <c:pt idx="306">
                  <c:v>565</c:v>
                </c:pt>
                <c:pt idx="307">
                  <c:v>1180</c:v>
                </c:pt>
                <c:pt idx="308">
                  <c:v>5865</c:v>
                </c:pt>
                <c:pt idx="309">
                  <c:v>2734</c:v>
                </c:pt>
                <c:pt idx="310">
                  <c:v>5139</c:v>
                </c:pt>
                <c:pt idx="311">
                  <c:v>2738</c:v>
                </c:pt>
                <c:pt idx="312">
                  <c:v>1221</c:v>
                </c:pt>
                <c:pt idx="313">
                  <c:v>710</c:v>
                </c:pt>
                <c:pt idx="314">
                  <c:v>832</c:v>
                </c:pt>
                <c:pt idx="315">
                  <c:v>2382</c:v>
                </c:pt>
                <c:pt idx="316">
                  <c:v>1462</c:v>
                </c:pt>
                <c:pt idx="317">
                  <c:v>1489</c:v>
                </c:pt>
                <c:pt idx="318">
                  <c:v>2294</c:v>
                </c:pt>
                <c:pt idx="319">
                  <c:v>2507</c:v>
                </c:pt>
                <c:pt idx="320">
                  <c:v>2270</c:v>
                </c:pt>
                <c:pt idx="321">
                  <c:v>3827</c:v>
                </c:pt>
                <c:pt idx="322">
                  <c:v>1026</c:v>
                </c:pt>
                <c:pt idx="323">
                  <c:v>775</c:v>
                </c:pt>
                <c:pt idx="324">
                  <c:v>1575</c:v>
                </c:pt>
                <c:pt idx="325">
                  <c:v>767</c:v>
                </c:pt>
                <c:pt idx="326">
                  <c:v>616</c:v>
                </c:pt>
                <c:pt idx="327">
                  <c:v>6709</c:v>
                </c:pt>
                <c:pt idx="328">
                  <c:v>5441</c:v>
                </c:pt>
                <c:pt idx="329">
                  <c:v>2693</c:v>
                </c:pt>
                <c:pt idx="330">
                  <c:v>2587</c:v>
                </c:pt>
                <c:pt idx="331">
                  <c:v>73766</c:v>
                </c:pt>
                <c:pt idx="332">
                  <c:v>21257</c:v>
                </c:pt>
                <c:pt idx="333">
                  <c:v>8294</c:v>
                </c:pt>
                <c:pt idx="334">
                  <c:v>6463</c:v>
                </c:pt>
                <c:pt idx="335">
                  <c:v>2811</c:v>
                </c:pt>
                <c:pt idx="336">
                  <c:v>1018</c:v>
                </c:pt>
                <c:pt idx="337">
                  <c:v>809</c:v>
                </c:pt>
                <c:pt idx="338">
                  <c:v>2573</c:v>
                </c:pt>
                <c:pt idx="339">
                  <c:v>3873</c:v>
                </c:pt>
                <c:pt idx="340">
                  <c:v>2470</c:v>
                </c:pt>
                <c:pt idx="341">
                  <c:v>2027</c:v>
                </c:pt>
                <c:pt idx="342">
                  <c:v>921</c:v>
                </c:pt>
                <c:pt idx="343">
                  <c:v>2234</c:v>
                </c:pt>
                <c:pt idx="344">
                  <c:v>923</c:v>
                </c:pt>
                <c:pt idx="345">
                  <c:v>1180</c:v>
                </c:pt>
                <c:pt idx="346">
                  <c:v>4399</c:v>
                </c:pt>
                <c:pt idx="347">
                  <c:v>1440</c:v>
                </c:pt>
                <c:pt idx="348">
                  <c:v>773</c:v>
                </c:pt>
                <c:pt idx="349">
                  <c:v>672</c:v>
                </c:pt>
                <c:pt idx="350">
                  <c:v>2193</c:v>
                </c:pt>
                <c:pt idx="351">
                  <c:v>5449</c:v>
                </c:pt>
                <c:pt idx="352">
                  <c:v>4969</c:v>
                </c:pt>
                <c:pt idx="353">
                  <c:v>5426</c:v>
                </c:pt>
                <c:pt idx="354">
                  <c:v>2997</c:v>
                </c:pt>
                <c:pt idx="355">
                  <c:v>2130</c:v>
                </c:pt>
                <c:pt idx="356">
                  <c:v>1507</c:v>
                </c:pt>
                <c:pt idx="357">
                  <c:v>2003</c:v>
                </c:pt>
                <c:pt idx="358">
                  <c:v>7356</c:v>
                </c:pt>
                <c:pt idx="359">
                  <c:v>3847</c:v>
                </c:pt>
                <c:pt idx="360">
                  <c:v>998</c:v>
                </c:pt>
                <c:pt idx="361">
                  <c:v>1260</c:v>
                </c:pt>
                <c:pt idx="362">
                  <c:v>1969</c:v>
                </c:pt>
                <c:pt idx="363">
                  <c:v>814</c:v>
                </c:pt>
                <c:pt idx="364">
                  <c:v>4349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43-40B9-B930-68C5BBE65B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846592"/>
        <c:axId val="292841016"/>
      </c:lineChart>
      <c:catAx>
        <c:axId val="292846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41016"/>
        <c:crosses val="autoZero"/>
        <c:auto val="1"/>
        <c:lblAlgn val="ctr"/>
        <c:lblOffset val="100"/>
        <c:noMultiLvlLbl val="0"/>
      </c:catAx>
      <c:valAx>
        <c:axId val="292841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46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01.11.2016</c:v>
                </c:pt>
                <c:pt idx="1">
                  <c:v>02.11.2016</c:v>
                </c:pt>
                <c:pt idx="2">
                  <c:v>03.11.2016</c:v>
                </c:pt>
                <c:pt idx="3">
                  <c:v>04.11.2016</c:v>
                </c:pt>
                <c:pt idx="4">
                  <c:v>05.11.2016</c:v>
                </c:pt>
                <c:pt idx="5">
                  <c:v>06.11.2016</c:v>
                </c:pt>
                <c:pt idx="6">
                  <c:v>07.11.2016</c:v>
                </c:pt>
                <c:pt idx="7">
                  <c:v>08.11.2016</c:v>
                </c:pt>
                <c:pt idx="8">
                  <c:v>09.11.2016</c:v>
                </c:pt>
                <c:pt idx="9">
                  <c:v>10.11.2016</c:v>
                </c:pt>
                <c:pt idx="10">
                  <c:v>11.11.2016</c:v>
                </c:pt>
                <c:pt idx="11">
                  <c:v>12.11.2016</c:v>
                </c:pt>
                <c:pt idx="12">
                  <c:v>13.11.2016</c:v>
                </c:pt>
                <c:pt idx="13">
                  <c:v>14.11.2016</c:v>
                </c:pt>
                <c:pt idx="14">
                  <c:v>15.11.2016</c:v>
                </c:pt>
                <c:pt idx="15">
                  <c:v>16.11.2016</c:v>
                </c:pt>
                <c:pt idx="16">
                  <c:v>17.11.2016</c:v>
                </c:pt>
                <c:pt idx="17">
                  <c:v>18.11.2016</c:v>
                </c:pt>
                <c:pt idx="18">
                  <c:v>19.11.2016</c:v>
                </c:pt>
                <c:pt idx="19">
                  <c:v>20.11.2016</c:v>
                </c:pt>
                <c:pt idx="20">
                  <c:v>21.11.2016</c:v>
                </c:pt>
                <c:pt idx="21">
                  <c:v>22.11.2016</c:v>
                </c:pt>
                <c:pt idx="22">
                  <c:v>23.11.2016</c:v>
                </c:pt>
                <c:pt idx="23">
                  <c:v>24.11.2016</c:v>
                </c:pt>
                <c:pt idx="24">
                  <c:v>25.11.2016</c:v>
                </c:pt>
                <c:pt idx="25">
                  <c:v>26.11.2016</c:v>
                </c:pt>
                <c:pt idx="26">
                  <c:v>27.11.2016</c:v>
                </c:pt>
                <c:pt idx="27">
                  <c:v>28.11.2016</c:v>
                </c:pt>
                <c:pt idx="28">
                  <c:v>29.11.2016</c:v>
                </c:pt>
                <c:pt idx="29">
                  <c:v>30.11.2016</c:v>
                </c:pt>
                <c:pt idx="30">
                  <c:v>01.12.2016</c:v>
                </c:pt>
                <c:pt idx="31">
                  <c:v>02.12.2016</c:v>
                </c:pt>
                <c:pt idx="32">
                  <c:v>03.12.2016</c:v>
                </c:pt>
                <c:pt idx="33">
                  <c:v>04.12.2016</c:v>
                </c:pt>
                <c:pt idx="34">
                  <c:v>05.12.2016</c:v>
                </c:pt>
                <c:pt idx="35">
                  <c:v>06.12.2016</c:v>
                </c:pt>
                <c:pt idx="36">
                  <c:v>07.12.2016</c:v>
                </c:pt>
                <c:pt idx="37">
                  <c:v>08.12.2016</c:v>
                </c:pt>
                <c:pt idx="38">
                  <c:v>09.12.2016</c:v>
                </c:pt>
                <c:pt idx="39">
                  <c:v>10.12.2016</c:v>
                </c:pt>
                <c:pt idx="40">
                  <c:v>11.12.2016</c:v>
                </c:pt>
                <c:pt idx="41">
                  <c:v>12.12.2016</c:v>
                </c:pt>
                <c:pt idx="42">
                  <c:v>13.12.2016</c:v>
                </c:pt>
                <c:pt idx="43">
                  <c:v>14.12.2016</c:v>
                </c:pt>
                <c:pt idx="44">
                  <c:v>15.12.2016</c:v>
                </c:pt>
                <c:pt idx="45">
                  <c:v>16.12.2016</c:v>
                </c:pt>
                <c:pt idx="46">
                  <c:v>17.12.2016</c:v>
                </c:pt>
                <c:pt idx="47">
                  <c:v>18.12.2016</c:v>
                </c:pt>
                <c:pt idx="48">
                  <c:v>19.12.2016</c:v>
                </c:pt>
                <c:pt idx="49">
                  <c:v>20.12.2016</c:v>
                </c:pt>
                <c:pt idx="50">
                  <c:v>21.12.2016</c:v>
                </c:pt>
                <c:pt idx="51">
                  <c:v>22.12.2016</c:v>
                </c:pt>
                <c:pt idx="52">
                  <c:v>23.12.2016</c:v>
                </c:pt>
                <c:pt idx="53">
                  <c:v>24.12.2016</c:v>
                </c:pt>
                <c:pt idx="54">
                  <c:v>25.12.2016</c:v>
                </c:pt>
                <c:pt idx="55">
                  <c:v>26.12.2016</c:v>
                </c:pt>
                <c:pt idx="56">
                  <c:v>27.12.2016</c:v>
                </c:pt>
                <c:pt idx="57">
                  <c:v>28.12.2016</c:v>
                </c:pt>
                <c:pt idx="58">
                  <c:v>29.12.2016</c:v>
                </c:pt>
                <c:pt idx="59">
                  <c:v>30.12.2016</c:v>
                </c:pt>
                <c:pt idx="60">
                  <c:v>31.12.2016</c:v>
                </c:pt>
                <c:pt idx="61">
                  <c:v>01.01.2017</c:v>
                </c:pt>
                <c:pt idx="62">
                  <c:v>02.01.2017</c:v>
                </c:pt>
                <c:pt idx="63">
                  <c:v>03.01.2017</c:v>
                </c:pt>
                <c:pt idx="64">
                  <c:v>04.01.2017</c:v>
                </c:pt>
                <c:pt idx="65">
                  <c:v>05.01.2017</c:v>
                </c:pt>
                <c:pt idx="66">
                  <c:v>06.01.2017</c:v>
                </c:pt>
                <c:pt idx="67">
                  <c:v>07.01.2017</c:v>
                </c:pt>
                <c:pt idx="68">
                  <c:v>08.01.2017</c:v>
                </c:pt>
                <c:pt idx="69">
                  <c:v>09.01.2017</c:v>
                </c:pt>
                <c:pt idx="70">
                  <c:v>10.01.2017</c:v>
                </c:pt>
                <c:pt idx="71">
                  <c:v>11.01.2017</c:v>
                </c:pt>
                <c:pt idx="72">
                  <c:v>12.01.2017</c:v>
                </c:pt>
                <c:pt idx="73">
                  <c:v>13.01.2017</c:v>
                </c:pt>
                <c:pt idx="74">
                  <c:v>14.01.2017</c:v>
                </c:pt>
                <c:pt idx="75">
                  <c:v>15.01.2017</c:v>
                </c:pt>
                <c:pt idx="76">
                  <c:v>16.01.2017</c:v>
                </c:pt>
                <c:pt idx="77">
                  <c:v>17.01.2017</c:v>
                </c:pt>
                <c:pt idx="78">
                  <c:v>18.01.2017</c:v>
                </c:pt>
                <c:pt idx="79">
                  <c:v>19.01.2017</c:v>
                </c:pt>
                <c:pt idx="80">
                  <c:v>20.01.2017</c:v>
                </c:pt>
                <c:pt idx="81">
                  <c:v>21.01.2017</c:v>
                </c:pt>
                <c:pt idx="82">
                  <c:v>22.01.2017</c:v>
                </c:pt>
                <c:pt idx="83">
                  <c:v>23.01.2017</c:v>
                </c:pt>
                <c:pt idx="84">
                  <c:v>24.01.2017</c:v>
                </c:pt>
                <c:pt idx="85">
                  <c:v>25.01.2017</c:v>
                </c:pt>
                <c:pt idx="86">
                  <c:v>26.01.2017</c:v>
                </c:pt>
                <c:pt idx="87">
                  <c:v>27.01.2017</c:v>
                </c:pt>
                <c:pt idx="88">
                  <c:v>28.01.2017</c:v>
                </c:pt>
                <c:pt idx="89">
                  <c:v>29.01.2017</c:v>
                </c:pt>
                <c:pt idx="90">
                  <c:v>30.01.2017</c:v>
                </c:pt>
                <c:pt idx="91">
                  <c:v>31.01.2017</c:v>
                </c:pt>
                <c:pt idx="92">
                  <c:v>01.02.2017</c:v>
                </c:pt>
                <c:pt idx="93">
                  <c:v>02.02.2017</c:v>
                </c:pt>
                <c:pt idx="94">
                  <c:v>03.02.2017</c:v>
                </c:pt>
                <c:pt idx="95">
                  <c:v>04.02.2017</c:v>
                </c:pt>
                <c:pt idx="96">
                  <c:v>05.02.2017</c:v>
                </c:pt>
                <c:pt idx="97">
                  <c:v>06.02.2017</c:v>
                </c:pt>
                <c:pt idx="98">
                  <c:v>07.02.2017</c:v>
                </c:pt>
                <c:pt idx="99">
                  <c:v>08.02.2017</c:v>
                </c:pt>
                <c:pt idx="100">
                  <c:v>09.02.2017</c:v>
                </c:pt>
                <c:pt idx="101">
                  <c:v>10.02.2017</c:v>
                </c:pt>
                <c:pt idx="102">
                  <c:v>11.02.2017</c:v>
                </c:pt>
                <c:pt idx="103">
                  <c:v>12.02.2017</c:v>
                </c:pt>
                <c:pt idx="104">
                  <c:v>13.02.2017</c:v>
                </c:pt>
                <c:pt idx="105">
                  <c:v>14.02.2017</c:v>
                </c:pt>
                <c:pt idx="106">
                  <c:v>15.02.2017</c:v>
                </c:pt>
                <c:pt idx="107">
                  <c:v>16.02.2017</c:v>
                </c:pt>
                <c:pt idx="108">
                  <c:v>17.02.2017</c:v>
                </c:pt>
                <c:pt idx="109">
                  <c:v>18.02.2017</c:v>
                </c:pt>
                <c:pt idx="110">
                  <c:v>19.02.2017</c:v>
                </c:pt>
                <c:pt idx="111">
                  <c:v>20.02.2017</c:v>
                </c:pt>
                <c:pt idx="112">
                  <c:v>21.02.2017</c:v>
                </c:pt>
                <c:pt idx="113">
                  <c:v>22.02.2017</c:v>
                </c:pt>
                <c:pt idx="114">
                  <c:v>23.02.2017</c:v>
                </c:pt>
                <c:pt idx="115">
                  <c:v>24.02.2017</c:v>
                </c:pt>
                <c:pt idx="116">
                  <c:v>25.02.2017</c:v>
                </c:pt>
                <c:pt idx="117">
                  <c:v>26.02.2017</c:v>
                </c:pt>
                <c:pt idx="118">
                  <c:v>27.02.2017</c:v>
                </c:pt>
                <c:pt idx="119">
                  <c:v>28.02.2017</c:v>
                </c:pt>
                <c:pt idx="120">
                  <c:v>01.03.2017</c:v>
                </c:pt>
                <c:pt idx="121">
                  <c:v>02.03.2017</c:v>
                </c:pt>
                <c:pt idx="122">
                  <c:v>03.03.2017</c:v>
                </c:pt>
                <c:pt idx="123">
                  <c:v>04.03.2017</c:v>
                </c:pt>
                <c:pt idx="124">
                  <c:v>05.03.2017</c:v>
                </c:pt>
                <c:pt idx="125">
                  <c:v>06.03.2017</c:v>
                </c:pt>
                <c:pt idx="126">
                  <c:v>07.03.2017</c:v>
                </c:pt>
                <c:pt idx="127">
                  <c:v>08.03.2017</c:v>
                </c:pt>
                <c:pt idx="128">
                  <c:v>09.03.2017</c:v>
                </c:pt>
                <c:pt idx="129">
                  <c:v>10.03.2017</c:v>
                </c:pt>
                <c:pt idx="130">
                  <c:v>11.03.2017</c:v>
                </c:pt>
                <c:pt idx="131">
                  <c:v>12.03.2017</c:v>
                </c:pt>
                <c:pt idx="132">
                  <c:v>13.03.2017</c:v>
                </c:pt>
                <c:pt idx="133">
                  <c:v>14.03.2017</c:v>
                </c:pt>
                <c:pt idx="134">
                  <c:v>15.03.2017</c:v>
                </c:pt>
                <c:pt idx="135">
                  <c:v>16.03.2017</c:v>
                </c:pt>
                <c:pt idx="136">
                  <c:v>17.03.2017</c:v>
                </c:pt>
                <c:pt idx="137">
                  <c:v>18.03.2017</c:v>
                </c:pt>
                <c:pt idx="138">
                  <c:v>19.03.2017</c:v>
                </c:pt>
                <c:pt idx="139">
                  <c:v>20.03.2017</c:v>
                </c:pt>
                <c:pt idx="140">
                  <c:v>21.03.2017</c:v>
                </c:pt>
                <c:pt idx="141">
                  <c:v>22.03.2017</c:v>
                </c:pt>
                <c:pt idx="142">
                  <c:v>23.03.2017</c:v>
                </c:pt>
                <c:pt idx="143">
                  <c:v>24.03.2017</c:v>
                </c:pt>
                <c:pt idx="144">
                  <c:v>25.03.2017</c:v>
                </c:pt>
                <c:pt idx="145">
                  <c:v>26.03.2017</c:v>
                </c:pt>
                <c:pt idx="146">
                  <c:v>27.03.2017</c:v>
                </c:pt>
                <c:pt idx="147">
                  <c:v>28.03.2017</c:v>
                </c:pt>
                <c:pt idx="148">
                  <c:v>29.03.2017</c:v>
                </c:pt>
                <c:pt idx="149">
                  <c:v>30.03.2017</c:v>
                </c:pt>
                <c:pt idx="150">
                  <c:v>31.03.2017</c:v>
                </c:pt>
                <c:pt idx="151">
                  <c:v>01.04.2017</c:v>
                </c:pt>
                <c:pt idx="152">
                  <c:v>02.04.2017</c:v>
                </c:pt>
                <c:pt idx="153">
                  <c:v>03.04.2017</c:v>
                </c:pt>
                <c:pt idx="154">
                  <c:v>04.04.2017</c:v>
                </c:pt>
                <c:pt idx="155">
                  <c:v>05.04.2017</c:v>
                </c:pt>
                <c:pt idx="156">
                  <c:v>06.04.2017</c:v>
                </c:pt>
                <c:pt idx="157">
                  <c:v>07.04.2017</c:v>
                </c:pt>
                <c:pt idx="158">
                  <c:v>08.04.2017</c:v>
                </c:pt>
                <c:pt idx="159">
                  <c:v>09.04.2017</c:v>
                </c:pt>
                <c:pt idx="160">
                  <c:v>10.04.2017</c:v>
                </c:pt>
                <c:pt idx="161">
                  <c:v>11.04.2017</c:v>
                </c:pt>
                <c:pt idx="162">
                  <c:v>12.04.2017</c:v>
                </c:pt>
                <c:pt idx="163">
                  <c:v>13.04.2017</c:v>
                </c:pt>
                <c:pt idx="164">
                  <c:v>14.04.2017</c:v>
                </c:pt>
                <c:pt idx="165">
                  <c:v>15.04.2017</c:v>
                </c:pt>
                <c:pt idx="166">
                  <c:v>16.04.2017</c:v>
                </c:pt>
                <c:pt idx="167">
                  <c:v>17.04.2017</c:v>
                </c:pt>
                <c:pt idx="168">
                  <c:v>18.04.2017</c:v>
                </c:pt>
                <c:pt idx="169">
                  <c:v>19.04.2017</c:v>
                </c:pt>
                <c:pt idx="170">
                  <c:v>20.04.2017</c:v>
                </c:pt>
                <c:pt idx="171">
                  <c:v>21.04.2017</c:v>
                </c:pt>
                <c:pt idx="172">
                  <c:v>22.04.2017</c:v>
                </c:pt>
                <c:pt idx="173">
                  <c:v>23.04.2017</c:v>
                </c:pt>
                <c:pt idx="174">
                  <c:v>24.04.2017</c:v>
                </c:pt>
                <c:pt idx="175">
                  <c:v>25.04.2017</c:v>
                </c:pt>
                <c:pt idx="176">
                  <c:v>26.04.2017</c:v>
                </c:pt>
                <c:pt idx="177">
                  <c:v>27.04.2017</c:v>
                </c:pt>
                <c:pt idx="178">
                  <c:v>28.04.2017</c:v>
                </c:pt>
                <c:pt idx="179">
                  <c:v>29.04.2017</c:v>
                </c:pt>
                <c:pt idx="180">
                  <c:v>30.04.2017</c:v>
                </c:pt>
                <c:pt idx="181">
                  <c:v>01.05.2017</c:v>
                </c:pt>
                <c:pt idx="182">
                  <c:v>02.05.2017</c:v>
                </c:pt>
                <c:pt idx="183">
                  <c:v>03.05.2017</c:v>
                </c:pt>
                <c:pt idx="184">
                  <c:v>04.05.2017</c:v>
                </c:pt>
                <c:pt idx="185">
                  <c:v>05.05.2017</c:v>
                </c:pt>
                <c:pt idx="186">
                  <c:v>06.05.2017</c:v>
                </c:pt>
                <c:pt idx="187">
                  <c:v>07.05.2017</c:v>
                </c:pt>
                <c:pt idx="188">
                  <c:v>08.05.2017</c:v>
                </c:pt>
                <c:pt idx="189">
                  <c:v>09.05.2017</c:v>
                </c:pt>
                <c:pt idx="190">
                  <c:v>10.05.2017</c:v>
                </c:pt>
                <c:pt idx="191">
                  <c:v>11.05.2017</c:v>
                </c:pt>
                <c:pt idx="192">
                  <c:v>12.05.2017</c:v>
                </c:pt>
                <c:pt idx="193">
                  <c:v>13.05.2017</c:v>
                </c:pt>
                <c:pt idx="194">
                  <c:v>14.05.2017</c:v>
                </c:pt>
                <c:pt idx="195">
                  <c:v>15.05.2017</c:v>
                </c:pt>
                <c:pt idx="196">
                  <c:v>16.05.2017</c:v>
                </c:pt>
                <c:pt idx="197">
                  <c:v>17.05.2017</c:v>
                </c:pt>
                <c:pt idx="198">
                  <c:v>18.05.2017</c:v>
                </c:pt>
                <c:pt idx="199">
                  <c:v>19.05.2017</c:v>
                </c:pt>
                <c:pt idx="200">
                  <c:v>20.05.2017</c:v>
                </c:pt>
                <c:pt idx="201">
                  <c:v>21.05.2017</c:v>
                </c:pt>
                <c:pt idx="202">
                  <c:v>22.05.2017</c:v>
                </c:pt>
                <c:pt idx="203">
                  <c:v>23.05.2017</c:v>
                </c:pt>
                <c:pt idx="204">
                  <c:v>24.05.2017</c:v>
                </c:pt>
                <c:pt idx="205">
                  <c:v>25.05.2017</c:v>
                </c:pt>
                <c:pt idx="206">
                  <c:v>26.05.2017</c:v>
                </c:pt>
                <c:pt idx="207">
                  <c:v>27.05.2017</c:v>
                </c:pt>
                <c:pt idx="208">
                  <c:v>28.05.2017</c:v>
                </c:pt>
                <c:pt idx="209">
                  <c:v>29.05.2017</c:v>
                </c:pt>
                <c:pt idx="210">
                  <c:v>30.05.2017</c:v>
                </c:pt>
                <c:pt idx="211">
                  <c:v>31.05.2017</c:v>
                </c:pt>
                <c:pt idx="212">
                  <c:v>01.06.2017</c:v>
                </c:pt>
                <c:pt idx="213">
                  <c:v>02.06.2017</c:v>
                </c:pt>
                <c:pt idx="214">
                  <c:v>03.06.2017</c:v>
                </c:pt>
                <c:pt idx="215">
                  <c:v>04.06.2017</c:v>
                </c:pt>
                <c:pt idx="216">
                  <c:v>05.06.2017</c:v>
                </c:pt>
                <c:pt idx="217">
                  <c:v>06.06.2017</c:v>
                </c:pt>
                <c:pt idx="218">
                  <c:v>07.06.2017</c:v>
                </c:pt>
                <c:pt idx="219">
                  <c:v>08.06.2017</c:v>
                </c:pt>
                <c:pt idx="220">
                  <c:v>09.06.2017</c:v>
                </c:pt>
                <c:pt idx="221">
                  <c:v>10.06.2017</c:v>
                </c:pt>
                <c:pt idx="222">
                  <c:v>11.06.2017</c:v>
                </c:pt>
                <c:pt idx="223">
                  <c:v>12.06.2017</c:v>
                </c:pt>
                <c:pt idx="224">
                  <c:v>13.06.2017</c:v>
                </c:pt>
                <c:pt idx="225">
                  <c:v>14.06.2017</c:v>
                </c:pt>
                <c:pt idx="226">
                  <c:v>15.06.2017</c:v>
                </c:pt>
                <c:pt idx="227">
                  <c:v>16.06.2017</c:v>
                </c:pt>
                <c:pt idx="228">
                  <c:v>17.06.2017</c:v>
                </c:pt>
                <c:pt idx="229">
                  <c:v>18.06.2017</c:v>
                </c:pt>
                <c:pt idx="230">
                  <c:v>19.06.2017</c:v>
                </c:pt>
                <c:pt idx="231">
                  <c:v>20.06.2017</c:v>
                </c:pt>
                <c:pt idx="232">
                  <c:v>21.06.2017</c:v>
                </c:pt>
                <c:pt idx="233">
                  <c:v>22.06.2017</c:v>
                </c:pt>
                <c:pt idx="234">
                  <c:v>23.06.2017</c:v>
                </c:pt>
                <c:pt idx="235">
                  <c:v>24.06.2017</c:v>
                </c:pt>
                <c:pt idx="236">
                  <c:v>25.06.2017</c:v>
                </c:pt>
                <c:pt idx="237">
                  <c:v>26.06.2017</c:v>
                </c:pt>
                <c:pt idx="238">
                  <c:v>27.06.2017</c:v>
                </c:pt>
                <c:pt idx="239">
                  <c:v>28.06.2017</c:v>
                </c:pt>
                <c:pt idx="240">
                  <c:v>29.06.2017</c:v>
                </c:pt>
                <c:pt idx="241">
                  <c:v>30.06.2017</c:v>
                </c:pt>
                <c:pt idx="242">
                  <c:v>01.07.2017</c:v>
                </c:pt>
                <c:pt idx="243">
                  <c:v>02.07.2017</c:v>
                </c:pt>
                <c:pt idx="244">
                  <c:v>03.07.2017</c:v>
                </c:pt>
                <c:pt idx="245">
                  <c:v>04.07.2017</c:v>
                </c:pt>
                <c:pt idx="246">
                  <c:v>05.07.2017</c:v>
                </c:pt>
                <c:pt idx="247">
                  <c:v>06.07.2017</c:v>
                </c:pt>
                <c:pt idx="248">
                  <c:v>07.07.2017</c:v>
                </c:pt>
                <c:pt idx="249">
                  <c:v>08.07.2017</c:v>
                </c:pt>
                <c:pt idx="250">
                  <c:v>09.07.2017</c:v>
                </c:pt>
                <c:pt idx="251">
                  <c:v>10.07.2017</c:v>
                </c:pt>
                <c:pt idx="252">
                  <c:v>11.07.2017</c:v>
                </c:pt>
                <c:pt idx="253">
                  <c:v>12.07.2017</c:v>
                </c:pt>
                <c:pt idx="254">
                  <c:v>13.07.2017</c:v>
                </c:pt>
                <c:pt idx="255">
                  <c:v>14.07.2017</c:v>
                </c:pt>
                <c:pt idx="256">
                  <c:v>15.07.2017</c:v>
                </c:pt>
                <c:pt idx="257">
                  <c:v>16.07.2017</c:v>
                </c:pt>
                <c:pt idx="258">
                  <c:v>17.07.2017</c:v>
                </c:pt>
                <c:pt idx="259">
                  <c:v>18.07.2017</c:v>
                </c:pt>
                <c:pt idx="260">
                  <c:v>19.07.2017</c:v>
                </c:pt>
                <c:pt idx="261">
                  <c:v>20.07.2017</c:v>
                </c:pt>
                <c:pt idx="262">
                  <c:v>21.07.2017</c:v>
                </c:pt>
                <c:pt idx="263">
                  <c:v>22.07.2017</c:v>
                </c:pt>
                <c:pt idx="264">
                  <c:v>23.07.2017</c:v>
                </c:pt>
                <c:pt idx="265">
                  <c:v>24.07.2017</c:v>
                </c:pt>
                <c:pt idx="266">
                  <c:v>25.07.2017</c:v>
                </c:pt>
                <c:pt idx="267">
                  <c:v>26.07.2017</c:v>
                </c:pt>
                <c:pt idx="268">
                  <c:v>27.07.2017</c:v>
                </c:pt>
                <c:pt idx="269">
                  <c:v>28.07.2017</c:v>
                </c:pt>
                <c:pt idx="270">
                  <c:v>29.07.2017</c:v>
                </c:pt>
                <c:pt idx="271">
                  <c:v>30.07.2017</c:v>
                </c:pt>
                <c:pt idx="272">
                  <c:v>31.07.2017</c:v>
                </c:pt>
                <c:pt idx="273">
                  <c:v>01.08.2017</c:v>
                </c:pt>
                <c:pt idx="274">
                  <c:v>02.08.2017</c:v>
                </c:pt>
                <c:pt idx="275">
                  <c:v>03.08.2017</c:v>
                </c:pt>
                <c:pt idx="276">
                  <c:v>04.08.2017</c:v>
                </c:pt>
                <c:pt idx="277">
                  <c:v>05.08.2017</c:v>
                </c:pt>
                <c:pt idx="278">
                  <c:v>06.08.2017</c:v>
                </c:pt>
                <c:pt idx="279">
                  <c:v>07.08.2017</c:v>
                </c:pt>
                <c:pt idx="280">
                  <c:v>08.08.2017</c:v>
                </c:pt>
                <c:pt idx="281">
                  <c:v>09.08.2017</c:v>
                </c:pt>
                <c:pt idx="282">
                  <c:v>10.08.2017</c:v>
                </c:pt>
                <c:pt idx="283">
                  <c:v>11.08.2017</c:v>
                </c:pt>
                <c:pt idx="284">
                  <c:v>12.08.2017</c:v>
                </c:pt>
                <c:pt idx="285">
                  <c:v>13.08.2017</c:v>
                </c:pt>
                <c:pt idx="286">
                  <c:v>14.08.2017</c:v>
                </c:pt>
                <c:pt idx="287">
                  <c:v>15.08.2017</c:v>
                </c:pt>
                <c:pt idx="288">
                  <c:v>16.08.2017</c:v>
                </c:pt>
                <c:pt idx="289">
                  <c:v>17.08.2017</c:v>
                </c:pt>
                <c:pt idx="290">
                  <c:v>18.08.2017</c:v>
                </c:pt>
                <c:pt idx="291">
                  <c:v>19.08.2017</c:v>
                </c:pt>
                <c:pt idx="292">
                  <c:v>20.08.2017</c:v>
                </c:pt>
                <c:pt idx="293">
                  <c:v>21.08.2017</c:v>
                </c:pt>
                <c:pt idx="294">
                  <c:v>22.08.2017</c:v>
                </c:pt>
                <c:pt idx="295">
                  <c:v>23.08.2017</c:v>
                </c:pt>
                <c:pt idx="296">
                  <c:v>24.08.2017</c:v>
                </c:pt>
                <c:pt idx="297">
                  <c:v>25.08.2017</c:v>
                </c:pt>
                <c:pt idx="298">
                  <c:v>26.08.2017</c:v>
                </c:pt>
                <c:pt idx="299">
                  <c:v>27.08.2017</c:v>
                </c:pt>
                <c:pt idx="300">
                  <c:v>28.08.2017</c:v>
                </c:pt>
                <c:pt idx="301">
                  <c:v>29.08.2017</c:v>
                </c:pt>
                <c:pt idx="302">
                  <c:v>30.08.2017</c:v>
                </c:pt>
                <c:pt idx="303">
                  <c:v>31.08.2017</c:v>
                </c:pt>
                <c:pt idx="304">
                  <c:v>01.09.2017</c:v>
                </c:pt>
                <c:pt idx="305">
                  <c:v>02.09.2017</c:v>
                </c:pt>
                <c:pt idx="306">
                  <c:v>03.09.2017</c:v>
                </c:pt>
                <c:pt idx="307">
                  <c:v>04.09.2017</c:v>
                </c:pt>
                <c:pt idx="308">
                  <c:v>05.09.2017</c:v>
                </c:pt>
                <c:pt idx="309">
                  <c:v>06.09.2017</c:v>
                </c:pt>
                <c:pt idx="310">
                  <c:v>07.09.2017</c:v>
                </c:pt>
                <c:pt idx="311">
                  <c:v>08.09.2017</c:v>
                </c:pt>
                <c:pt idx="312">
                  <c:v>09.09.2017</c:v>
                </c:pt>
                <c:pt idx="313">
                  <c:v>10.09.2017</c:v>
                </c:pt>
                <c:pt idx="314">
                  <c:v>11.09.2017</c:v>
                </c:pt>
                <c:pt idx="315">
                  <c:v>12.09.2017</c:v>
                </c:pt>
                <c:pt idx="316">
                  <c:v>13.09.2017</c:v>
                </c:pt>
                <c:pt idx="317">
                  <c:v>14.09.2017</c:v>
                </c:pt>
                <c:pt idx="318">
                  <c:v>15.09.2017</c:v>
                </c:pt>
                <c:pt idx="319">
                  <c:v>16.09.2017</c:v>
                </c:pt>
                <c:pt idx="320">
                  <c:v>17.09.2017</c:v>
                </c:pt>
                <c:pt idx="321">
                  <c:v>18.09.2017</c:v>
                </c:pt>
                <c:pt idx="322">
                  <c:v>19.09.2017</c:v>
                </c:pt>
                <c:pt idx="323">
                  <c:v>20.09.2017</c:v>
                </c:pt>
                <c:pt idx="324">
                  <c:v>21.09.2017</c:v>
                </c:pt>
                <c:pt idx="325">
                  <c:v>22.09.2017</c:v>
                </c:pt>
                <c:pt idx="326">
                  <c:v>23.09.2017</c:v>
                </c:pt>
                <c:pt idx="327">
                  <c:v>24.09.2017</c:v>
                </c:pt>
                <c:pt idx="328">
                  <c:v>25.09.2017</c:v>
                </c:pt>
                <c:pt idx="329">
                  <c:v>26.09.2017</c:v>
                </c:pt>
                <c:pt idx="330">
                  <c:v>27.09.2017</c:v>
                </c:pt>
                <c:pt idx="331">
                  <c:v>28.09.2017</c:v>
                </c:pt>
                <c:pt idx="332">
                  <c:v>29.09.2017</c:v>
                </c:pt>
                <c:pt idx="333">
                  <c:v>30.09.2017</c:v>
                </c:pt>
                <c:pt idx="334">
                  <c:v>01.10.2017</c:v>
                </c:pt>
                <c:pt idx="335">
                  <c:v>02.10.2017</c:v>
                </c:pt>
                <c:pt idx="336">
                  <c:v>03.10.2017</c:v>
                </c:pt>
                <c:pt idx="337">
                  <c:v>04.10.2017</c:v>
                </c:pt>
                <c:pt idx="338">
                  <c:v>05.10.2017</c:v>
                </c:pt>
                <c:pt idx="339">
                  <c:v>06.10.2017</c:v>
                </c:pt>
                <c:pt idx="340">
                  <c:v>07.10.2017</c:v>
                </c:pt>
                <c:pt idx="341">
                  <c:v>08.10.2017</c:v>
                </c:pt>
                <c:pt idx="342">
                  <c:v>09.10.2017</c:v>
                </c:pt>
                <c:pt idx="343">
                  <c:v>10.10.2017</c:v>
                </c:pt>
                <c:pt idx="344">
                  <c:v>11.10.2017</c:v>
                </c:pt>
                <c:pt idx="345">
                  <c:v>12.10.2017</c:v>
                </c:pt>
                <c:pt idx="346">
                  <c:v>13.10.2017</c:v>
                </c:pt>
                <c:pt idx="347">
                  <c:v>14.10.2017</c:v>
                </c:pt>
                <c:pt idx="348">
                  <c:v>15.10.2017</c:v>
                </c:pt>
                <c:pt idx="349">
                  <c:v>16.10.2017</c:v>
                </c:pt>
                <c:pt idx="350">
                  <c:v>17.10.2017</c:v>
                </c:pt>
                <c:pt idx="351">
                  <c:v>18.10.2017</c:v>
                </c:pt>
                <c:pt idx="352">
                  <c:v>19.10.2017</c:v>
                </c:pt>
                <c:pt idx="353">
                  <c:v>20.10.2017</c:v>
                </c:pt>
                <c:pt idx="354">
                  <c:v>21.10.2017</c:v>
                </c:pt>
                <c:pt idx="355">
                  <c:v>22.10.2017</c:v>
                </c:pt>
                <c:pt idx="356">
                  <c:v>23.10.2017</c:v>
                </c:pt>
                <c:pt idx="357">
                  <c:v>24.10.2017</c:v>
                </c:pt>
                <c:pt idx="358">
                  <c:v>25.10.2017</c:v>
                </c:pt>
                <c:pt idx="359">
                  <c:v>26.10.2017</c:v>
                </c:pt>
                <c:pt idx="360">
                  <c:v>27.10.2017</c:v>
                </c:pt>
                <c:pt idx="361">
                  <c:v>28.10.2017</c:v>
                </c:pt>
                <c:pt idx="362">
                  <c:v>29.10.2017</c:v>
                </c:pt>
                <c:pt idx="363">
                  <c:v>30.10.2017</c:v>
                </c:pt>
                <c:pt idx="364">
                  <c:v>31.10.2017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1181</c:v>
                </c:pt>
                <c:pt idx="1">
                  <c:v>443</c:v>
                </c:pt>
                <c:pt idx="2">
                  <c:v>285</c:v>
                </c:pt>
                <c:pt idx="3">
                  <c:v>1093</c:v>
                </c:pt>
                <c:pt idx="4">
                  <c:v>281</c:v>
                </c:pt>
                <c:pt idx="5">
                  <c:v>274</c:v>
                </c:pt>
                <c:pt idx="6">
                  <c:v>385</c:v>
                </c:pt>
                <c:pt idx="7">
                  <c:v>1540</c:v>
                </c:pt>
                <c:pt idx="8">
                  <c:v>1023</c:v>
                </c:pt>
                <c:pt idx="9">
                  <c:v>686</c:v>
                </c:pt>
                <c:pt idx="10">
                  <c:v>523</c:v>
                </c:pt>
                <c:pt idx="11">
                  <c:v>355</c:v>
                </c:pt>
                <c:pt idx="12">
                  <c:v>450</c:v>
                </c:pt>
                <c:pt idx="13">
                  <c:v>1469</c:v>
                </c:pt>
                <c:pt idx="14">
                  <c:v>916</c:v>
                </c:pt>
                <c:pt idx="15">
                  <c:v>479</c:v>
                </c:pt>
                <c:pt idx="16">
                  <c:v>2272</c:v>
                </c:pt>
                <c:pt idx="17">
                  <c:v>1150</c:v>
                </c:pt>
                <c:pt idx="18">
                  <c:v>1453</c:v>
                </c:pt>
                <c:pt idx="19">
                  <c:v>3352</c:v>
                </c:pt>
                <c:pt idx="20">
                  <c:v>2326</c:v>
                </c:pt>
                <c:pt idx="21">
                  <c:v>2004</c:v>
                </c:pt>
                <c:pt idx="22">
                  <c:v>2105</c:v>
                </c:pt>
                <c:pt idx="23">
                  <c:v>1814</c:v>
                </c:pt>
                <c:pt idx="24">
                  <c:v>1911</c:v>
                </c:pt>
                <c:pt idx="25">
                  <c:v>1598</c:v>
                </c:pt>
                <c:pt idx="26">
                  <c:v>2050</c:v>
                </c:pt>
                <c:pt idx="27">
                  <c:v>2009</c:v>
                </c:pt>
                <c:pt idx="28">
                  <c:v>1994</c:v>
                </c:pt>
                <c:pt idx="29">
                  <c:v>5634</c:v>
                </c:pt>
                <c:pt idx="30">
                  <c:v>3570</c:v>
                </c:pt>
                <c:pt idx="31">
                  <c:v>3647</c:v>
                </c:pt>
                <c:pt idx="32">
                  <c:v>2713</c:v>
                </c:pt>
                <c:pt idx="33">
                  <c:v>2372</c:v>
                </c:pt>
                <c:pt idx="34">
                  <c:v>3136</c:v>
                </c:pt>
                <c:pt idx="35">
                  <c:v>3942</c:v>
                </c:pt>
                <c:pt idx="36">
                  <c:v>22040</c:v>
                </c:pt>
                <c:pt idx="37">
                  <c:v>11499</c:v>
                </c:pt>
                <c:pt idx="38">
                  <c:v>2550</c:v>
                </c:pt>
                <c:pt idx="39">
                  <c:v>2515</c:v>
                </c:pt>
                <c:pt idx="40">
                  <c:v>1775</c:v>
                </c:pt>
                <c:pt idx="41">
                  <c:v>4627</c:v>
                </c:pt>
                <c:pt idx="42">
                  <c:v>5607</c:v>
                </c:pt>
                <c:pt idx="43">
                  <c:v>6091</c:v>
                </c:pt>
                <c:pt idx="44">
                  <c:v>2992</c:v>
                </c:pt>
                <c:pt idx="45">
                  <c:v>3197</c:v>
                </c:pt>
                <c:pt idx="46">
                  <c:v>1872</c:v>
                </c:pt>
                <c:pt idx="47">
                  <c:v>2665</c:v>
                </c:pt>
                <c:pt idx="48">
                  <c:v>3030</c:v>
                </c:pt>
                <c:pt idx="49">
                  <c:v>1759</c:v>
                </c:pt>
                <c:pt idx="50">
                  <c:v>3958</c:v>
                </c:pt>
                <c:pt idx="51">
                  <c:v>1478</c:v>
                </c:pt>
                <c:pt idx="52">
                  <c:v>1939</c:v>
                </c:pt>
                <c:pt idx="53">
                  <c:v>792</c:v>
                </c:pt>
                <c:pt idx="54">
                  <c:v>627</c:v>
                </c:pt>
                <c:pt idx="55">
                  <c:v>196</c:v>
                </c:pt>
                <c:pt idx="56">
                  <c:v>2029</c:v>
                </c:pt>
                <c:pt idx="57">
                  <c:v>2083</c:v>
                </c:pt>
                <c:pt idx="58">
                  <c:v>2169</c:v>
                </c:pt>
                <c:pt idx="59">
                  <c:v>3994</c:v>
                </c:pt>
                <c:pt idx="60">
                  <c:v>744</c:v>
                </c:pt>
                <c:pt idx="61">
                  <c:v>769</c:v>
                </c:pt>
                <c:pt idx="62">
                  <c:v>4249</c:v>
                </c:pt>
                <c:pt idx="63">
                  <c:v>5167</c:v>
                </c:pt>
                <c:pt idx="64">
                  <c:v>13415</c:v>
                </c:pt>
                <c:pt idx="65">
                  <c:v>12035</c:v>
                </c:pt>
                <c:pt idx="66">
                  <c:v>5807</c:v>
                </c:pt>
                <c:pt idx="67">
                  <c:v>1639</c:v>
                </c:pt>
                <c:pt idx="68">
                  <c:v>1389</c:v>
                </c:pt>
                <c:pt idx="69">
                  <c:v>3191</c:v>
                </c:pt>
                <c:pt idx="70">
                  <c:v>2438</c:v>
                </c:pt>
                <c:pt idx="71">
                  <c:v>6381</c:v>
                </c:pt>
                <c:pt idx="72">
                  <c:v>3567</c:v>
                </c:pt>
                <c:pt idx="73">
                  <c:v>6027</c:v>
                </c:pt>
                <c:pt idx="74">
                  <c:v>1512</c:v>
                </c:pt>
                <c:pt idx="75">
                  <c:v>1666</c:v>
                </c:pt>
                <c:pt idx="76">
                  <c:v>4562</c:v>
                </c:pt>
                <c:pt idx="77">
                  <c:v>5959</c:v>
                </c:pt>
                <c:pt idx="78">
                  <c:v>4425</c:v>
                </c:pt>
                <c:pt idx="79">
                  <c:v>7205</c:v>
                </c:pt>
                <c:pt idx="80">
                  <c:v>5969</c:v>
                </c:pt>
                <c:pt idx="81">
                  <c:v>1727</c:v>
                </c:pt>
                <c:pt idx="82">
                  <c:v>1066</c:v>
                </c:pt>
                <c:pt idx="83">
                  <c:v>4692</c:v>
                </c:pt>
                <c:pt idx="84">
                  <c:v>1977</c:v>
                </c:pt>
                <c:pt idx="85">
                  <c:v>1026</c:v>
                </c:pt>
                <c:pt idx="86">
                  <c:v>3708</c:v>
                </c:pt>
                <c:pt idx="87">
                  <c:v>1887</c:v>
                </c:pt>
                <c:pt idx="88">
                  <c:v>427</c:v>
                </c:pt>
                <c:pt idx="89">
                  <c:v>2500</c:v>
                </c:pt>
                <c:pt idx="90">
                  <c:v>6397</c:v>
                </c:pt>
                <c:pt idx="91">
                  <c:v>50895</c:v>
                </c:pt>
                <c:pt idx="92">
                  <c:v>27982</c:v>
                </c:pt>
                <c:pt idx="93">
                  <c:v>7354</c:v>
                </c:pt>
                <c:pt idx="94">
                  <c:v>9139</c:v>
                </c:pt>
                <c:pt idx="95">
                  <c:v>1799</c:v>
                </c:pt>
                <c:pt idx="96">
                  <c:v>1008</c:v>
                </c:pt>
                <c:pt idx="97">
                  <c:v>3170</c:v>
                </c:pt>
                <c:pt idx="98">
                  <c:v>2207</c:v>
                </c:pt>
                <c:pt idx="99">
                  <c:v>4055</c:v>
                </c:pt>
                <c:pt idx="100">
                  <c:v>7209</c:v>
                </c:pt>
                <c:pt idx="101">
                  <c:v>13418</c:v>
                </c:pt>
                <c:pt idx="102">
                  <c:v>3951</c:v>
                </c:pt>
                <c:pt idx="103">
                  <c:v>5825</c:v>
                </c:pt>
                <c:pt idx="104">
                  <c:v>5162</c:v>
                </c:pt>
                <c:pt idx="105">
                  <c:v>1775</c:v>
                </c:pt>
                <c:pt idx="106">
                  <c:v>7371</c:v>
                </c:pt>
                <c:pt idx="107">
                  <c:v>3648</c:v>
                </c:pt>
                <c:pt idx="108">
                  <c:v>1885</c:v>
                </c:pt>
                <c:pt idx="109">
                  <c:v>755</c:v>
                </c:pt>
                <c:pt idx="110">
                  <c:v>1198</c:v>
                </c:pt>
                <c:pt idx="111">
                  <c:v>1415</c:v>
                </c:pt>
                <c:pt idx="112">
                  <c:v>3671</c:v>
                </c:pt>
                <c:pt idx="113">
                  <c:v>2155</c:v>
                </c:pt>
                <c:pt idx="114">
                  <c:v>4239</c:v>
                </c:pt>
                <c:pt idx="115">
                  <c:v>2854</c:v>
                </c:pt>
                <c:pt idx="116">
                  <c:v>1248</c:v>
                </c:pt>
                <c:pt idx="117">
                  <c:v>1553</c:v>
                </c:pt>
                <c:pt idx="118">
                  <c:v>2838</c:v>
                </c:pt>
                <c:pt idx="119">
                  <c:v>2121</c:v>
                </c:pt>
                <c:pt idx="120">
                  <c:v>2215</c:v>
                </c:pt>
                <c:pt idx="121">
                  <c:v>1568</c:v>
                </c:pt>
                <c:pt idx="122">
                  <c:v>11359</c:v>
                </c:pt>
                <c:pt idx="123">
                  <c:v>2106</c:v>
                </c:pt>
                <c:pt idx="124">
                  <c:v>1982</c:v>
                </c:pt>
                <c:pt idx="125">
                  <c:v>4889</c:v>
                </c:pt>
                <c:pt idx="126">
                  <c:v>3240</c:v>
                </c:pt>
                <c:pt idx="127">
                  <c:v>5708</c:v>
                </c:pt>
                <c:pt idx="128">
                  <c:v>4512</c:v>
                </c:pt>
                <c:pt idx="129">
                  <c:v>4859</c:v>
                </c:pt>
                <c:pt idx="130">
                  <c:v>1964</c:v>
                </c:pt>
                <c:pt idx="131">
                  <c:v>2972</c:v>
                </c:pt>
                <c:pt idx="132">
                  <c:v>46668</c:v>
                </c:pt>
                <c:pt idx="133">
                  <c:v>25253</c:v>
                </c:pt>
                <c:pt idx="134">
                  <c:v>7471</c:v>
                </c:pt>
                <c:pt idx="135">
                  <c:v>17059</c:v>
                </c:pt>
                <c:pt idx="136">
                  <c:v>9209</c:v>
                </c:pt>
                <c:pt idx="137">
                  <c:v>3885</c:v>
                </c:pt>
                <c:pt idx="138">
                  <c:v>3205</c:v>
                </c:pt>
                <c:pt idx="139">
                  <c:v>7577</c:v>
                </c:pt>
                <c:pt idx="140">
                  <c:v>63577</c:v>
                </c:pt>
                <c:pt idx="141">
                  <c:v>12862</c:v>
                </c:pt>
                <c:pt idx="142">
                  <c:v>5549</c:v>
                </c:pt>
                <c:pt idx="143">
                  <c:v>14676</c:v>
                </c:pt>
                <c:pt idx="144">
                  <c:v>2994</c:v>
                </c:pt>
                <c:pt idx="145">
                  <c:v>2363</c:v>
                </c:pt>
                <c:pt idx="146">
                  <c:v>12959</c:v>
                </c:pt>
                <c:pt idx="147">
                  <c:v>14151</c:v>
                </c:pt>
                <c:pt idx="148">
                  <c:v>8440</c:v>
                </c:pt>
                <c:pt idx="149">
                  <c:v>3365</c:v>
                </c:pt>
                <c:pt idx="150">
                  <c:v>6157</c:v>
                </c:pt>
                <c:pt idx="151">
                  <c:v>2583</c:v>
                </c:pt>
                <c:pt idx="152">
                  <c:v>4503</c:v>
                </c:pt>
                <c:pt idx="153">
                  <c:v>8052</c:v>
                </c:pt>
                <c:pt idx="154">
                  <c:v>5007</c:v>
                </c:pt>
                <c:pt idx="155">
                  <c:v>11744</c:v>
                </c:pt>
                <c:pt idx="156">
                  <c:v>15169</c:v>
                </c:pt>
                <c:pt idx="157">
                  <c:v>5050</c:v>
                </c:pt>
                <c:pt idx="158">
                  <c:v>4326</c:v>
                </c:pt>
                <c:pt idx="159">
                  <c:v>7385</c:v>
                </c:pt>
                <c:pt idx="160">
                  <c:v>6469</c:v>
                </c:pt>
                <c:pt idx="161">
                  <c:v>6271</c:v>
                </c:pt>
                <c:pt idx="162">
                  <c:v>43762</c:v>
                </c:pt>
                <c:pt idx="163">
                  <c:v>21485</c:v>
                </c:pt>
                <c:pt idx="164">
                  <c:v>4819</c:v>
                </c:pt>
                <c:pt idx="165">
                  <c:v>2145</c:v>
                </c:pt>
                <c:pt idx="166">
                  <c:v>949</c:v>
                </c:pt>
                <c:pt idx="167">
                  <c:v>2277</c:v>
                </c:pt>
                <c:pt idx="168">
                  <c:v>2947</c:v>
                </c:pt>
                <c:pt idx="169">
                  <c:v>3163</c:v>
                </c:pt>
                <c:pt idx="170">
                  <c:v>4614</c:v>
                </c:pt>
                <c:pt idx="171">
                  <c:v>6362</c:v>
                </c:pt>
                <c:pt idx="172">
                  <c:v>2086</c:v>
                </c:pt>
                <c:pt idx="173">
                  <c:v>2567</c:v>
                </c:pt>
                <c:pt idx="174">
                  <c:v>2870</c:v>
                </c:pt>
                <c:pt idx="175">
                  <c:v>1813</c:v>
                </c:pt>
                <c:pt idx="176">
                  <c:v>3119</c:v>
                </c:pt>
                <c:pt idx="177">
                  <c:v>8390</c:v>
                </c:pt>
                <c:pt idx="178">
                  <c:v>2252</c:v>
                </c:pt>
                <c:pt idx="179">
                  <c:v>762</c:v>
                </c:pt>
                <c:pt idx="180">
                  <c:v>350</c:v>
                </c:pt>
                <c:pt idx="181">
                  <c:v>300</c:v>
                </c:pt>
                <c:pt idx="182">
                  <c:v>2805</c:v>
                </c:pt>
                <c:pt idx="183">
                  <c:v>2072</c:v>
                </c:pt>
                <c:pt idx="184">
                  <c:v>1075</c:v>
                </c:pt>
                <c:pt idx="185">
                  <c:v>534</c:v>
                </c:pt>
                <c:pt idx="186">
                  <c:v>764</c:v>
                </c:pt>
                <c:pt idx="187">
                  <c:v>277</c:v>
                </c:pt>
                <c:pt idx="188">
                  <c:v>442</c:v>
                </c:pt>
                <c:pt idx="189">
                  <c:v>814</c:v>
                </c:pt>
                <c:pt idx="190">
                  <c:v>1513</c:v>
                </c:pt>
                <c:pt idx="191">
                  <c:v>2432</c:v>
                </c:pt>
                <c:pt idx="192">
                  <c:v>57720</c:v>
                </c:pt>
                <c:pt idx="193">
                  <c:v>14936</c:v>
                </c:pt>
                <c:pt idx="194">
                  <c:v>8786</c:v>
                </c:pt>
                <c:pt idx="195">
                  <c:v>7074</c:v>
                </c:pt>
                <c:pt idx="196">
                  <c:v>5856</c:v>
                </c:pt>
                <c:pt idx="197">
                  <c:v>2611</c:v>
                </c:pt>
                <c:pt idx="198">
                  <c:v>2015</c:v>
                </c:pt>
                <c:pt idx="199">
                  <c:v>2871</c:v>
                </c:pt>
                <c:pt idx="200">
                  <c:v>1112</c:v>
                </c:pt>
                <c:pt idx="201">
                  <c:v>647</c:v>
                </c:pt>
                <c:pt idx="202">
                  <c:v>1910</c:v>
                </c:pt>
                <c:pt idx="203">
                  <c:v>2705</c:v>
                </c:pt>
                <c:pt idx="204">
                  <c:v>3864</c:v>
                </c:pt>
                <c:pt idx="205">
                  <c:v>1749</c:v>
                </c:pt>
                <c:pt idx="206">
                  <c:v>2342</c:v>
                </c:pt>
                <c:pt idx="207">
                  <c:v>1128</c:v>
                </c:pt>
                <c:pt idx="208">
                  <c:v>1646</c:v>
                </c:pt>
                <c:pt idx="209">
                  <c:v>1348</c:v>
                </c:pt>
                <c:pt idx="210">
                  <c:v>1175</c:v>
                </c:pt>
                <c:pt idx="211">
                  <c:v>4744</c:v>
                </c:pt>
                <c:pt idx="212">
                  <c:v>3676</c:v>
                </c:pt>
                <c:pt idx="213">
                  <c:v>1966</c:v>
                </c:pt>
                <c:pt idx="214">
                  <c:v>1969</c:v>
                </c:pt>
                <c:pt idx="215">
                  <c:v>2770</c:v>
                </c:pt>
                <c:pt idx="216">
                  <c:v>2388</c:v>
                </c:pt>
                <c:pt idx="217">
                  <c:v>2337</c:v>
                </c:pt>
                <c:pt idx="218">
                  <c:v>2178</c:v>
                </c:pt>
                <c:pt idx="219">
                  <c:v>2823</c:v>
                </c:pt>
                <c:pt idx="220">
                  <c:v>15228</c:v>
                </c:pt>
                <c:pt idx="221">
                  <c:v>95353</c:v>
                </c:pt>
                <c:pt idx="222">
                  <c:v>142590</c:v>
                </c:pt>
                <c:pt idx="223">
                  <c:v>63882</c:v>
                </c:pt>
                <c:pt idx="224">
                  <c:v>48268</c:v>
                </c:pt>
                <c:pt idx="225">
                  <c:v>22770</c:v>
                </c:pt>
                <c:pt idx="226">
                  <c:v>15027</c:v>
                </c:pt>
                <c:pt idx="227">
                  <c:v>9438</c:v>
                </c:pt>
                <c:pt idx="228">
                  <c:v>5788</c:v>
                </c:pt>
                <c:pt idx="229">
                  <c:v>5389</c:v>
                </c:pt>
                <c:pt idx="230">
                  <c:v>2740</c:v>
                </c:pt>
                <c:pt idx="231">
                  <c:v>4145</c:v>
                </c:pt>
                <c:pt idx="232">
                  <c:v>10760</c:v>
                </c:pt>
                <c:pt idx="233">
                  <c:v>9497</c:v>
                </c:pt>
                <c:pt idx="234">
                  <c:v>4917</c:v>
                </c:pt>
                <c:pt idx="235">
                  <c:v>1520</c:v>
                </c:pt>
                <c:pt idx="236">
                  <c:v>2290</c:v>
                </c:pt>
                <c:pt idx="237">
                  <c:v>6589</c:v>
                </c:pt>
                <c:pt idx="238">
                  <c:v>6673</c:v>
                </c:pt>
                <c:pt idx="239">
                  <c:v>1682</c:v>
                </c:pt>
                <c:pt idx="240">
                  <c:v>3643</c:v>
                </c:pt>
                <c:pt idx="241">
                  <c:v>7968</c:v>
                </c:pt>
                <c:pt idx="242">
                  <c:v>7561</c:v>
                </c:pt>
                <c:pt idx="243">
                  <c:v>2472</c:v>
                </c:pt>
                <c:pt idx="244">
                  <c:v>3394</c:v>
                </c:pt>
                <c:pt idx="245">
                  <c:v>2689</c:v>
                </c:pt>
                <c:pt idx="246">
                  <c:v>2125</c:v>
                </c:pt>
                <c:pt idx="247">
                  <c:v>1764</c:v>
                </c:pt>
                <c:pt idx="248">
                  <c:v>516</c:v>
                </c:pt>
                <c:pt idx="249">
                  <c:v>441</c:v>
                </c:pt>
                <c:pt idx="250">
                  <c:v>883</c:v>
                </c:pt>
                <c:pt idx="251">
                  <c:v>3481</c:v>
                </c:pt>
                <c:pt idx="252">
                  <c:v>8611</c:v>
                </c:pt>
                <c:pt idx="253">
                  <c:v>10479</c:v>
                </c:pt>
                <c:pt idx="254">
                  <c:v>10827</c:v>
                </c:pt>
                <c:pt idx="255">
                  <c:v>3634</c:v>
                </c:pt>
                <c:pt idx="256">
                  <c:v>4213</c:v>
                </c:pt>
                <c:pt idx="257">
                  <c:v>3244</c:v>
                </c:pt>
                <c:pt idx="258">
                  <c:v>3340</c:v>
                </c:pt>
                <c:pt idx="259">
                  <c:v>3320</c:v>
                </c:pt>
                <c:pt idx="260">
                  <c:v>2201</c:v>
                </c:pt>
                <c:pt idx="261">
                  <c:v>1552</c:v>
                </c:pt>
                <c:pt idx="262">
                  <c:v>3361</c:v>
                </c:pt>
                <c:pt idx="263">
                  <c:v>5678</c:v>
                </c:pt>
                <c:pt idx="264">
                  <c:v>5970</c:v>
                </c:pt>
                <c:pt idx="265">
                  <c:v>8428</c:v>
                </c:pt>
                <c:pt idx="266">
                  <c:v>10055</c:v>
                </c:pt>
                <c:pt idx="267">
                  <c:v>3268</c:v>
                </c:pt>
                <c:pt idx="268">
                  <c:v>2316</c:v>
                </c:pt>
                <c:pt idx="269">
                  <c:v>12466</c:v>
                </c:pt>
                <c:pt idx="270">
                  <c:v>3947</c:v>
                </c:pt>
                <c:pt idx="271">
                  <c:v>6343</c:v>
                </c:pt>
                <c:pt idx="272">
                  <c:v>5540</c:v>
                </c:pt>
                <c:pt idx="273">
                  <c:v>3832</c:v>
                </c:pt>
                <c:pt idx="274">
                  <c:v>1357</c:v>
                </c:pt>
                <c:pt idx="275">
                  <c:v>1481</c:v>
                </c:pt>
                <c:pt idx="276">
                  <c:v>3042</c:v>
                </c:pt>
                <c:pt idx="277">
                  <c:v>3485</c:v>
                </c:pt>
                <c:pt idx="278">
                  <c:v>3158</c:v>
                </c:pt>
                <c:pt idx="279">
                  <c:v>2002</c:v>
                </c:pt>
                <c:pt idx="280">
                  <c:v>592</c:v>
                </c:pt>
                <c:pt idx="281">
                  <c:v>3174</c:v>
                </c:pt>
                <c:pt idx="282">
                  <c:v>4427</c:v>
                </c:pt>
                <c:pt idx="283">
                  <c:v>2047</c:v>
                </c:pt>
                <c:pt idx="284">
                  <c:v>610</c:v>
                </c:pt>
                <c:pt idx="285">
                  <c:v>484</c:v>
                </c:pt>
                <c:pt idx="286">
                  <c:v>712</c:v>
                </c:pt>
                <c:pt idx="287">
                  <c:v>174</c:v>
                </c:pt>
                <c:pt idx="288">
                  <c:v>995</c:v>
                </c:pt>
                <c:pt idx="289">
                  <c:v>1499</c:v>
                </c:pt>
                <c:pt idx="290">
                  <c:v>981</c:v>
                </c:pt>
                <c:pt idx="291">
                  <c:v>389</c:v>
                </c:pt>
                <c:pt idx="292">
                  <c:v>368</c:v>
                </c:pt>
                <c:pt idx="293">
                  <c:v>3420</c:v>
                </c:pt>
                <c:pt idx="294">
                  <c:v>1163</c:v>
                </c:pt>
                <c:pt idx="295">
                  <c:v>3942</c:v>
                </c:pt>
                <c:pt idx="296">
                  <c:v>1020</c:v>
                </c:pt>
                <c:pt idx="297">
                  <c:v>375</c:v>
                </c:pt>
                <c:pt idx="298">
                  <c:v>241</c:v>
                </c:pt>
                <c:pt idx="299">
                  <c:v>150</c:v>
                </c:pt>
                <c:pt idx="300">
                  <c:v>119</c:v>
                </c:pt>
                <c:pt idx="301">
                  <c:v>89</c:v>
                </c:pt>
                <c:pt idx="302">
                  <c:v>70</c:v>
                </c:pt>
                <c:pt idx="303">
                  <c:v>1283</c:v>
                </c:pt>
                <c:pt idx="304">
                  <c:v>208</c:v>
                </c:pt>
                <c:pt idx="305">
                  <c:v>113</c:v>
                </c:pt>
                <c:pt idx="306">
                  <c:v>109</c:v>
                </c:pt>
                <c:pt idx="307">
                  <c:v>1962</c:v>
                </c:pt>
                <c:pt idx="308">
                  <c:v>1020</c:v>
                </c:pt>
                <c:pt idx="309">
                  <c:v>4827</c:v>
                </c:pt>
                <c:pt idx="310">
                  <c:v>2589</c:v>
                </c:pt>
                <c:pt idx="311">
                  <c:v>6654</c:v>
                </c:pt>
                <c:pt idx="312">
                  <c:v>2675</c:v>
                </c:pt>
                <c:pt idx="313">
                  <c:v>1220</c:v>
                </c:pt>
                <c:pt idx="314">
                  <c:v>1623</c:v>
                </c:pt>
                <c:pt idx="315">
                  <c:v>3503</c:v>
                </c:pt>
                <c:pt idx="316">
                  <c:v>1292</c:v>
                </c:pt>
                <c:pt idx="317">
                  <c:v>809</c:v>
                </c:pt>
                <c:pt idx="318">
                  <c:v>5455</c:v>
                </c:pt>
                <c:pt idx="319">
                  <c:v>6654</c:v>
                </c:pt>
                <c:pt idx="320">
                  <c:v>3872</c:v>
                </c:pt>
                <c:pt idx="321">
                  <c:v>1163</c:v>
                </c:pt>
                <c:pt idx="322">
                  <c:v>534</c:v>
                </c:pt>
                <c:pt idx="323">
                  <c:v>643</c:v>
                </c:pt>
                <c:pt idx="324">
                  <c:v>2805</c:v>
                </c:pt>
                <c:pt idx="325">
                  <c:v>1521</c:v>
                </c:pt>
                <c:pt idx="326">
                  <c:v>486</c:v>
                </c:pt>
                <c:pt idx="327">
                  <c:v>2389</c:v>
                </c:pt>
                <c:pt idx="328">
                  <c:v>345</c:v>
                </c:pt>
                <c:pt idx="329">
                  <c:v>4389</c:v>
                </c:pt>
                <c:pt idx="330">
                  <c:v>995</c:v>
                </c:pt>
                <c:pt idx="331">
                  <c:v>126265</c:v>
                </c:pt>
                <c:pt idx="332">
                  <c:v>36041</c:v>
                </c:pt>
                <c:pt idx="333">
                  <c:v>11656</c:v>
                </c:pt>
                <c:pt idx="334">
                  <c:v>9165</c:v>
                </c:pt>
                <c:pt idx="335">
                  <c:v>3403</c:v>
                </c:pt>
                <c:pt idx="336">
                  <c:v>988</c:v>
                </c:pt>
                <c:pt idx="337">
                  <c:v>358</c:v>
                </c:pt>
                <c:pt idx="338">
                  <c:v>5019</c:v>
                </c:pt>
                <c:pt idx="339">
                  <c:v>4143</c:v>
                </c:pt>
                <c:pt idx="340">
                  <c:v>3605</c:v>
                </c:pt>
                <c:pt idx="341">
                  <c:v>3794</c:v>
                </c:pt>
                <c:pt idx="342">
                  <c:v>2139</c:v>
                </c:pt>
                <c:pt idx="343">
                  <c:v>4867</c:v>
                </c:pt>
                <c:pt idx="344">
                  <c:v>1815</c:v>
                </c:pt>
                <c:pt idx="345">
                  <c:v>2625</c:v>
                </c:pt>
                <c:pt idx="346">
                  <c:v>9127</c:v>
                </c:pt>
                <c:pt idx="347">
                  <c:v>1962</c:v>
                </c:pt>
                <c:pt idx="348">
                  <c:v>1404</c:v>
                </c:pt>
                <c:pt idx="349">
                  <c:v>480</c:v>
                </c:pt>
                <c:pt idx="350">
                  <c:v>1402</c:v>
                </c:pt>
                <c:pt idx="351">
                  <c:v>9014</c:v>
                </c:pt>
                <c:pt idx="352">
                  <c:v>10715</c:v>
                </c:pt>
                <c:pt idx="353">
                  <c:v>6026</c:v>
                </c:pt>
                <c:pt idx="354">
                  <c:v>4944</c:v>
                </c:pt>
                <c:pt idx="355">
                  <c:v>4808</c:v>
                </c:pt>
                <c:pt idx="356">
                  <c:v>2521</c:v>
                </c:pt>
                <c:pt idx="357">
                  <c:v>3408</c:v>
                </c:pt>
                <c:pt idx="358">
                  <c:v>2495</c:v>
                </c:pt>
                <c:pt idx="359">
                  <c:v>738</c:v>
                </c:pt>
                <c:pt idx="360">
                  <c:v>877</c:v>
                </c:pt>
                <c:pt idx="361">
                  <c:v>411</c:v>
                </c:pt>
                <c:pt idx="362">
                  <c:v>1777</c:v>
                </c:pt>
                <c:pt idx="363">
                  <c:v>299</c:v>
                </c:pt>
                <c:pt idx="364">
                  <c:v>4829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84-4A40-A893-940AC0971F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841672"/>
        <c:axId val="292843312"/>
      </c:lineChart>
      <c:catAx>
        <c:axId val="292841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43312"/>
        <c:crosses val="autoZero"/>
        <c:auto val="1"/>
        <c:lblAlgn val="ctr"/>
        <c:lblOffset val="100"/>
        <c:noMultiLvlLbl val="0"/>
      </c:catAx>
      <c:valAx>
        <c:axId val="292843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41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Mecklenburg-Vorpommern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15-4101-B34E-2F659BB40D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Mecklenburg-Vorpommern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15-4101-B34E-2F659BB40DB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Mecklenburg-Vorpommern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1160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15-4101-B34E-2F659BB40DB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Mecklenburg-Vorpommern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B15-4101-B34E-2F659BB40DB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Mecklenburg-Vorpommern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806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B15-4101-B34E-2F659BB40D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5330240"/>
        <c:axId val="245327616"/>
      </c:barChart>
      <c:catAx>
        <c:axId val="245330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327616"/>
        <c:crosses val="autoZero"/>
        <c:auto val="1"/>
        <c:lblAlgn val="ctr"/>
        <c:lblOffset val="100"/>
        <c:noMultiLvlLbl val="0"/>
      </c:catAx>
      <c:valAx>
        <c:axId val="245327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330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1F271-3692-4DAE-AF1D-9FF4449449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 -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6A83A3-3DF7-45EA-805F-0E60AD0436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1113887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71431-BBC5-445A-A9FE-19D06B6B8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D33826-1B41-4CEC-A293-1AF830ABDF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4202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022490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594872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307852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167465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93020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5224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812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9738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EAAC8C-D10E-41B7-81E7-EC54B8A1A6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747384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6AF7D-2CED-471D-8E00-1D1BFE9D0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ED410F-D1F2-4C11-841E-0631FCC1B1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64583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64698A-08CF-492E-962C-A4BF38FD4B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DA5E9E-1520-4218-A1B5-4320C9E8F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110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26DE5-DD2A-4BC5-AF9A-EB5CE8023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E26969-DEF5-459F-A8CC-D17F692B0D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41409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22EBBD-766C-4F9B-A1DB-C4B1DC758C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3A3475-BF1D-44D9-A0DF-5AAE498CD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008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6641E-33D7-4A23-925A-010D08409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10411E-89E5-4D1F-90EE-E9E2C4327D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06110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BAD6B1-84F7-49E8-A311-00EEC40003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85D96E-D248-45E5-AEAD-9E764A8D7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9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6B5E6-A7B2-4AA6-9197-65D8D8053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83DBFD-630E-4498-89AF-131FA925E0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66205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417816-4CCA-4141-A588-3B35B02E07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043B21-AE21-4D6D-93F8-29FAE4FCB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97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5CBEA-48BD-4778-9C4D-32FDE1961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A0587E-4490-44A8-A7A5-9D8B4682D0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5066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1340963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083038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627858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876022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004894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61508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314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1431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2811BB-02C1-48AD-B6EF-5BE8F51C3F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377241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70E78-7C1E-4E71-9A99-7AB1E679F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5D6315-3A8D-40A2-91F8-58B2D6365B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13067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7F3D8A-7A63-43BB-8D94-D1746A7951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E9105F-D3E8-440C-AABD-664331A4C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442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E4671-95C3-476A-A720-16AAA1D2F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B1AE8C-A18F-46AC-A1CE-BF9D022DA7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4351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923433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30551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4016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8660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68589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9963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9815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245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1646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74817-8152-47DA-83BC-E3BDB0C9CA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686546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2CA01-E090-4BFB-A7DC-5851FAC98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138845-61EA-447A-BE0E-66BFB46118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10427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155877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647014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042736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20833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83263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7836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021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- 2017-06-10 10:13:23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Weil eine Schwanenfamilie in Rostock ihren Schwanenteich verlassen und auf ihrer Wanderung den S-Bahn-Verkehr blockiert hat, wurden Mama-Schwan, Papa-Schwan und acht Junge von Feuerwehr und Polizei höchstpersönlich nach Hause zurück begleitet. 😍 Natürlich mit viel Geduld und ganz in Ruhe! 
(Es war so ruhig, dass selbst das Video ohne Ton auskommt. 😜)
http://www.ndr.de/nachrichten/mecklenburg-vorpommern/Schwanenfamilie-legt-Rostocker-Nahverkehr-lahm,schwaene286.html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1067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F8098F-6994-4537-85D9-6D4FFD4C0E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732844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40A85-D0BB-4307-8A6E-35CF9FFA2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C9FB99-014B-4C0D-9104-9D7904D136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3770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124102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794999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203738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669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804963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980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723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- 2017-07-11 09:16:47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hat noch Platz? Bitte teilen! Polizei, Helfern und Vertretern des Veterinäramts bot sich ein trauriges Bild: überall tote und verwahrloste Tiere. Die Enten, Kaninchen, Perlhühner, Katzen und Hunde sind jetzt auf vier Tierheime verteilt.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248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- 2017-09-28 12:55:09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Jetzt live: Die Sprengung des Müritz-Hotels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17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- 2017-03-13 06:22:10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Sundfischer haben die ersten stabilen Heringsfänge gemeldet. Das hat sich in Anglerkreisen schnell rumgesprochen...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4776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CDB9BB-18A4-4674-87EA-D814CA2795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4221957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21139-914D-4A32-96EC-8AED3DA8D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1506F4-EDF9-4574-A457-BA2B92EBBB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3258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01630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748471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201086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292101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2478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5989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834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- 2017-03-21 06:15:56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Angler müssen zu kleine Aale zurück ins Wasser setzen - auch wenn der Haken tief geschluckt wurde. Das ist gesetzlich so vorgeschrieben! Neuste Forschungen lassen an dieser Praxis aber zweifeln.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799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58601B-50BE-453D-B7AE-076F228EB1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0370178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FD774-FA07-4F55-9438-9554F5B0A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D10C93-420C-4596-96F4-99378BB442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45363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991786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191696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004364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2338878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04973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5524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712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- 2017-06-10 10:13:23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Weil eine Schwanenfamilie in Rostock ihren Schwanenteich verlassen und auf ihrer Wanderung den S-Bahn-Verkehr blockiert hat, wurden Mama-Schwan, Papa-Schwan und acht Junge von Feuerwehr und Polizei höchstpersönlich nach Hause zurück begleitet. 😍 Natürlich mit viel Geduld und ganz in Ruhe! 
(Es war so ruhig, dass selbst das Video ohne Ton auskommt. 😜)
http://www.ndr.de/nachrichten/mecklenburg-vorpommern/Schwanenfamilie-legt-Rostocker-Nahverkehr-lahm,schwaene286.html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65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- 2017-09-28 12:55:09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Jetzt live: Die Sprengung des Müritz-Hotels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8435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55A90-D9A0-4D7C-89B7-3D2662C980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4881717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80DE6-86C9-4022-8491-F32287202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6336B8-2623-4B93-B3E1-69FB2A87CD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38233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027879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498009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083417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328079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60469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7134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60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- 2017-05-12 09:27:06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Einfach legendär! Die ganze Folge von "Rute raus, der Spaß beginnt" sehen Sie am Samstag, 13. Mai 2017, 17.35 Uhr im NDR Fernsehen!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518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- 2017-09-26 12:20:47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Längst ist der Wolf wieder heimisch in Norddeutschland. Während Tierschützer das Wildtier begrüßen, treibt er Landwirten Sorgenfalten auf die Stirn.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731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- 2017-03-21 06:15:56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Angler müssen zu kleine Aale zurück ins Wasser setzen - auch wenn der Haken tief geschluckt wurde. Das ist gesetzlich so vorgeschrieben! Neuste Forschungen lassen an dieser Praxis aber zweifeln.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8486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2E630C-F02F-4596-8CA3-6130281C13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4463515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3F85C-D0AF-47C1-B042-8AC6BA0BA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E25473-3039-4D07-B550-62E25D358F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96855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862511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157569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761307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602951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789958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1323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75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- 2017-03-13 06:22:10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Sundfischer haben die ersten stabilen Heringsfänge gemeldet. Das hat sich in Anglerkreisen schnell rumgesprochen...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593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- 2017-10-02 03:25:00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... und warum hat Ihr Auto (k)einen Namen?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350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- 2017-01-24 10:04:43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Ihre Meinung ist gefragt!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320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- 2017-07-11 09:16:47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hat noch Platz? Bitte teilen! Polizei, Helfern und Vertretern des Veterinäramts bot sich ein trauriges Bild: überall tote und verwahrloste Tiere. Die Enten, Kaninchen, Perlhühner, Katzen und Hunde sind jetzt auf vier Tierheime verteilt.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867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CC747B-3B78-49C2-923B-F1BC63B64F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3768047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93DA0-0EBE-466E-9639-61189EDB6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67A297-715C-4CFF-B4C7-87CC564AB0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52219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377300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015281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408938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8783809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12205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4119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562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- 2017-09-15 09:46:48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NDR 1 Radio MV Hörer Martin Heidenreich wurde Anfang der Woche auf einem Feld längere Zeit von zwei Wölfen begleitet. 😲 Zum Glück saß er im Trecker. 🐺🚜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897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- 2017-09-18 06:58:07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suchen den Kilometerkönig in MV! Wie viel hat Ihr Auto schon auf der Uhr?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844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- 2017-04-12 13:30:15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Jedes Jahr ist der Rügendamm ein echter Hotspot für Heringsangler. Nun ist erst einmal Schluss mit dem Angeln nahe der Rügenbrücke.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402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- 2017-10-24 04:34:48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zwei Monaten ist Heiligabend! 🎅 Hier schon mal etwas zum Planen für Sie.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088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4CC770-D66E-4350-9B15-2397118E4F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8597570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B0121-2BA1-47E3-AE3F-D2C293DAE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B2FCF8-85DB-4EFF-821D-5D7F146ABE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1747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768434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540738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773065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6000800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539525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1974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385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- 2017-02-09 11:05:38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Lieber Biber, diese Ansage geht an dich!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608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- 2017-01-30 08:52:46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Schwerin entscheiden die Stadtvertreter heute über eine mögliche Videoüberwachung am Marienplatz. Nach mehreren gewalttätigen Zwischenfällen wollen Stadt und Polizei so für mehr Sicherheit sorgen.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1659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3EB18E-4C49-4826-A9F5-A7AEC8FF45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0802234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C5894-D58E-4A59-9645-9B9A6C103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1A719E-F8BD-4AE3-A29E-E2BB4E2AFF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62640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561664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253981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53781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916763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58089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8636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654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- 2017-01-13 04:14:50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Guten Morgen, ihr Lieben. Der Schnee hält nun Einzug in MV. In Schwerin kommt schon ordentlich 'was runter. Wie sieht es bei Ihnen aus?
Fr: ☁☁☁ I ❆❆❆ I 0 bis 2 Grad
Sa: ☁☀☀ I ❆🌂🌂 I 0 bis 2 Grad 
So: ☁☁☁ I ❆❆❆ I um 0 Grad
Guten Start in den Freitag!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92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- 2017-01-04 13:50:01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Sturmflut in MV - der Stand in Wismar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040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- 2017-07-28 05:59:53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😍 Herzallerliebst und bestimmt die süßeste Umarmung des Tages. Wir sind total verzückt! Die Kleine hat noch keinen Namen, wer hat Ideen?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2006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816F56-33CE-41CA-9E6B-210F858553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40022056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5BAB1-B25F-48CD-BB64-27A6C5CEA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A502EC-639C-43D9-89CD-3B960046B8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36748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432358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847907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7205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100874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70699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9548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545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- 2017-03-14 08:58:32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 Frühjahr stundenlang im kalten Ostseewasser stehen - warum macht man das? NDR Angelexperte Heinz Galling verrät es. Zum Video in der Mediathek: ndr.de/landundleute4460.html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293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- 2017-09-08 10:06:01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 einen möchte niemand auf der Motorhaube oder Windschutzscheibe mitnehmen. Vorsicht, liebe Autofahrer im Raum Neubrandenburg!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866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- 2016-11-01 10:00:02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Schwerin will sich Erwin Sellering (SPD) ein drittes Mal zum Ministerpräsidenten wählen lassen. NDR.de überträgt die Wahl und Vereidigung der Landesregierung im Livestream.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762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648689-FB96-4EA7-AEAA-E64BC2A6FC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3773692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FB1D1-512F-4A21-860B-F607FEC0D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55A372-D741-44EF-B71F-BA010E719A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2330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435460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702605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28983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1298889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9631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4438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157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- 2017-10-14 09:08:42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Goldener Oktober im ganzen Land! 🍂🍁 
Was stellen Sie bei diesem traumhaften Wetter an? 🏖⚽🏄🍄🎤🍽🎮💒🏍📸🎉📺🕶😴🌳🌲🎨🚴🍨🚣🐶👨‍👩‍👧‍👦👟🕺🎃🔧🎈📝🛒🌞??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791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- 2017-03-08 11:07:49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Danke, dass Sie NDR 1 Radio MV - die Nummer 1⃣  im Land - einschalten! 📻 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183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- 2017-10-07 07:03:38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Heute gibt's zur Abwechslung mal Regen. 😉
Was haben Sie sich für den Tag vorgenommen?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720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42AFA0-CEC9-4656-8B54-FBB0538805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5966162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E91C1-2729-4B76-AD5B-5777A10B7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35E842-8035-4BE3-AB8E-CCC004825D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8063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659322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668790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208551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808139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84113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9508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507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- 2017-10-18 12:06:58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Erst eine "Sonnenallergie", dann Fahrbahnrisse und jetzt das ... 🔧😟 Die A 20 bleibt das Sorgenkind unter den Autobahnen in MV 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3346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493C0A-C911-4D97-A79E-F29752FEA6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8519780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5ECF4-0A20-49CA-A26E-3AD12A88D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DB9CD5-0056-4040-A297-11218C5503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3764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1556264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9839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76332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6719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37908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24411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2648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531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- 2017-09-30 11:49:05</a:t>
                      </a:r>
                      <a:r>
                        <a:rPr lang="de-DE" sz="1000"/>
                        <a:t>
Auf der A 19 an der Petersdorfer Brücke ist ein Lkw auf ein Stauende aufgefahren und hat mehrere Autos ineinander geschoben. Bitte fahren Sie vorsichtig.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473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- 2017-10-19 05:58:00</a:t>
                      </a:r>
                      <a:r>
                        <a:rPr lang="de-DE" sz="1000"/>
                        <a:t>
Interesse an einem 🏰 Schloss 🏰 ?! Dann jetzt schnell zu schlagen! Da kann man sich als Heimwerker so richtig austoben. 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660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- 2017-10-25 18:25:44</a:t>
                      </a:r>
                      <a:r>
                        <a:rPr lang="de-DE" sz="1000"/>
                        <a:t>
Die bei Tribsees abgesackte A 20 wird laut Verkehrsministerium ab Freitagmorgen komplett gesperrt. Messungen hätten ergeben, dass die Sicherheit der Verkehrsteilnehmer nicht mehr gewährleistet werden kann.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502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- 2017-10-10 10:11:25</a:t>
                      </a:r>
                      <a:r>
                        <a:rPr lang="de-DE" sz="1000"/>
                        <a:t>
Das wird spannend! 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229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- 2017-09-24 20:08:12</a:t>
                      </a:r>
                      <a:r>
                        <a:rPr lang="de-DE" sz="1000"/>
                        <a:t>
Damit das nicht unter den Tisch fällt: In MV wurden Bürgermeister gewählt!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5973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CA3F6D-1234-4973-B28E-69B28FF171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5779291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FE1CF-E0C3-44D5-9D6A-EB7E9830A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D8B7EE-3ADD-40ED-B36A-6A892FDFE2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58525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4648450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352572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4577313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99296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0156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925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- 2017-06-10 10:13:23</a:t>
                      </a:r>
                      <a:r>
                        <a:rPr lang="de-DE" sz="1000"/>
                        <a:t>
Weil eine Schwanenfamilie in Rostock ihren Schwanenteich verlassen und auf ihrer Wanderung den S-Bahn-Verkehr blockiert hat, wurden Mama-Schwan, Papa-Schwan und acht Junge von Feuerwehr und Polizei höchstpersönlich nach Hause zurück begleitet. 😍 Natürlich mit viel Geduld und ganz in Ruhe! 
(Es war so ruhig, dass selbst das Video ohne Ton auskommt. 😜)
http://www.ndr.de/nachrichten/mecklenburg-vorpommern/Schwanenfamilie-legt-Rostocker-Nahverkehr-lahm,schwaene286.html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86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- 2017-09-28 12:55:09</a:t>
                      </a:r>
                      <a:r>
                        <a:rPr lang="de-DE" sz="1000"/>
                        <a:t>
Jetzt live: Die Sprengung des Müritz-Hotels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7:24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919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- 2017-05-12 09:27:06</a:t>
                      </a:r>
                      <a:r>
                        <a:rPr lang="de-DE" sz="1000"/>
                        <a:t>
Einfach legendär! Die ganze Folge von "Rute raus, der Spaß beginnt" sehen Sie am Samstag, 13. Mai 2017, 17.35 Uhr im NDR Fernsehen!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307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- 2017-03-21 06:15:56</a:t>
                      </a:r>
                      <a:r>
                        <a:rPr lang="de-DE" sz="1000"/>
                        <a:t>
Angler müssen zu kleine Aale zurück ins Wasser setzen - auch wenn der Haken tief geschluckt wurde. Das ist gesetzlich so vorgeschrieben! Neuste Forschungen lassen an dieser Praxis aber zweifeln.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47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- 2017-03-13 06:22:10</a:t>
                      </a:r>
                      <a:r>
                        <a:rPr lang="de-DE" sz="1000"/>
                        <a:t>
Sundfischer haben die ersten stabilen Heringsfänge gemeldet. Das hat sich in Anglerkreisen schnell rumgesprochen...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0842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389F0-CFE4-4970-A38D-ACD2C3B96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2633028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2C1B2-BA02-41F9-B881-B425857A6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3654D2-66C3-47CB-8907-F259BBFEDF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87029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7619949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4221225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60489852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8336544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521608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009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- 2017-10-18 12:06:58</a:t>
                      </a:r>
                      <a:r>
                        <a:rPr lang="de-DE" sz="1000"/>
                        <a:t>
Erst eine "Sonnenallergie", dann Fahrbahnrisse und jetzt das ... 🔧😟 Die A 20 bleibt das Sorgenkind unter den Autobahnen in MV 🤕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355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- 2017-03-16 09:27:51</a:t>
                      </a:r>
                      <a:r>
                        <a:rPr lang="de-DE" sz="1000"/>
                        <a:t>
Ein Lkw mit Panne schafft es nicht mehr ganz auf den Standstreifen. Dann fährt ein anderer Laster ungebremst in ihn hinein.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451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Mecklenburg-Vorpommern - 2017-09-08 08:04:59</a:t>
                      </a:r>
                      <a:r>
                        <a:rPr lang="en-US" sz="1000"/>
                        <a:t>
Zusätzlich zum Apfel-Essig-Shot als Wachmacher haben sich die beiden Frühaufsteher Susanne Grön und Marilyn Pagel mit Gymnastik munter gemacht. Marko Vogt - Moderator blieb lieber im Studio. Einer muss ja die Sendung machen, sagte er ... 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260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- 2017-03-28 06:28:27</a:t>
                      </a:r>
                      <a:r>
                        <a:rPr lang="de-DE" sz="1000"/>
                        <a:t>
Was sagen die Angler, stimmt's oder stimmt es nicht?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193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- 2017-03-21 06:15:56</a:t>
                      </a:r>
                      <a:r>
                        <a:rPr lang="de-DE" sz="1000"/>
                        <a:t>
Angler müssen zu kleine Aale zurück ins Wasser setzen - auch wenn der Haken tief geschluckt wurde. Das ist gesetzlich so vorgeschrieben! Neuste Forschungen lassen an dieser Praxis aber zweifeln.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286388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8839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F8EE02-F0E1-47ED-A3B8-4A8CFBAA6F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9215804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37820-A572-4070-923C-EE8070F94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C66705-8FC1-4AB2-B671-4EF137631C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3508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75263845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7068119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1441270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0782164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393412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414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- 2017-09-24 19:25:26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234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- 2017-10-22 09:31:34</a:t>
                      </a:r>
                      <a:r>
                        <a:rPr lang="de-DE" sz="1000"/>
                        <a:t>
Die Reportage "Plastik in jeder Welle" widmet sich dem aktuellen und ernstzunehmendem Thema der Meeresverschmutzung und ist heute Abend im NDR Fernsehen zu sehen.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694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- 2017-09-24 15:52:02</a:t>
                      </a:r>
                      <a:r>
                        <a:rPr lang="de-DE" sz="1000"/>
                        <a:t>
Die Bundestagswahl im Ersten: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970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- 2017-09-24 08:43:20</a:t>
                      </a:r>
                      <a:r>
                        <a:rPr lang="de-DE" sz="1000"/>
                        <a:t>
Wie entsteht eigentlich die 18-Uhr-Prognose?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569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- 2017-10-07 09:37:05</a:t>
                      </a:r>
                      <a:r>
                        <a:rPr lang="de-DE" sz="1000"/>
                        <a:t>
Wir sind SEHR beeindruckt! 😲 
Die Daumen sind gedrückt für den SSC Palmberg Schwerin!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257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DDC1C3-006F-473D-A435-22AAF5E16D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1730488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0B722-92CF-410D-8FF8-241B72EAB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3F50CE-BDB3-4557-9342-1647CDB906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0264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445247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85604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9957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8190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48397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15899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2658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353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- 2017-06-10 10:13:23</a:t>
                      </a:r>
                      <a:r>
                        <a:rPr lang="de-DE" sz="1000"/>
                        <a:t>
Weil eine Schwanenfamilie in Rostock ihren Schwanenteich verlassen und auf ihrer Wanderung den S-Bahn-Verkehr blockiert hat, wurden Mama-Schwan, Papa-Schwan und acht Junge von Feuerwehr und Polizei höchstpersönlich nach Hause zurück begleitet. 😍 Natürlich mit viel Geduld und ganz in Ruhe! 
(Es war so ruhig, dass selbst das Video ohne Ton auskommt. 😜)
http://www.ndr.de/nachrichten/mecklenburg-vorpommern/Schwanenfamilie-legt-Rostocker-Nahverkehr-lahm,schwaene286.html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1704425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1689660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1704425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332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- 2017-09-28 12:55:09</a:t>
                      </a:r>
                      <a:r>
                        <a:rPr lang="de-DE" sz="1000"/>
                        <a:t>
Jetzt live: Die Sprengung des Müritz-Hotels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872165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108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- 2017-05-12 09:27:06</a:t>
                      </a:r>
                      <a:r>
                        <a:rPr lang="de-DE" sz="1000"/>
                        <a:t>
Einfach legendär! Die ganze Folge von "Rute raus, der Spaß beginnt" sehen Sie am Samstag, 13. Mai 2017, 17.35 Uhr im NDR Fernsehen!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054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- 2017-03-21 06:15:56</a:t>
                      </a:r>
                      <a:r>
                        <a:rPr lang="de-DE" sz="1000"/>
                        <a:t>
Angler müssen zu kleine Aale zurück ins Wasser setzen - auch wenn der Haken tief geschluckt wurde. Das ist gesetzlich so vorgeschrieben! Neuste Forschungen lassen an dieser Praxis aber zweifeln.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454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- 2017-03-13 06:22:10</a:t>
                      </a:r>
                      <a:r>
                        <a:rPr lang="de-DE" sz="1000"/>
                        <a:t>
Sundfischer haben die ersten stabilen Heringsfänge gemeldet. Das hat sich in Anglerkreisen schnell rumgesprochen...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5533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E517E0-4C67-400D-835E-D1EAB9062A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8982228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FB98C-BDD4-4D06-A6C4-5564F1776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9DD55B-4B78-4D76-918F-ED97016D81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24971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356950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795110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343350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7196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10459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6137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474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- 2017-06-10 10:13:23</a:t>
                      </a:r>
                      <a:r>
                        <a:rPr lang="de-DE" sz="1000"/>
                        <a:t>
Weil eine Schwanenfamilie in Rostock ihren Schwanenteich verlassen und auf ihrer Wanderung den S-Bahn-Verkehr blockiert hat, wurden Mama-Schwan, Papa-Schwan und acht Junge von Feuerwehr und Polizei höchstpersönlich nach Hause zurück begleitet. 😍 Natürlich mit viel Geduld und ganz in Ruhe! 
(Es war so ruhig, dass selbst das Video ohne Ton auskommt. 😜)
http://www.ndr.de/nachrichten/mecklenburg-vorpommern/Schwanenfamilie-legt-Rostocker-Nahverkehr-lahm,schwaene286.html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1704425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62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- 2017-09-28 12:55:09</a:t>
                      </a:r>
                      <a:r>
                        <a:rPr lang="de-DE" sz="1000"/>
                        <a:t>
Jetzt live: Die Sprengung des Müritz-Hotels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002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- 2017-03-21 06:15:56</a:t>
                      </a:r>
                      <a:r>
                        <a:rPr lang="de-DE" sz="1000"/>
                        <a:t>
Angler müssen zu kleine Aale zurück ins Wasser setzen - auch wenn der Haken tief geschluckt wurde. Das ist gesetzlich so vorgeschrieben! Neuste Forschungen lassen an dieser Praxis aber zweifeln.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057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- 2017-05-12 09:27:06</a:t>
                      </a:r>
                      <a:r>
                        <a:rPr lang="de-DE" sz="1000"/>
                        <a:t>
Einfach legendär! Die ganze Folge von "Rute raus, der Spaß beginnt" sehen Sie am Samstag, 13. Mai 2017, 17.35 Uhr im NDR Fernsehen!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747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- 2017-03-13 06:22:10</a:t>
                      </a:r>
                      <a:r>
                        <a:rPr lang="de-DE" sz="1000"/>
                        <a:t>
Sundfischer haben die ersten stabilen Heringsfänge gemeldet. Das hat sich in Anglerkreisen schnell rumgesprochen...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2961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31ADF0-3E1B-4A91-B2C6-B2648C51A7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8369134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551E6-9E58-423C-AB35-B879BBFAF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66117D-709D-4568-BD93-FBB98A7B6A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5725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350103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249827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774156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38041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49169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1652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341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- 2017-06-22 13:04:45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599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- 2017-09-24 18:10:50</a:t>
                      </a:r>
                      <a:r>
                        <a:rPr lang="de-DE" sz="1000"/>
                        <a:t>
Die vorläufigen Ergebnisse aus den Wahlkreisen in Mecklenburg-Vorpommern zur #btw17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070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- 2017-09-18 06:58:07</a:t>
                      </a:r>
                      <a:r>
                        <a:rPr lang="de-DE" sz="1000"/>
                        <a:t>
Wir suchen den Kilometerkönig in MV! Wie viel hat Ihr Auto schon auf der Uhr?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650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- 2017-03-21 06:15:56</a:t>
                      </a:r>
                      <a:r>
                        <a:rPr lang="de-DE" sz="1000"/>
                        <a:t>
Angler müssen zu kleine Aale zurück ins Wasser setzen - auch wenn der Haken tief geschluckt wurde. Das ist gesetzlich so vorgeschrieben! Neuste Forschungen lassen an dieser Praxis aber zweifeln.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510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- 2017-09-28 12:55:09</a:t>
                      </a:r>
                      <a:r>
                        <a:rPr lang="de-DE" sz="1000"/>
                        <a:t>
Jetzt live: Die Sprengung des Müritz-Hotels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1341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46319F-618C-4C9A-9C60-E65A0F4ABD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41167872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C70F4-16B6-4CBB-B4B3-AAA0C1D1C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FF0BD3-143E-42C2-AC77-668FDCB0E9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62756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535617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761227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856784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86277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88247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0089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740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- 2016-11-23 17:12:53</a:t>
                      </a:r>
                      <a:r>
                        <a:rPr lang="de-DE" sz="1000"/>
                        <a:t>
Die wichtigsten Themen des Tages: Prozess um Auftragsmord, Küsten fit für den Winter, Auszeichnung "Gerechte unter Völkern", Ausstellung in Warnemünde.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933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- 2016-11-08 17:19:29</a:t>
                      </a:r>
                      <a:r>
                        <a:rPr lang="de-DE" sz="1000"/>
                        <a:t>
Wir verraten heute schon, welcher Bonushit morgen 200 Euro wert ist: ndr.de/bonushit100.html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259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- 2016-12-10 11:01:57</a:t>
                      </a:r>
                      <a:r>
                        <a:rPr lang="de-DE" sz="1000"/>
                        <a:t>
Im heutigen Türchen geht es um den Weihnachtsbaum und wie dieser früher seinen Weg ins Haus fand.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334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- 2016-11-21 17:21:34</a:t>
                      </a:r>
                      <a:r>
                        <a:rPr lang="de-DE" sz="1000"/>
                        <a:t>
Nicht so schüchtern! Die Botschaft vom Bonushit am Dienstag. ndr.de/bonushit100.html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91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- 2016-12-08 10:34:47</a:t>
                      </a:r>
                      <a:r>
                        <a:rPr lang="de-DE" sz="1000"/>
                        <a:t>
Ein neues Kalendertürchen geht auf und gibt eine persönliche Honigkuchen-Weihnachtserinnerung preis. 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0406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372FBE-5F44-4503-8A8F-66BD50ABD8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7948634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4CBCD-05D6-40ED-AB04-F77576957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 - Summe Interaktionen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C6D160-46D9-433A-8191-4EBEB8F255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83792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79488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7464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47610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3153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6932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6167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966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- 2017-06-10 10:13:23</a:t>
                      </a:r>
                      <a:r>
                        <a:rPr lang="de-DE" sz="1000"/>
                        <a:t>
Weil eine Schwanenfamilie in Rostock ihren Schwanenteich verlassen und auf ihrer Wanderung den S-Bahn-Verkehr blockiert hat, wurden Mama-Schwan, Papa-Schwan und acht Junge von Feuerwehr und Polizei höchstpersönlich nach Hause zurück begleitet. 😍 Natürlich mit viel Geduld und ganz in Ruhe! 
(Es war so ruhig, dass selbst das Video ohne Ton auskommt. 😜)
http://www.ndr.de/nachrichten/mecklenburg-vorpommern/Schwanenfamilie-legt-Rostocker-Nahverkehr-lahm,schwaene286.html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922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- 2017-09-28 12:55:09</a:t>
                      </a:r>
                      <a:r>
                        <a:rPr lang="de-DE" sz="1000"/>
                        <a:t>
Jetzt live: Die Sprengung des Müritz-Hotels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645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- 2017-07-11 09:16:47</a:t>
                      </a:r>
                      <a:r>
                        <a:rPr lang="de-DE" sz="1000"/>
                        <a:t>
Wer hat noch Platz? Bitte teilen! Polizei, Helfern und Vertretern des Veterinäramts bot sich ein trauriges Bild: überall tote und verwahrloste Tiere. Die Enten, Kaninchen, Perlhühner, Katzen und Hunde sind jetzt auf vier Tierheime verteilt.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935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- 2017-05-12 09:27:06</a:t>
                      </a:r>
                      <a:r>
                        <a:rPr lang="de-DE" sz="1000"/>
                        <a:t>
Einfach legendär! Die ganze Folge von "Rute raus, der Spaß beginnt" sehen Sie am Samstag, 13. Mai 2017, 17.35 Uhr im NDR Fernsehen!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2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- 2017-09-26 12:20:47</a:t>
                      </a:r>
                      <a:r>
                        <a:rPr lang="de-DE" sz="1000"/>
                        <a:t>
Längst ist der Wolf wieder heimisch in Norddeutschland. Während Tierschützer das Wildtier begrüßen, treibt er Landwirten Sorgenfalten auf die Stirn.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791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27CC96-56B9-4CB2-8247-AE6E9065C8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4708901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B7566-E1B4-48FE-9DB6-BBE5DE1E2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Crossposted Videos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731B81-7143-4949-8CD1-3FBBBDE447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61411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58">
                  <a:extLst>
                    <a:ext uri="{9D8B030D-6E8A-4147-A177-3AD203B41FA5}">
                      <a16:colId xmlns:a16="http://schemas.microsoft.com/office/drawing/2014/main" val="1078262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7103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3587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2900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84821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12293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433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48737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5137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11671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2533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413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17.03.2017 10:34:04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1664670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992294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3715280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799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10.06.2017 10:13:23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563024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1628127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069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13.05.2017 11:00:00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594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12.05.2017 09:27:06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795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28.09.2017 12:55:09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850944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152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E7D29A-6D43-4928-AF80-C865E0290B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6123494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DDBED-DB58-4538-868D-22875C4FC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Crossposted Videos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5BC708-C5D6-43EF-9009-7DDDF9F283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03148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58">
                  <a:extLst>
                    <a:ext uri="{9D8B030D-6E8A-4147-A177-3AD203B41FA5}">
                      <a16:colId xmlns:a16="http://schemas.microsoft.com/office/drawing/2014/main" val="1109375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4757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4618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9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51902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1741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0390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5794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6962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8526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7899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467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31.10.2017 11:22:50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011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27.10.2017 11:31:15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506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25.10.2017 13:55:35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542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24.10.2017 09:53:08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530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24.10.2017 08:26:00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031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22.10.2017 13:54:53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581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18.10.2017 18:35:08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8308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90C4ED-8206-4859-BE98-D576A13DBD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42115955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0B904-C955-4576-82C5-2B7E208F5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Crossposted Videos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ED178D-21F6-47B6-BB05-F94AE5A96B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12340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58">
                  <a:extLst>
                    <a:ext uri="{9D8B030D-6E8A-4147-A177-3AD203B41FA5}">
                      <a16:colId xmlns:a16="http://schemas.microsoft.com/office/drawing/2014/main" val="4142734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1024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85701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4013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36539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843881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44804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5401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5231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69312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2443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155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18.10.2017 12:06:58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627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17.10.2017 16:39:11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921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17.10.2017 08:24:27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622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15.10.2017 11:01:55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497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13.10.2017 10:42:53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29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12.10.2017 13:22:04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956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12.10.2017 10:00:00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8969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402E1E-87EC-408A-9535-57ED38A814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0046085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FCC34-423D-4279-9E41-459BB994D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Crossposted Videos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2D24B5-1AE8-43E2-9B5E-6F35763213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7861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58">
                  <a:extLst>
                    <a:ext uri="{9D8B030D-6E8A-4147-A177-3AD203B41FA5}">
                      <a16:colId xmlns:a16="http://schemas.microsoft.com/office/drawing/2014/main" val="3908782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1269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458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4544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14384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0703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2531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6904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89081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35817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2995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371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12.10.2017 09:11:26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184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12.10.2017 08:01:19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15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11.10.2017 11:10:59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11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10.10.2017 10:55:38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195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10.10.2017 09:33:33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555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10.10.2017 09:03:00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594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10.10.2017 07:57:42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3633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C25747-C367-4F61-9FDF-91B7E2D205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5020920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896AA-EAA2-4FD1-AE5A-99C3BE395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Crossposted Videos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2B218C-9E8B-4299-A27D-B3024EA8C3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01388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58">
                  <a:extLst>
                    <a:ext uri="{9D8B030D-6E8A-4147-A177-3AD203B41FA5}">
                      <a16:colId xmlns:a16="http://schemas.microsoft.com/office/drawing/2014/main" val="31891380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1148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3401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6419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25248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2436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9951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00959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5019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10895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8438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362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10.10.2017 07:48:23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607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10.10.2017 05:41:17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693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09.10.2017 17:22:13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44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09.10.2017 06:46:46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890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90D4C5-50A9-4DD7-8C49-D004100BED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7511879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B8DB9-5EFA-473A-82A9-BEEAF5B22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55C5D2-A92C-4FFB-99E3-7BAC588153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31260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0978041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81430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74993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5282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1252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42243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55382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429655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3817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1749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21759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3627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4536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429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17.03.2017 10:34:04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1664671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3715280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555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10.06.2017 10:13:23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1628127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87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13.05.2017 11:00:00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098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12.05.2017 09:27:06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8212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8667D4-993D-4EA2-B7F4-C38AE33553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6657487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D14AA-5F85-47F2-AD11-E053775CF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A79E29-7099-4034-943C-65ACD139AF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3876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139095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09611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68706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5686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0873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36292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77401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14443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0375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559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1735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9144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8478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537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28.09.2017 12:55:09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480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03.05.2017 10:30:53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211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20.04.2017 06:52:26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313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21.03.2017 06:15:56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0572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7DA96-9C42-4B73-89D0-D4B73CD50D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1724272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C2E69-9C53-4219-AA9A-26C0F9481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529115-C383-4DDF-8876-95D04CFE20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47674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591908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75048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98165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0143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73011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99130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70316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33551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0759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03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9964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249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8222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709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13.03.2017 06:22:10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516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10.10.2017 09:03:00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354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18.10.2017 12:06:58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307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02.03.2017 05:01:40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03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D5ECF4-3B38-4B57-8B15-E70A1F8A29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4714352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2B800-9865-4B4A-8BEA-876A63EA8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45EE22-F04F-4E74-826F-2B86456A23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48911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170538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66757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04755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1675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6169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71139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30945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85269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0905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1923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6123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4070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570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548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12.04.2017 13:30:15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979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11.07.2017 09:16:47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094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09.06.2017 09:53:48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893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13.10.2017 10:42:53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23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604A1-4A75-4F99-B81B-0C9AFF3F19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40299108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24ECB-BEED-43E7-B800-BD820A035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8AB9CB-6EC7-44D3-AB6D-47D31D4349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8217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42906605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49656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10541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4296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6105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80721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18117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66651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7705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658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48445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0658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8672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997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21.09.2017 10:01:31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327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21.04.2017 11:19:35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952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06.09.2017 10:03:43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497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13.06.2017 08:31:24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29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1BB996-EF3B-4E56-A229-9E60C066CA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7321074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0EACF-F780-454C-ABF6-F7C778E03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F698E7-BD4F-4935-8A05-0ECC4CC8F7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9290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306481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63004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42547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7169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17742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11542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91411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32327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95804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6728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7486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4422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5897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158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07.12.2016 14:28:23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01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28.07.2017 05:59:53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2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24.07.2017 09:32:52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679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21.12.2016 06:25:26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3807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56F038-A3C6-468C-A2D8-54F9B87EA9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7872727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F245E-96F3-41E4-9650-9694366F6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13A171-852A-41C9-81E7-21B794DE3F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4983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968487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62527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35905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7285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0617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39059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39344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44307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66031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5640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8114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7796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3654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483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05.10.2017 08:38:48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370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0053DB-4C79-4B9A-A0DD-CBD9BD9405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3881085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2604</Words>
  <Application>Microsoft Office PowerPoint</Application>
  <PresentationFormat>On-screen Show (4:3)</PresentationFormat>
  <Paragraphs>1500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quintly_template</vt:lpstr>
      <vt:lpstr>Social Media - Evaluation - Facebook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Shares - Export - 1 of 3</vt:lpstr>
      <vt:lpstr>Eigene Posts - Shares - Export - 2 of 3</vt:lpstr>
      <vt:lpstr>Eigene Posts - Shares - Export - 3 of 3</vt:lpstr>
      <vt:lpstr>Eigene Posts - Kommentare - Export - 1 of 9</vt:lpstr>
      <vt:lpstr>Eigene Posts - Kommentare - Export - 2 of 9</vt:lpstr>
      <vt:lpstr>Eigene Posts - Kommentare - Export - 3 of 9</vt:lpstr>
      <vt:lpstr>Eigene Posts - Kommentare - Export - 4 of 9</vt:lpstr>
      <vt:lpstr>Eigene Posts - Kommentare - Export - 5 of 9</vt:lpstr>
      <vt:lpstr>Eigene Posts - Kommentare - Export - 6 of 9</vt:lpstr>
      <vt:lpstr>Eigene Posts - Kommentare - Export - 7 of 9</vt:lpstr>
      <vt:lpstr>Eigene Posts - Kommentare - Export - 8 of 9</vt:lpstr>
      <vt:lpstr>Eigene Posts - Kommentare - Export - 9 of 9</vt:lpstr>
      <vt:lpstr>Eigene Posts - Links - Export</vt:lpstr>
      <vt:lpstr>Facebook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Eigene Post - Summe Interaktionen</vt:lpstr>
      <vt:lpstr>FB - Crossposted Videos</vt:lpstr>
      <vt:lpstr>FB - Crossposted Videos - 1 of 4</vt:lpstr>
      <vt:lpstr>FB - Crossposted Videos - 2 of 4</vt:lpstr>
      <vt:lpstr>FB - Crossposted Videos - 3 of 4</vt:lpstr>
      <vt:lpstr>FB - Crossposted Videos - 4 of 4</vt:lpstr>
      <vt:lpstr>FB - Videos - Crossposts - Export - 1 of 7</vt:lpstr>
      <vt:lpstr>FB - Videos - Crossposts - Export - 2 of 7</vt:lpstr>
      <vt:lpstr>FB - Videos - Crossposts - Export - 3 of 7</vt:lpstr>
      <vt:lpstr>FB - Videos - Crossposts - Export - 4 of 7</vt:lpstr>
      <vt:lpstr>FB - Videos - Crossposts - Export - 5 of 7</vt:lpstr>
      <vt:lpstr>FB - Videos - Crossposts - Export - 6 of 7</vt:lpstr>
      <vt:lpstr>FB - Videos - Crossposts - Export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 - Facebook</dc:title>
  <dc:creator>Administrator</dc:creator>
  <cp:lastModifiedBy>Administrator</cp:lastModifiedBy>
  <cp:revision>1</cp:revision>
  <dcterms:created xsi:type="dcterms:W3CDTF">2017-11-21T10:39:29Z</dcterms:created>
  <dcterms:modified xsi:type="dcterms:W3CDTF">2017-11-21T10:41:01Z</dcterms:modified>
</cp:coreProperties>
</file>