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Sheet1!$A$2:$A$305</c:f>
              <c:strCache>
                <c:ptCount val="304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</c:strCache>
            </c:strRef>
          </c:cat>
          <c:val>
            <c:numRef>
              <c:f>Sheet1!$B$2:$B$305</c:f>
              <c:numCache>
                <c:formatCode>General</c:formatCode>
                <c:ptCount val="304"/>
                <c:pt idx="0">
                  <c:v>1119</c:v>
                </c:pt>
                <c:pt idx="1">
                  <c:v>1122</c:v>
                </c:pt>
                <c:pt idx="2">
                  <c:v>1124</c:v>
                </c:pt>
                <c:pt idx="3">
                  <c:v>1125</c:v>
                </c:pt>
                <c:pt idx="4">
                  <c:v>1125</c:v>
                </c:pt>
                <c:pt idx="5">
                  <c:v>1128</c:v>
                </c:pt>
                <c:pt idx="6">
                  <c:v>1131</c:v>
                </c:pt>
                <c:pt idx="7">
                  <c:v>1133</c:v>
                </c:pt>
                <c:pt idx="8">
                  <c:v>1135</c:v>
                </c:pt>
                <c:pt idx="9">
                  <c:v>1136</c:v>
                </c:pt>
                <c:pt idx="10">
                  <c:v>1138</c:v>
                </c:pt>
                <c:pt idx="11">
                  <c:v>1140</c:v>
                </c:pt>
                <c:pt idx="12">
                  <c:v>1142</c:v>
                </c:pt>
                <c:pt idx="13">
                  <c:v>1144</c:v>
                </c:pt>
                <c:pt idx="14">
                  <c:v>1149</c:v>
                </c:pt>
                <c:pt idx="15">
                  <c:v>1152</c:v>
                </c:pt>
                <c:pt idx="16">
                  <c:v>1154</c:v>
                </c:pt>
                <c:pt idx="17">
                  <c:v>1157</c:v>
                </c:pt>
                <c:pt idx="18">
                  <c:v>1160</c:v>
                </c:pt>
                <c:pt idx="19">
                  <c:v>1163</c:v>
                </c:pt>
                <c:pt idx="20">
                  <c:v>1164</c:v>
                </c:pt>
                <c:pt idx="21">
                  <c:v>1167</c:v>
                </c:pt>
                <c:pt idx="22">
                  <c:v>1167</c:v>
                </c:pt>
                <c:pt idx="23">
                  <c:v>1171</c:v>
                </c:pt>
                <c:pt idx="24">
                  <c:v>1174</c:v>
                </c:pt>
                <c:pt idx="25">
                  <c:v>1172</c:v>
                </c:pt>
                <c:pt idx="26">
                  <c:v>1172</c:v>
                </c:pt>
                <c:pt idx="27">
                  <c:v>1174</c:v>
                </c:pt>
                <c:pt idx="28">
                  <c:v>1178</c:v>
                </c:pt>
                <c:pt idx="29">
                  <c:v>1179</c:v>
                </c:pt>
                <c:pt idx="30">
                  <c:v>1182</c:v>
                </c:pt>
                <c:pt idx="31">
                  <c:v>1185</c:v>
                </c:pt>
                <c:pt idx="32">
                  <c:v>1189</c:v>
                </c:pt>
                <c:pt idx="33">
                  <c:v>1192</c:v>
                </c:pt>
                <c:pt idx="34">
                  <c:v>1193</c:v>
                </c:pt>
                <c:pt idx="35">
                  <c:v>1195</c:v>
                </c:pt>
                <c:pt idx="36">
                  <c:v>1198</c:v>
                </c:pt>
                <c:pt idx="37">
                  <c:v>1201</c:v>
                </c:pt>
                <c:pt idx="38">
                  <c:v>1202</c:v>
                </c:pt>
                <c:pt idx="39">
                  <c:v>1203</c:v>
                </c:pt>
                <c:pt idx="40">
                  <c:v>1204</c:v>
                </c:pt>
                <c:pt idx="41">
                  <c:v>1206</c:v>
                </c:pt>
                <c:pt idx="42">
                  <c:v>1207</c:v>
                </c:pt>
                <c:pt idx="43">
                  <c:v>1208</c:v>
                </c:pt>
                <c:pt idx="44">
                  <c:v>1212</c:v>
                </c:pt>
                <c:pt idx="45">
                  <c:v>1211</c:v>
                </c:pt>
                <c:pt idx="46">
                  <c:v>1212</c:v>
                </c:pt>
                <c:pt idx="47">
                  <c:v>1216</c:v>
                </c:pt>
                <c:pt idx="48">
                  <c:v>1219</c:v>
                </c:pt>
                <c:pt idx="49">
                  <c:v>1220</c:v>
                </c:pt>
                <c:pt idx="50">
                  <c:v>1221</c:v>
                </c:pt>
                <c:pt idx="51">
                  <c:v>1223</c:v>
                </c:pt>
                <c:pt idx="52">
                  <c:v>1224</c:v>
                </c:pt>
                <c:pt idx="53">
                  <c:v>1225</c:v>
                </c:pt>
                <c:pt idx="54">
                  <c:v>1230</c:v>
                </c:pt>
                <c:pt idx="55">
                  <c:v>1234</c:v>
                </c:pt>
                <c:pt idx="56">
                  <c:v>1233</c:v>
                </c:pt>
                <c:pt idx="57">
                  <c:v>1233</c:v>
                </c:pt>
                <c:pt idx="58">
                  <c:v>1235</c:v>
                </c:pt>
                <c:pt idx="59">
                  <c:v>1238</c:v>
                </c:pt>
                <c:pt idx="60">
                  <c:v>1239</c:v>
                </c:pt>
                <c:pt idx="61">
                  <c:v>1245</c:v>
                </c:pt>
                <c:pt idx="62">
                  <c:v>1252</c:v>
                </c:pt>
                <c:pt idx="63">
                  <c:v>1257</c:v>
                </c:pt>
                <c:pt idx="64">
                  <c:v>1261</c:v>
                </c:pt>
                <c:pt idx="65">
                  <c:v>1263</c:v>
                </c:pt>
                <c:pt idx="66">
                  <c:v>1269</c:v>
                </c:pt>
                <c:pt idx="67">
                  <c:v>1277</c:v>
                </c:pt>
                <c:pt idx="68">
                  <c:v>1280</c:v>
                </c:pt>
                <c:pt idx="69">
                  <c:v>1286</c:v>
                </c:pt>
                <c:pt idx="70">
                  <c:v>1291</c:v>
                </c:pt>
                <c:pt idx="71">
                  <c:v>1298</c:v>
                </c:pt>
                <c:pt idx="72">
                  <c:v>1300</c:v>
                </c:pt>
                <c:pt idx="73">
                  <c:v>1307</c:v>
                </c:pt>
                <c:pt idx="74">
                  <c:v>1310</c:v>
                </c:pt>
                <c:pt idx="75">
                  <c:v>1310</c:v>
                </c:pt>
                <c:pt idx="76">
                  <c:v>1312</c:v>
                </c:pt>
                <c:pt idx="77">
                  <c:v>1315</c:v>
                </c:pt>
                <c:pt idx="78">
                  <c:v>1321</c:v>
                </c:pt>
                <c:pt idx="79">
                  <c:v>1324</c:v>
                </c:pt>
                <c:pt idx="80">
                  <c:v>1332</c:v>
                </c:pt>
                <c:pt idx="81">
                  <c:v>1335</c:v>
                </c:pt>
                <c:pt idx="82">
                  <c:v>1345</c:v>
                </c:pt>
                <c:pt idx="83">
                  <c:v>1349</c:v>
                </c:pt>
                <c:pt idx="84">
                  <c:v>1354</c:v>
                </c:pt>
                <c:pt idx="85">
                  <c:v>1357</c:v>
                </c:pt>
                <c:pt idx="86">
                  <c:v>1359</c:v>
                </c:pt>
                <c:pt idx="87">
                  <c:v>1358</c:v>
                </c:pt>
                <c:pt idx="88">
                  <c:v>1363</c:v>
                </c:pt>
                <c:pt idx="89">
                  <c:v>1365</c:v>
                </c:pt>
                <c:pt idx="90">
                  <c:v>1366</c:v>
                </c:pt>
                <c:pt idx="91">
                  <c:v>1370</c:v>
                </c:pt>
                <c:pt idx="92">
                  <c:v>1375</c:v>
                </c:pt>
                <c:pt idx="93">
                  <c:v>1380</c:v>
                </c:pt>
                <c:pt idx="94">
                  <c:v>1388</c:v>
                </c:pt>
                <c:pt idx="95">
                  <c:v>1392</c:v>
                </c:pt>
                <c:pt idx="96">
                  <c:v>1403</c:v>
                </c:pt>
                <c:pt idx="97">
                  <c:v>1404</c:v>
                </c:pt>
                <c:pt idx="98">
                  <c:v>1407</c:v>
                </c:pt>
                <c:pt idx="99">
                  <c:v>1413</c:v>
                </c:pt>
                <c:pt idx="100">
                  <c:v>1418</c:v>
                </c:pt>
                <c:pt idx="101">
                  <c:v>1423</c:v>
                </c:pt>
                <c:pt idx="102">
                  <c:v>1428</c:v>
                </c:pt>
                <c:pt idx="103">
                  <c:v>1434</c:v>
                </c:pt>
                <c:pt idx="104">
                  <c:v>1440</c:v>
                </c:pt>
                <c:pt idx="105">
                  <c:v>1441</c:v>
                </c:pt>
                <c:pt idx="106">
                  <c:v>1445</c:v>
                </c:pt>
                <c:pt idx="107">
                  <c:v>1442</c:v>
                </c:pt>
                <c:pt idx="108">
                  <c:v>1446</c:v>
                </c:pt>
                <c:pt idx="109">
                  <c:v>1448</c:v>
                </c:pt>
                <c:pt idx="110">
                  <c:v>1451</c:v>
                </c:pt>
                <c:pt idx="111">
                  <c:v>1450</c:v>
                </c:pt>
                <c:pt idx="112">
                  <c:v>1461</c:v>
                </c:pt>
                <c:pt idx="113">
                  <c:v>1462</c:v>
                </c:pt>
                <c:pt idx="114">
                  <c:v>1464</c:v>
                </c:pt>
                <c:pt idx="115">
                  <c:v>1469</c:v>
                </c:pt>
                <c:pt idx="116">
                  <c:v>1473</c:v>
                </c:pt>
                <c:pt idx="117">
                  <c:v>1478</c:v>
                </c:pt>
                <c:pt idx="118">
                  <c:v>1484</c:v>
                </c:pt>
                <c:pt idx="119">
                  <c:v>1486</c:v>
                </c:pt>
                <c:pt idx="120">
                  <c:v>1492</c:v>
                </c:pt>
                <c:pt idx="121">
                  <c:v>1493</c:v>
                </c:pt>
                <c:pt idx="122">
                  <c:v>1496</c:v>
                </c:pt>
                <c:pt idx="123">
                  <c:v>1500</c:v>
                </c:pt>
                <c:pt idx="124">
                  <c:v>1505</c:v>
                </c:pt>
                <c:pt idx="125">
                  <c:v>1510</c:v>
                </c:pt>
                <c:pt idx="126">
                  <c:v>1512</c:v>
                </c:pt>
                <c:pt idx="127">
                  <c:v>1517</c:v>
                </c:pt>
                <c:pt idx="128">
                  <c:v>1515</c:v>
                </c:pt>
                <c:pt idx="129">
                  <c:v>1514</c:v>
                </c:pt>
                <c:pt idx="130">
                  <c:v>1514</c:v>
                </c:pt>
                <c:pt idx="131">
                  <c:v>1519</c:v>
                </c:pt>
                <c:pt idx="132">
                  <c:v>1524</c:v>
                </c:pt>
                <c:pt idx="133">
                  <c:v>1530</c:v>
                </c:pt>
                <c:pt idx="134">
                  <c:v>1533</c:v>
                </c:pt>
                <c:pt idx="135">
                  <c:v>1538</c:v>
                </c:pt>
                <c:pt idx="136">
                  <c:v>1539</c:v>
                </c:pt>
                <c:pt idx="137">
                  <c:v>1541</c:v>
                </c:pt>
                <c:pt idx="138">
                  <c:v>1545</c:v>
                </c:pt>
                <c:pt idx="139">
                  <c:v>1547</c:v>
                </c:pt>
                <c:pt idx="140">
                  <c:v>1549</c:v>
                </c:pt>
                <c:pt idx="141">
                  <c:v>1551</c:v>
                </c:pt>
                <c:pt idx="142">
                  <c:v>1552</c:v>
                </c:pt>
                <c:pt idx="143">
                  <c:v>1561</c:v>
                </c:pt>
                <c:pt idx="144">
                  <c:v>1566</c:v>
                </c:pt>
                <c:pt idx="145">
                  <c:v>1574</c:v>
                </c:pt>
                <c:pt idx="146">
                  <c:v>1577</c:v>
                </c:pt>
                <c:pt idx="147">
                  <c:v>1583</c:v>
                </c:pt>
                <c:pt idx="148">
                  <c:v>1587</c:v>
                </c:pt>
                <c:pt idx="149">
                  <c:v>1588</c:v>
                </c:pt>
                <c:pt idx="150">
                  <c:v>1593</c:v>
                </c:pt>
                <c:pt idx="151">
                  <c:v>1597</c:v>
                </c:pt>
                <c:pt idx="152">
                  <c:v>1600</c:v>
                </c:pt>
                <c:pt idx="153">
                  <c:v>1598</c:v>
                </c:pt>
                <c:pt idx="154">
                  <c:v>1603</c:v>
                </c:pt>
                <c:pt idx="155">
                  <c:v>1605</c:v>
                </c:pt>
                <c:pt idx="156">
                  <c:v>1608</c:v>
                </c:pt>
                <c:pt idx="157">
                  <c:v>1612</c:v>
                </c:pt>
                <c:pt idx="158">
                  <c:v>1619</c:v>
                </c:pt>
                <c:pt idx="159">
                  <c:v>1621</c:v>
                </c:pt>
                <c:pt idx="160">
                  <c:v>1624</c:v>
                </c:pt>
                <c:pt idx="161">
                  <c:v>1625</c:v>
                </c:pt>
                <c:pt idx="162">
                  <c:v>1628</c:v>
                </c:pt>
                <c:pt idx="163">
                  <c:v>1630</c:v>
                </c:pt>
                <c:pt idx="164">
                  <c:v>1631</c:v>
                </c:pt>
                <c:pt idx="165">
                  <c:v>1632</c:v>
                </c:pt>
                <c:pt idx="166">
                  <c:v>1634</c:v>
                </c:pt>
                <c:pt idx="167">
                  <c:v>1635</c:v>
                </c:pt>
                <c:pt idx="168">
                  <c:v>1636</c:v>
                </c:pt>
                <c:pt idx="169">
                  <c:v>1639</c:v>
                </c:pt>
                <c:pt idx="170">
                  <c:v>1639</c:v>
                </c:pt>
                <c:pt idx="171">
                  <c:v>1645</c:v>
                </c:pt>
                <c:pt idx="172">
                  <c:v>1645</c:v>
                </c:pt>
                <c:pt idx="173">
                  <c:v>1648</c:v>
                </c:pt>
                <c:pt idx="174">
                  <c:v>1650</c:v>
                </c:pt>
                <c:pt idx="175">
                  <c:v>1656</c:v>
                </c:pt>
                <c:pt idx="176">
                  <c:v>1658</c:v>
                </c:pt>
                <c:pt idx="177">
                  <c:v>1660</c:v>
                </c:pt>
                <c:pt idx="178">
                  <c:v>1662</c:v>
                </c:pt>
                <c:pt idx="179">
                  <c:v>1663</c:v>
                </c:pt>
                <c:pt idx="180">
                  <c:v>1666</c:v>
                </c:pt>
                <c:pt idx="181">
                  <c:v>1667</c:v>
                </c:pt>
                <c:pt idx="182">
                  <c:v>1673</c:v>
                </c:pt>
                <c:pt idx="183">
                  <c:v>1677</c:v>
                </c:pt>
                <c:pt idx="184">
                  <c:v>1675</c:v>
                </c:pt>
                <c:pt idx="185">
                  <c:v>1678</c:v>
                </c:pt>
                <c:pt idx="186">
                  <c:v>1685</c:v>
                </c:pt>
                <c:pt idx="187">
                  <c:v>1689</c:v>
                </c:pt>
                <c:pt idx="188">
                  <c:v>1690</c:v>
                </c:pt>
                <c:pt idx="189">
                  <c:v>1693</c:v>
                </c:pt>
                <c:pt idx="190">
                  <c:v>1694</c:v>
                </c:pt>
                <c:pt idx="191">
                  <c:v>1696</c:v>
                </c:pt>
                <c:pt idx="192">
                  <c:v>1696</c:v>
                </c:pt>
                <c:pt idx="193">
                  <c:v>1699</c:v>
                </c:pt>
                <c:pt idx="194">
                  <c:v>1701</c:v>
                </c:pt>
                <c:pt idx="195">
                  <c:v>1705</c:v>
                </c:pt>
                <c:pt idx="196">
                  <c:v>1709</c:v>
                </c:pt>
                <c:pt idx="197">
                  <c:v>1708</c:v>
                </c:pt>
                <c:pt idx="198">
                  <c:v>1709</c:v>
                </c:pt>
                <c:pt idx="199">
                  <c:v>1709</c:v>
                </c:pt>
                <c:pt idx="200">
                  <c:v>1710</c:v>
                </c:pt>
                <c:pt idx="201">
                  <c:v>1712</c:v>
                </c:pt>
                <c:pt idx="202">
                  <c:v>1716</c:v>
                </c:pt>
                <c:pt idx="203">
                  <c:v>1719</c:v>
                </c:pt>
                <c:pt idx="204">
                  <c:v>1721</c:v>
                </c:pt>
                <c:pt idx="205">
                  <c:v>1723</c:v>
                </c:pt>
                <c:pt idx="206">
                  <c:v>1725</c:v>
                </c:pt>
                <c:pt idx="207">
                  <c:v>1732</c:v>
                </c:pt>
                <c:pt idx="208">
                  <c:v>1737</c:v>
                </c:pt>
                <c:pt idx="209">
                  <c:v>1738</c:v>
                </c:pt>
                <c:pt idx="210">
                  <c:v>1742</c:v>
                </c:pt>
                <c:pt idx="211">
                  <c:v>1748</c:v>
                </c:pt>
                <c:pt idx="212">
                  <c:v>1747</c:v>
                </c:pt>
                <c:pt idx="213">
                  <c:v>1751</c:v>
                </c:pt>
                <c:pt idx="214">
                  <c:v>1750</c:v>
                </c:pt>
                <c:pt idx="215">
                  <c:v>1752</c:v>
                </c:pt>
                <c:pt idx="216">
                  <c:v>1754</c:v>
                </c:pt>
                <c:pt idx="217">
                  <c:v>1753</c:v>
                </c:pt>
                <c:pt idx="218">
                  <c:v>1754</c:v>
                </c:pt>
                <c:pt idx="219">
                  <c:v>1759</c:v>
                </c:pt>
                <c:pt idx="220">
                  <c:v>1761</c:v>
                </c:pt>
                <c:pt idx="221">
                  <c:v>1761</c:v>
                </c:pt>
                <c:pt idx="222">
                  <c:v>1762</c:v>
                </c:pt>
                <c:pt idx="223">
                  <c:v>1764</c:v>
                </c:pt>
                <c:pt idx="224">
                  <c:v>1766</c:v>
                </c:pt>
                <c:pt idx="225">
                  <c:v>1766</c:v>
                </c:pt>
                <c:pt idx="226">
                  <c:v>1767</c:v>
                </c:pt>
                <c:pt idx="227">
                  <c:v>1767</c:v>
                </c:pt>
                <c:pt idx="228">
                  <c:v>1771</c:v>
                </c:pt>
                <c:pt idx="229">
                  <c:v>1772</c:v>
                </c:pt>
                <c:pt idx="230">
                  <c:v>1773</c:v>
                </c:pt>
                <c:pt idx="231">
                  <c:v>1776</c:v>
                </c:pt>
                <c:pt idx="232">
                  <c:v>1777</c:v>
                </c:pt>
                <c:pt idx="233">
                  <c:v>1776</c:v>
                </c:pt>
                <c:pt idx="234">
                  <c:v>1778</c:v>
                </c:pt>
                <c:pt idx="235">
                  <c:v>1781</c:v>
                </c:pt>
                <c:pt idx="236">
                  <c:v>1784</c:v>
                </c:pt>
                <c:pt idx="237">
                  <c:v>1785</c:v>
                </c:pt>
                <c:pt idx="238">
                  <c:v>1787</c:v>
                </c:pt>
                <c:pt idx="239">
                  <c:v>1791</c:v>
                </c:pt>
                <c:pt idx="240">
                  <c:v>1799</c:v>
                </c:pt>
                <c:pt idx="241">
                  <c:v>1803</c:v>
                </c:pt>
                <c:pt idx="242">
                  <c:v>1805</c:v>
                </c:pt>
                <c:pt idx="243">
                  <c:v>1807</c:v>
                </c:pt>
                <c:pt idx="244">
                  <c:v>1807</c:v>
                </c:pt>
                <c:pt idx="245">
                  <c:v>1810</c:v>
                </c:pt>
                <c:pt idx="246">
                  <c:v>1809</c:v>
                </c:pt>
                <c:pt idx="247">
                  <c:v>1811</c:v>
                </c:pt>
                <c:pt idx="248">
                  <c:v>1814</c:v>
                </c:pt>
                <c:pt idx="249">
                  <c:v>1813</c:v>
                </c:pt>
                <c:pt idx="250">
                  <c:v>1815</c:v>
                </c:pt>
                <c:pt idx="251">
                  <c:v>1819</c:v>
                </c:pt>
                <c:pt idx="252">
                  <c:v>1821</c:v>
                </c:pt>
                <c:pt idx="253">
                  <c:v>1822</c:v>
                </c:pt>
                <c:pt idx="254">
                  <c:v>1826</c:v>
                </c:pt>
                <c:pt idx="255">
                  <c:v>1832</c:v>
                </c:pt>
                <c:pt idx="256">
                  <c:v>1838</c:v>
                </c:pt>
                <c:pt idx="257">
                  <c:v>1841</c:v>
                </c:pt>
                <c:pt idx="258">
                  <c:v>1844</c:v>
                </c:pt>
                <c:pt idx="259">
                  <c:v>1848</c:v>
                </c:pt>
                <c:pt idx="260">
                  <c:v>1851</c:v>
                </c:pt>
                <c:pt idx="261">
                  <c:v>1849</c:v>
                </c:pt>
                <c:pt idx="262">
                  <c:v>1849</c:v>
                </c:pt>
                <c:pt idx="263">
                  <c:v>1854</c:v>
                </c:pt>
                <c:pt idx="264">
                  <c:v>1857</c:v>
                </c:pt>
                <c:pt idx="265">
                  <c:v>1860</c:v>
                </c:pt>
                <c:pt idx="266">
                  <c:v>1864</c:v>
                </c:pt>
                <c:pt idx="267">
                  <c:v>1866</c:v>
                </c:pt>
                <c:pt idx="268">
                  <c:v>1869</c:v>
                </c:pt>
                <c:pt idx="269">
                  <c:v>1875</c:v>
                </c:pt>
                <c:pt idx="270">
                  <c:v>1877</c:v>
                </c:pt>
                <c:pt idx="271">
                  <c:v>1877</c:v>
                </c:pt>
                <c:pt idx="272">
                  <c:v>1879</c:v>
                </c:pt>
                <c:pt idx="273">
                  <c:v>1881</c:v>
                </c:pt>
                <c:pt idx="274">
                  <c:v>1884</c:v>
                </c:pt>
                <c:pt idx="275">
                  <c:v>1885</c:v>
                </c:pt>
                <c:pt idx="276">
                  <c:v>1887</c:v>
                </c:pt>
                <c:pt idx="277">
                  <c:v>1892</c:v>
                </c:pt>
                <c:pt idx="278">
                  <c:v>1896</c:v>
                </c:pt>
                <c:pt idx="279">
                  <c:v>1901</c:v>
                </c:pt>
                <c:pt idx="280">
                  <c:v>1905</c:v>
                </c:pt>
                <c:pt idx="281">
                  <c:v>1909</c:v>
                </c:pt>
                <c:pt idx="282">
                  <c:v>1911</c:v>
                </c:pt>
                <c:pt idx="283">
                  <c:v>1913</c:v>
                </c:pt>
                <c:pt idx="284">
                  <c:v>1916</c:v>
                </c:pt>
                <c:pt idx="285">
                  <c:v>1918</c:v>
                </c:pt>
                <c:pt idx="286">
                  <c:v>1922</c:v>
                </c:pt>
                <c:pt idx="287">
                  <c:v>1924</c:v>
                </c:pt>
                <c:pt idx="288">
                  <c:v>1927</c:v>
                </c:pt>
                <c:pt idx="289">
                  <c:v>1930</c:v>
                </c:pt>
                <c:pt idx="290">
                  <c:v>1933</c:v>
                </c:pt>
                <c:pt idx="291">
                  <c:v>1936</c:v>
                </c:pt>
                <c:pt idx="292">
                  <c:v>1939</c:v>
                </c:pt>
                <c:pt idx="293">
                  <c:v>1945</c:v>
                </c:pt>
                <c:pt idx="294">
                  <c:v>1958</c:v>
                </c:pt>
                <c:pt idx="295">
                  <c:v>1958</c:v>
                </c:pt>
                <c:pt idx="296">
                  <c:v>1964</c:v>
                </c:pt>
                <c:pt idx="297">
                  <c:v>1968</c:v>
                </c:pt>
                <c:pt idx="298">
                  <c:v>1970</c:v>
                </c:pt>
                <c:pt idx="299">
                  <c:v>1971</c:v>
                </c:pt>
                <c:pt idx="300">
                  <c:v>1973</c:v>
                </c:pt>
                <c:pt idx="301">
                  <c:v>1976</c:v>
                </c:pt>
                <c:pt idx="302">
                  <c:v>1974</c:v>
                </c:pt>
                <c:pt idx="303">
                  <c:v>1976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F9-4AB8-8D68-CFCE73155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53304"/>
        <c:axId val="292453632"/>
      </c:lineChart>
      <c:catAx>
        <c:axId val="29245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53632"/>
        <c:crosses val="autoZero"/>
        <c:auto val="1"/>
        <c:lblAlgn val="ctr"/>
        <c:lblOffset val="100"/>
        <c:noMultiLvlLbl val="0"/>
      </c:catAx>
      <c:valAx>
        <c:axId val="29245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5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Sheet1!$A$2:$A$305</c:f>
              <c:strCache>
                <c:ptCount val="304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</c:strCache>
            </c:strRef>
          </c:cat>
          <c:val>
            <c:numRef>
              <c:f>Sheet1!$B$2:$B$305</c:f>
              <c:numCache>
                <c:formatCode>General</c:formatCode>
                <c:ptCount val="304"/>
                <c:pt idx="0">
                  <c:v>773</c:v>
                </c:pt>
                <c:pt idx="1">
                  <c:v>869</c:v>
                </c:pt>
                <c:pt idx="2">
                  <c:v>948</c:v>
                </c:pt>
                <c:pt idx="3">
                  <c:v>943</c:v>
                </c:pt>
                <c:pt idx="4">
                  <c:v>1196</c:v>
                </c:pt>
                <c:pt idx="5">
                  <c:v>1143</c:v>
                </c:pt>
                <c:pt idx="6">
                  <c:v>1035</c:v>
                </c:pt>
                <c:pt idx="7">
                  <c:v>992</c:v>
                </c:pt>
                <c:pt idx="8">
                  <c:v>931</c:v>
                </c:pt>
                <c:pt idx="9">
                  <c:v>1027</c:v>
                </c:pt>
                <c:pt idx="10">
                  <c:v>961</c:v>
                </c:pt>
                <c:pt idx="11">
                  <c:v>930</c:v>
                </c:pt>
                <c:pt idx="12">
                  <c:v>1114</c:v>
                </c:pt>
                <c:pt idx="13">
                  <c:v>1036</c:v>
                </c:pt>
                <c:pt idx="14">
                  <c:v>1075</c:v>
                </c:pt>
                <c:pt idx="15">
                  <c:v>908</c:v>
                </c:pt>
                <c:pt idx="16">
                  <c:v>995</c:v>
                </c:pt>
                <c:pt idx="17">
                  <c:v>965</c:v>
                </c:pt>
                <c:pt idx="18">
                  <c:v>946</c:v>
                </c:pt>
                <c:pt idx="19">
                  <c:v>875</c:v>
                </c:pt>
                <c:pt idx="20">
                  <c:v>890</c:v>
                </c:pt>
                <c:pt idx="21">
                  <c:v>877</c:v>
                </c:pt>
                <c:pt idx="22">
                  <c:v>817</c:v>
                </c:pt>
                <c:pt idx="23">
                  <c:v>991</c:v>
                </c:pt>
                <c:pt idx="24">
                  <c:v>851</c:v>
                </c:pt>
                <c:pt idx="25">
                  <c:v>838</c:v>
                </c:pt>
                <c:pt idx="26">
                  <c:v>877</c:v>
                </c:pt>
                <c:pt idx="27">
                  <c:v>907</c:v>
                </c:pt>
                <c:pt idx="28">
                  <c:v>1168</c:v>
                </c:pt>
                <c:pt idx="29">
                  <c:v>1138</c:v>
                </c:pt>
                <c:pt idx="30">
                  <c:v>1146</c:v>
                </c:pt>
                <c:pt idx="31">
                  <c:v>1183</c:v>
                </c:pt>
                <c:pt idx="32">
                  <c:v>967</c:v>
                </c:pt>
                <c:pt idx="33">
                  <c:v>1051</c:v>
                </c:pt>
                <c:pt idx="34">
                  <c:v>947</c:v>
                </c:pt>
                <c:pt idx="35">
                  <c:v>1054</c:v>
                </c:pt>
                <c:pt idx="36">
                  <c:v>971</c:v>
                </c:pt>
                <c:pt idx="37">
                  <c:v>1143</c:v>
                </c:pt>
                <c:pt idx="38">
                  <c:v>1200</c:v>
                </c:pt>
                <c:pt idx="39">
                  <c:v>1111</c:v>
                </c:pt>
                <c:pt idx="40">
                  <c:v>1016</c:v>
                </c:pt>
                <c:pt idx="41">
                  <c:v>1017</c:v>
                </c:pt>
                <c:pt idx="42">
                  <c:v>1042</c:v>
                </c:pt>
                <c:pt idx="43">
                  <c:v>1042</c:v>
                </c:pt>
                <c:pt idx="44">
                  <c:v>1040</c:v>
                </c:pt>
                <c:pt idx="45">
                  <c:v>1011</c:v>
                </c:pt>
                <c:pt idx="46">
                  <c:v>1037</c:v>
                </c:pt>
                <c:pt idx="47">
                  <c:v>938</c:v>
                </c:pt>
                <c:pt idx="48">
                  <c:v>957</c:v>
                </c:pt>
                <c:pt idx="49">
                  <c:v>965</c:v>
                </c:pt>
                <c:pt idx="50">
                  <c:v>862</c:v>
                </c:pt>
                <c:pt idx="51">
                  <c:v>1066</c:v>
                </c:pt>
                <c:pt idx="52">
                  <c:v>944</c:v>
                </c:pt>
                <c:pt idx="53">
                  <c:v>824</c:v>
                </c:pt>
                <c:pt idx="54">
                  <c:v>928</c:v>
                </c:pt>
                <c:pt idx="55">
                  <c:v>947</c:v>
                </c:pt>
                <c:pt idx="56">
                  <c:v>908</c:v>
                </c:pt>
                <c:pt idx="57">
                  <c:v>887</c:v>
                </c:pt>
                <c:pt idx="58">
                  <c:v>925</c:v>
                </c:pt>
                <c:pt idx="59">
                  <c:v>1020</c:v>
                </c:pt>
                <c:pt idx="60">
                  <c:v>2921</c:v>
                </c:pt>
                <c:pt idx="61">
                  <c:v>2793</c:v>
                </c:pt>
                <c:pt idx="62">
                  <c:v>2498</c:v>
                </c:pt>
                <c:pt idx="63">
                  <c:v>2945</c:v>
                </c:pt>
                <c:pt idx="64">
                  <c:v>3491</c:v>
                </c:pt>
                <c:pt idx="65">
                  <c:v>3712</c:v>
                </c:pt>
                <c:pt idx="66">
                  <c:v>6646</c:v>
                </c:pt>
                <c:pt idx="67">
                  <c:v>3876</c:v>
                </c:pt>
                <c:pt idx="68">
                  <c:v>3287</c:v>
                </c:pt>
                <c:pt idx="69">
                  <c:v>4194</c:v>
                </c:pt>
                <c:pt idx="70">
                  <c:v>3762</c:v>
                </c:pt>
                <c:pt idx="71">
                  <c:v>2202</c:v>
                </c:pt>
                <c:pt idx="72">
                  <c:v>2258</c:v>
                </c:pt>
                <c:pt idx="73">
                  <c:v>2304</c:v>
                </c:pt>
                <c:pt idx="74">
                  <c:v>2006</c:v>
                </c:pt>
                <c:pt idx="75">
                  <c:v>2046</c:v>
                </c:pt>
                <c:pt idx="76">
                  <c:v>2644</c:v>
                </c:pt>
                <c:pt idx="77">
                  <c:v>3096</c:v>
                </c:pt>
                <c:pt idx="78">
                  <c:v>2413</c:v>
                </c:pt>
                <c:pt idx="79">
                  <c:v>3051</c:v>
                </c:pt>
                <c:pt idx="80">
                  <c:v>2737</c:v>
                </c:pt>
                <c:pt idx="81">
                  <c:v>2324</c:v>
                </c:pt>
                <c:pt idx="82">
                  <c:v>2584</c:v>
                </c:pt>
                <c:pt idx="83">
                  <c:v>2250</c:v>
                </c:pt>
                <c:pt idx="84">
                  <c:v>3030</c:v>
                </c:pt>
                <c:pt idx="85">
                  <c:v>2296</c:v>
                </c:pt>
                <c:pt idx="86">
                  <c:v>2445</c:v>
                </c:pt>
                <c:pt idx="87">
                  <c:v>2644</c:v>
                </c:pt>
                <c:pt idx="88">
                  <c:v>2525</c:v>
                </c:pt>
                <c:pt idx="89">
                  <c:v>2222</c:v>
                </c:pt>
                <c:pt idx="90">
                  <c:v>2116</c:v>
                </c:pt>
                <c:pt idx="91">
                  <c:v>2174</c:v>
                </c:pt>
                <c:pt idx="92">
                  <c:v>3842</c:v>
                </c:pt>
                <c:pt idx="93">
                  <c:v>2962</c:v>
                </c:pt>
                <c:pt idx="94">
                  <c:v>3216</c:v>
                </c:pt>
                <c:pt idx="95">
                  <c:v>2979</c:v>
                </c:pt>
                <c:pt idx="96">
                  <c:v>2529</c:v>
                </c:pt>
                <c:pt idx="97">
                  <c:v>2160</c:v>
                </c:pt>
                <c:pt idx="98">
                  <c:v>1953</c:v>
                </c:pt>
                <c:pt idx="99">
                  <c:v>3671</c:v>
                </c:pt>
                <c:pt idx="100">
                  <c:v>2467</c:v>
                </c:pt>
                <c:pt idx="101">
                  <c:v>1894</c:v>
                </c:pt>
                <c:pt idx="102">
                  <c:v>2592</c:v>
                </c:pt>
                <c:pt idx="103">
                  <c:v>2245</c:v>
                </c:pt>
                <c:pt idx="104">
                  <c:v>1975</c:v>
                </c:pt>
                <c:pt idx="105">
                  <c:v>1655</c:v>
                </c:pt>
                <c:pt idx="106">
                  <c:v>1897</c:v>
                </c:pt>
                <c:pt idx="107">
                  <c:v>1910</c:v>
                </c:pt>
                <c:pt idx="108">
                  <c:v>1919</c:v>
                </c:pt>
                <c:pt idx="109">
                  <c:v>1881</c:v>
                </c:pt>
                <c:pt idx="110">
                  <c:v>1746</c:v>
                </c:pt>
                <c:pt idx="111">
                  <c:v>1692</c:v>
                </c:pt>
                <c:pt idx="112">
                  <c:v>1918</c:v>
                </c:pt>
                <c:pt idx="113">
                  <c:v>1709</c:v>
                </c:pt>
                <c:pt idx="114">
                  <c:v>1645</c:v>
                </c:pt>
                <c:pt idx="115">
                  <c:v>1972</c:v>
                </c:pt>
                <c:pt idx="116">
                  <c:v>1874</c:v>
                </c:pt>
                <c:pt idx="117">
                  <c:v>1742</c:v>
                </c:pt>
                <c:pt idx="118">
                  <c:v>1945</c:v>
                </c:pt>
                <c:pt idx="119">
                  <c:v>1674</c:v>
                </c:pt>
                <c:pt idx="120">
                  <c:v>1801</c:v>
                </c:pt>
                <c:pt idx="121">
                  <c:v>1766</c:v>
                </c:pt>
                <c:pt idx="122">
                  <c:v>1511</c:v>
                </c:pt>
                <c:pt idx="123">
                  <c:v>1514</c:v>
                </c:pt>
                <c:pt idx="124">
                  <c:v>1461</c:v>
                </c:pt>
                <c:pt idx="125">
                  <c:v>1801</c:v>
                </c:pt>
                <c:pt idx="126">
                  <c:v>1600</c:v>
                </c:pt>
                <c:pt idx="127">
                  <c:v>1614</c:v>
                </c:pt>
                <c:pt idx="128">
                  <c:v>1827</c:v>
                </c:pt>
                <c:pt idx="129">
                  <c:v>1317</c:v>
                </c:pt>
                <c:pt idx="130">
                  <c:v>1373</c:v>
                </c:pt>
                <c:pt idx="131">
                  <c:v>1596</c:v>
                </c:pt>
                <c:pt idx="132">
                  <c:v>1700</c:v>
                </c:pt>
                <c:pt idx="133">
                  <c:v>1745</c:v>
                </c:pt>
                <c:pt idx="134">
                  <c:v>1632</c:v>
                </c:pt>
                <c:pt idx="135">
                  <c:v>1456</c:v>
                </c:pt>
                <c:pt idx="136">
                  <c:v>1160</c:v>
                </c:pt>
                <c:pt idx="137">
                  <c:v>1274</c:v>
                </c:pt>
                <c:pt idx="138">
                  <c:v>1329</c:v>
                </c:pt>
                <c:pt idx="139">
                  <c:v>1385</c:v>
                </c:pt>
                <c:pt idx="140">
                  <c:v>1473</c:v>
                </c:pt>
                <c:pt idx="141">
                  <c:v>1352</c:v>
                </c:pt>
                <c:pt idx="142">
                  <c:v>1543</c:v>
                </c:pt>
                <c:pt idx="143">
                  <c:v>1518</c:v>
                </c:pt>
                <c:pt idx="144">
                  <c:v>1590</c:v>
                </c:pt>
                <c:pt idx="145">
                  <c:v>1367</c:v>
                </c:pt>
                <c:pt idx="146">
                  <c:v>1285</c:v>
                </c:pt>
                <c:pt idx="147">
                  <c:v>1469</c:v>
                </c:pt>
                <c:pt idx="148">
                  <c:v>1378</c:v>
                </c:pt>
                <c:pt idx="149">
                  <c:v>1428</c:v>
                </c:pt>
                <c:pt idx="150">
                  <c:v>1374</c:v>
                </c:pt>
                <c:pt idx="151">
                  <c:v>1286</c:v>
                </c:pt>
                <c:pt idx="152">
                  <c:v>1302</c:v>
                </c:pt>
                <c:pt idx="153">
                  <c:v>1316</c:v>
                </c:pt>
                <c:pt idx="154">
                  <c:v>1396</c:v>
                </c:pt>
                <c:pt idx="155">
                  <c:v>1410</c:v>
                </c:pt>
                <c:pt idx="156">
                  <c:v>1371</c:v>
                </c:pt>
                <c:pt idx="157">
                  <c:v>1298</c:v>
                </c:pt>
                <c:pt idx="158">
                  <c:v>1285</c:v>
                </c:pt>
                <c:pt idx="159">
                  <c:v>1154</c:v>
                </c:pt>
                <c:pt idx="160">
                  <c:v>1290</c:v>
                </c:pt>
                <c:pt idx="161">
                  <c:v>1224</c:v>
                </c:pt>
                <c:pt idx="162">
                  <c:v>991</c:v>
                </c:pt>
                <c:pt idx="163">
                  <c:v>1085</c:v>
                </c:pt>
                <c:pt idx="164">
                  <c:v>1024</c:v>
                </c:pt>
                <c:pt idx="165">
                  <c:v>898</c:v>
                </c:pt>
                <c:pt idx="166">
                  <c:v>827</c:v>
                </c:pt>
                <c:pt idx="167">
                  <c:v>852</c:v>
                </c:pt>
                <c:pt idx="168">
                  <c:v>788</c:v>
                </c:pt>
                <c:pt idx="169">
                  <c:v>875</c:v>
                </c:pt>
                <c:pt idx="170">
                  <c:v>1075</c:v>
                </c:pt>
                <c:pt idx="171">
                  <c:v>1039</c:v>
                </c:pt>
                <c:pt idx="172">
                  <c:v>976</c:v>
                </c:pt>
                <c:pt idx="173">
                  <c:v>967</c:v>
                </c:pt>
                <c:pt idx="174">
                  <c:v>961</c:v>
                </c:pt>
                <c:pt idx="175">
                  <c:v>1073</c:v>
                </c:pt>
                <c:pt idx="176">
                  <c:v>1030</c:v>
                </c:pt>
                <c:pt idx="177">
                  <c:v>1081</c:v>
                </c:pt>
                <c:pt idx="178">
                  <c:v>1119</c:v>
                </c:pt>
                <c:pt idx="179">
                  <c:v>1064</c:v>
                </c:pt>
                <c:pt idx="180">
                  <c:v>1133</c:v>
                </c:pt>
                <c:pt idx="181">
                  <c:v>1102</c:v>
                </c:pt>
                <c:pt idx="182">
                  <c:v>1172</c:v>
                </c:pt>
                <c:pt idx="183">
                  <c:v>1090</c:v>
                </c:pt>
                <c:pt idx="184">
                  <c:v>1164</c:v>
                </c:pt>
                <c:pt idx="185">
                  <c:v>1431</c:v>
                </c:pt>
                <c:pt idx="186">
                  <c:v>1484</c:v>
                </c:pt>
                <c:pt idx="187">
                  <c:v>1373</c:v>
                </c:pt>
                <c:pt idx="188">
                  <c:v>1314</c:v>
                </c:pt>
                <c:pt idx="189">
                  <c:v>1443</c:v>
                </c:pt>
                <c:pt idx="190">
                  <c:v>1344</c:v>
                </c:pt>
                <c:pt idx="191">
                  <c:v>1493</c:v>
                </c:pt>
                <c:pt idx="192">
                  <c:v>1352</c:v>
                </c:pt>
                <c:pt idx="193">
                  <c:v>1267</c:v>
                </c:pt>
                <c:pt idx="194">
                  <c:v>1174</c:v>
                </c:pt>
                <c:pt idx="195">
                  <c:v>1226</c:v>
                </c:pt>
                <c:pt idx="196">
                  <c:v>1205</c:v>
                </c:pt>
                <c:pt idx="197">
                  <c:v>1078</c:v>
                </c:pt>
                <c:pt idx="198">
                  <c:v>1058</c:v>
                </c:pt>
                <c:pt idx="199">
                  <c:v>1028</c:v>
                </c:pt>
                <c:pt idx="200">
                  <c:v>1129</c:v>
                </c:pt>
                <c:pt idx="201">
                  <c:v>971</c:v>
                </c:pt>
                <c:pt idx="202">
                  <c:v>1064</c:v>
                </c:pt>
                <c:pt idx="203">
                  <c:v>1142</c:v>
                </c:pt>
                <c:pt idx="204">
                  <c:v>1089</c:v>
                </c:pt>
                <c:pt idx="205">
                  <c:v>1047</c:v>
                </c:pt>
                <c:pt idx="206">
                  <c:v>962</c:v>
                </c:pt>
                <c:pt idx="207">
                  <c:v>981</c:v>
                </c:pt>
                <c:pt idx="208">
                  <c:v>990</c:v>
                </c:pt>
                <c:pt idx="209">
                  <c:v>907</c:v>
                </c:pt>
                <c:pt idx="210">
                  <c:v>987</c:v>
                </c:pt>
                <c:pt idx="211">
                  <c:v>890</c:v>
                </c:pt>
                <c:pt idx="212">
                  <c:v>982</c:v>
                </c:pt>
                <c:pt idx="213">
                  <c:v>918</c:v>
                </c:pt>
                <c:pt idx="214">
                  <c:v>881</c:v>
                </c:pt>
                <c:pt idx="215">
                  <c:v>925</c:v>
                </c:pt>
                <c:pt idx="216">
                  <c:v>849</c:v>
                </c:pt>
                <c:pt idx="217">
                  <c:v>854</c:v>
                </c:pt>
                <c:pt idx="218">
                  <c:v>930</c:v>
                </c:pt>
                <c:pt idx="219">
                  <c:v>1179</c:v>
                </c:pt>
                <c:pt idx="220">
                  <c:v>1145</c:v>
                </c:pt>
                <c:pt idx="221">
                  <c:v>947</c:v>
                </c:pt>
                <c:pt idx="222">
                  <c:v>859</c:v>
                </c:pt>
                <c:pt idx="223">
                  <c:v>856</c:v>
                </c:pt>
                <c:pt idx="224">
                  <c:v>747</c:v>
                </c:pt>
                <c:pt idx="225">
                  <c:v>804</c:v>
                </c:pt>
                <c:pt idx="226">
                  <c:v>886</c:v>
                </c:pt>
                <c:pt idx="227">
                  <c:v>854</c:v>
                </c:pt>
                <c:pt idx="228">
                  <c:v>963</c:v>
                </c:pt>
                <c:pt idx="229">
                  <c:v>788</c:v>
                </c:pt>
                <c:pt idx="230">
                  <c:v>834</c:v>
                </c:pt>
                <c:pt idx="231">
                  <c:v>822</c:v>
                </c:pt>
                <c:pt idx="232">
                  <c:v>806</c:v>
                </c:pt>
                <c:pt idx="233">
                  <c:v>800</c:v>
                </c:pt>
                <c:pt idx="234">
                  <c:v>782</c:v>
                </c:pt>
                <c:pt idx="235">
                  <c:v>827</c:v>
                </c:pt>
                <c:pt idx="236">
                  <c:v>860</c:v>
                </c:pt>
                <c:pt idx="237">
                  <c:v>810</c:v>
                </c:pt>
                <c:pt idx="238">
                  <c:v>832</c:v>
                </c:pt>
                <c:pt idx="239">
                  <c:v>866</c:v>
                </c:pt>
                <c:pt idx="240">
                  <c:v>781</c:v>
                </c:pt>
                <c:pt idx="241">
                  <c:v>761</c:v>
                </c:pt>
                <c:pt idx="242">
                  <c:v>863</c:v>
                </c:pt>
                <c:pt idx="243">
                  <c:v>840</c:v>
                </c:pt>
                <c:pt idx="244">
                  <c:v>763</c:v>
                </c:pt>
                <c:pt idx="245">
                  <c:v>817</c:v>
                </c:pt>
                <c:pt idx="246">
                  <c:v>714</c:v>
                </c:pt>
                <c:pt idx="247">
                  <c:v>947</c:v>
                </c:pt>
                <c:pt idx="248">
                  <c:v>1128</c:v>
                </c:pt>
                <c:pt idx="249">
                  <c:v>1253</c:v>
                </c:pt>
                <c:pt idx="250">
                  <c:v>1167</c:v>
                </c:pt>
                <c:pt idx="251">
                  <c:v>1059</c:v>
                </c:pt>
                <c:pt idx="252">
                  <c:v>1050</c:v>
                </c:pt>
                <c:pt idx="253">
                  <c:v>1042</c:v>
                </c:pt>
                <c:pt idx="254">
                  <c:v>934</c:v>
                </c:pt>
                <c:pt idx="255">
                  <c:v>1005</c:v>
                </c:pt>
                <c:pt idx="256">
                  <c:v>958</c:v>
                </c:pt>
                <c:pt idx="257">
                  <c:v>1030</c:v>
                </c:pt>
                <c:pt idx="258">
                  <c:v>863</c:v>
                </c:pt>
                <c:pt idx="259">
                  <c:v>930</c:v>
                </c:pt>
                <c:pt idx="260">
                  <c:v>1001</c:v>
                </c:pt>
                <c:pt idx="261">
                  <c:v>1150</c:v>
                </c:pt>
                <c:pt idx="262">
                  <c:v>1057</c:v>
                </c:pt>
                <c:pt idx="263">
                  <c:v>1176</c:v>
                </c:pt>
                <c:pt idx="264">
                  <c:v>1163</c:v>
                </c:pt>
                <c:pt idx="265">
                  <c:v>1113</c:v>
                </c:pt>
                <c:pt idx="266">
                  <c:v>1096</c:v>
                </c:pt>
                <c:pt idx="267">
                  <c:v>1256</c:v>
                </c:pt>
                <c:pt idx="268">
                  <c:v>1336</c:v>
                </c:pt>
                <c:pt idx="269">
                  <c:v>1420</c:v>
                </c:pt>
                <c:pt idx="270">
                  <c:v>1312</c:v>
                </c:pt>
                <c:pt idx="271">
                  <c:v>1241</c:v>
                </c:pt>
                <c:pt idx="272">
                  <c:v>1405</c:v>
                </c:pt>
                <c:pt idx="273">
                  <c:v>1276</c:v>
                </c:pt>
                <c:pt idx="274">
                  <c:v>1182</c:v>
                </c:pt>
                <c:pt idx="275">
                  <c:v>1167</c:v>
                </c:pt>
                <c:pt idx="276">
                  <c:v>1110</c:v>
                </c:pt>
                <c:pt idx="277">
                  <c:v>1081</c:v>
                </c:pt>
                <c:pt idx="278">
                  <c:v>1049</c:v>
                </c:pt>
                <c:pt idx="279">
                  <c:v>1247</c:v>
                </c:pt>
                <c:pt idx="280">
                  <c:v>1163</c:v>
                </c:pt>
                <c:pt idx="281">
                  <c:v>1141</c:v>
                </c:pt>
                <c:pt idx="282">
                  <c:v>1222</c:v>
                </c:pt>
                <c:pt idx="283">
                  <c:v>1204</c:v>
                </c:pt>
                <c:pt idx="284">
                  <c:v>1182</c:v>
                </c:pt>
                <c:pt idx="285">
                  <c:v>1129</c:v>
                </c:pt>
                <c:pt idx="286">
                  <c:v>996</c:v>
                </c:pt>
                <c:pt idx="287">
                  <c:v>1024</c:v>
                </c:pt>
                <c:pt idx="288">
                  <c:v>1198</c:v>
                </c:pt>
                <c:pt idx="289">
                  <c:v>1522</c:v>
                </c:pt>
                <c:pt idx="290">
                  <c:v>1229</c:v>
                </c:pt>
                <c:pt idx="291">
                  <c:v>1526</c:v>
                </c:pt>
                <c:pt idx="292">
                  <c:v>1224</c:v>
                </c:pt>
                <c:pt idx="293">
                  <c:v>1323</c:v>
                </c:pt>
                <c:pt idx="294">
                  <c:v>1295</c:v>
                </c:pt>
                <c:pt idx="295">
                  <c:v>1331</c:v>
                </c:pt>
                <c:pt idx="296">
                  <c:v>1198</c:v>
                </c:pt>
                <c:pt idx="297">
                  <c:v>1095</c:v>
                </c:pt>
                <c:pt idx="298">
                  <c:v>1214</c:v>
                </c:pt>
                <c:pt idx="299">
                  <c:v>1086</c:v>
                </c:pt>
                <c:pt idx="300">
                  <c:v>1056</c:v>
                </c:pt>
                <c:pt idx="301">
                  <c:v>1123</c:v>
                </c:pt>
                <c:pt idx="302">
                  <c:v>1134</c:v>
                </c:pt>
                <c:pt idx="303">
                  <c:v>1044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5-4AEC-893A-ADA0364DA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49928"/>
        <c:axId val="244442712"/>
      </c:lineChart>
      <c:catAx>
        <c:axId val="24444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2712"/>
        <c:crosses val="autoZero"/>
        <c:auto val="1"/>
        <c:lblAlgn val="ctr"/>
        <c:lblOffset val="100"/>
        <c:noMultiLvlLbl val="0"/>
      </c:catAx>
      <c:valAx>
        <c:axId val="24444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E2212-4BA7-4471-84B1-E7410B4B58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E9F93-1366-4CEE-99C7-C56B84CC6E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367827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536B-1987-47BC-955D-230DB863B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E0A12-C5CC-4DE8-81D6-0C0E1D711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6167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5229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70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329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5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797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77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38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458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210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896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28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82B2B-D80B-41ED-8CCE-4664715B6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9245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39C0-8446-4CD0-9D83-B7B0ABDE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BB478-4BBB-4E24-97D1-F2C902A65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242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33667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916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346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708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496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906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861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652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358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1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132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76F1B-AD0D-4370-BBCF-F91CA48A0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8745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DFEE9-946C-4531-89D7-F9AE0795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CEB859-5E69-4A05-BCE9-4A890D8BA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1880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C9985-0F70-4F71-B929-351BF15E0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9CABA-4BA2-40E6-8CFA-43CA5455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4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47AC2-A2D5-424C-A413-E11743292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BBF84B-99C1-4952-B5A9-71A10405A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7601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57DCB-F931-42F6-B4B9-560AFE627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577D3-F419-4E67-8A36-1367BB49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075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F2955-7481-4AAD-807A-4858E514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80522-2D1F-4CAD-A0A2-4EFA11E8F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271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0451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7274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0152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785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523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5661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127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723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673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1108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82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- 2017-03-03 11:05:22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Ed Sheeran: Interview mit einem Weltstar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0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- 2015-08-13 12:38:43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Nils Frahm: Hammers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6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- 2017-03-01 17:31:23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Sarah McKenzie: "You Must Believe In Spring"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6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- 2016-05-01 08:02:37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Michel Abdollahi - Pressefreiheit: Ich bin Journalist, was wollen Sie mir sagen?  | Kulturjournal |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4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- 2016-02-22 16:46:35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Hasskommentare: Was Netz-Hetze mit uns macht - Michel Abdollahi macht den Test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0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- 2017-03-29 13:38:50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Tigran Hamasyan: Markos and Markos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4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- 2016-05-09 16:33:52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Alice Phoebe Lou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402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9CA3-AD51-4D26-BD98-5A8A35371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324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F88D-4F95-4183-BD0C-7234C33D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9F2C4-BA8C-428D-8AA8-71C001DA0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585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2130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5238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130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5136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058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69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180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105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025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583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9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- 2015-09-28 16:12:22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Kohlstedt: "GOL"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5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- 2015-05-28 21:29:46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Grandbrothers: Ganze Sendung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9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- 2015-08-13 12:16:44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Alice Sara Ott spielt Chopin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601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C61AD-BB54-4028-ADEB-FE3B380C8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77913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8933-889C-4FB6-A023-350D734C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CC1D4-9D5E-4736-B199-645918AFE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456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7763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808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136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3626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058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4663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73387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1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- 2017-03-01 17:31:23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Sarah McKenzie: "You Must Believe In Spring"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4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- 2017-03-29 13:38:50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Tigran Hamasyan: Markos and Markos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2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- 2017-03-29 13:38:13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Tigran Hamasyan: Egyptian Poet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- 2017-01-27 15:50:05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Charlie Cunningham | NDR Kultur Session | Ganze Sendung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9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- 2017-07-04 09:02:04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Billy Elliot in Hamburg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80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- 2017-06-27 06:47:20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Graue Gestalten gegen G20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79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- 2017-01-27 13:09:46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Charlie Cunningham: Lines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49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- 2017-05-16 16:54:37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 Adams: Static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99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88D9F-FDF3-4477-A5B3-34143FE7F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80455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5BA31-9DCD-4D5E-8C4D-8E322D02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16344-2103-41DB-8955-8E10B5851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24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28690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72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506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836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2664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2684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9154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- 2017-01-27 13:41:20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Charlie Cunningham: "Lights Off"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60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- 2017-09-25 15:39:46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Jóhann Jóhannsson: "Fordlandia" at Elbphilharmonie Hamburg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8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- 2017-02-24 21:40:55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Sex in der Zukunft | Zeitsprung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3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- 2017-01-27 13:49:31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Charlie Cunningham: "Blindfold"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4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- 2017-10-09 15:37:03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Kai Schumacher spielt Moderats "A New Error" | NDR Kultur Neo | Reeperbahn Festival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4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- 2017-05-16 16:53:40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 Adams | NDR Kultur Session | Full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5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- 2017-03-01 17:37:23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Sarah McKenzie: "Little Girl Blue"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4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- 2017-03-01 17:27:02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Sarah McKenzie: "Paris In The Rain"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67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D7B3-C26E-483C-9B04-869997CE4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17827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EFC33-1718-45FD-BD9A-C0DA60CB3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F83F5-5F9C-4AEF-A476-E8CA2033C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369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87709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336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9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995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9938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101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45261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9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- 2017-10-17 15:04:37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Ätna: Blossom | NDR Kultur Neo Session | Reeperbahn Festival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5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- 2017-09-25 15:37:03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Jóhann Jóhannsson: "Odi et Amo" at Elbphilharmonie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5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- 2017-06-13 13:27:17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Goldenes Schlitzohr für Axel Prahl und Jan Josef Liefers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- 2017-05-16 16:40:55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 Adams: Time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6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- 2017-10-21 12:19:32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IKARIA 6: Der erste Stein (1/5) | Science-Fiction | 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- 2017-10-10 15:23:06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Damian Marhulets &amp; Marina Baranova: "Less than a year" aus Ecartele | NDR Kultur Neo | Reeperbahn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5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- 2017-09-25 15:49:59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Jóhann Jóhansson: "A Sparrow Alighted Upon Our Shoulder" at Elbphilharmonie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17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16C95-A832-4DD4-9D26-ED3977655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82051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308B3-6A89-4A8B-8877-4B23C80E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C9882-4F55-4DE2-8EBB-974449760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9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21883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380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469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53068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3713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99526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3256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2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- 2017-05-16 16:42:50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 Adams: Come On, Dreamer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2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 - 2017-04-24 13:43:08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Alan Gilbert über Donald Trump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76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5662E-1906-429A-AFDB-5535E7A5F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78749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9B27-10A3-4A1D-BFF8-8A2B77D62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5FC88-3FDF-43D6-9268-F413A3734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284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21939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4959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01579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673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33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7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0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1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3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6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7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3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3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97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8BF01-C14F-4602-A262-C6ED48DF7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388078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FA96B-AEC6-4F9F-8703-CA92BFFB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AA720-F1D7-4C53-BFC9-11502027A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469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6820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01055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76514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0488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8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4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2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1DD8E-9325-422D-9BF7-DDEAFE88F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793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AAD6-F716-444A-AE53-781912DE8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5E059-26DA-45BF-991C-6792B5B732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326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87597653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18425903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69904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0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9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2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17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27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095F9-6C60-4299-894D-4805AE2B5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34435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845</Words>
  <Application>Microsoft Office PowerPoint</Application>
  <PresentationFormat>On-screen Show (4:3)</PresentationFormat>
  <Paragraphs>462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Channel Views</vt:lpstr>
      <vt:lpstr>YT Top Ten Videos im Zeitraum genutzt - 1 of 2</vt:lpstr>
      <vt:lpstr>YT Top Ten Videos im Zeitraum genutzt - 2 of 2</vt:lpstr>
      <vt:lpstr>YT Videos im Zeitraum veröffentlicht -  Lifetime - 1 of 4</vt:lpstr>
      <vt:lpstr>YT Videos im Zeitraum veröffentlicht -  Lifetime - 2 of 4</vt:lpstr>
      <vt:lpstr>YT Videos im Zeitraum veröffentlicht -  Lifetime - 3 of 4</vt:lpstr>
      <vt:lpstr>YT Videos im Zeitraum veröffentlicht -  Lifetime - 4 of 4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2017-11-15T10:02:38Z</dcterms:created>
  <dcterms:modified xsi:type="dcterms:W3CDTF">2017-11-15T10:03:06Z</dcterms:modified>
</cp:coreProperties>
</file>