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02F1-5BE8-4DF0-9C42-2DD841E3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3542D-108C-4EDE-943F-1DA8FA208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1791768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42202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781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034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836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1568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994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1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970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343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15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19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A8489-7158-4C1C-B945-DEF26429E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529154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YT - Profilübersicht (intern)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- Profilübersicht (intern)</dc:title>
  <dc:creator>Administrator</dc:creator>
  <cp:lastModifiedBy>Administrator</cp:lastModifiedBy>
  <cp:revision>1</cp:revision>
  <dcterms:created xsi:type="dcterms:W3CDTF">2017-11-15T10:02:04Z</dcterms:created>
  <dcterms:modified xsi:type="dcterms:W3CDTF">2017-11-15T10:02:08Z</dcterms:modified>
</cp:coreProperties>
</file>