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ED93C-9503-4F0D-8F53-185FF8BA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D148E-B0A4-439D-B350-69E8240CD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997540"/>
              </p:ext>
            </p:extLst>
          </p:nvPr>
        </p:nvGraphicFramePr>
        <p:xfrm>
          <a:off x="457200" y="1731963"/>
          <a:ext cx="822959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3317463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55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640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812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571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3613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35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380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770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189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63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3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27.01.2017 16:09:12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25.04.2017 14:34:50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4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11.01.2017 11:47:48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70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09.10.2017 16:38:44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7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06.01.2017 09:21:02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86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E5D37-785E-4776-933A-50D811252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113258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Crossposted Videos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Crossposted Videos</dc:title>
  <dc:creator>Administrator</dc:creator>
  <cp:lastModifiedBy>Administrator</cp:lastModifiedBy>
  <cp:revision>1</cp:revision>
  <dcterms:created xsi:type="dcterms:W3CDTF">2017-11-15T09:51:25Z</dcterms:created>
  <dcterms:modified xsi:type="dcterms:W3CDTF">2017-11-15T09:51:41Z</dcterms:modified>
</cp:coreProperties>
</file>