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D4C98-162F-41C3-B194-75CB3A7A0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Crossposted Videos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58D549-D91E-40EF-B673-F1C9A30AE1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6927624"/>
              </p:ext>
            </p:extLst>
          </p:nvPr>
        </p:nvGraphicFramePr>
        <p:xfrm>
          <a:off x="457200" y="1731963"/>
          <a:ext cx="8229598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58">
                  <a:extLst>
                    <a:ext uri="{9D8B030D-6E8A-4147-A177-3AD203B41FA5}">
                      <a16:colId xmlns:a16="http://schemas.microsoft.com/office/drawing/2014/main" val="550347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7010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814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9959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14452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7545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5370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7400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3847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3840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5296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675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27.01.2017 16:09:12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949939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1322064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933518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4762980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96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25.04.2017 14:34:50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1679818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617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11.01.2017 11:47:48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859282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193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09.10.2017 16:38:44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717723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548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06.01.2017 09:21:02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7916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0A2414-B46F-4CF6-8003-B9CB1EA085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11671143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90</Words>
  <Application>Microsoft Office PowerPoint</Application>
  <PresentationFormat>On-screen Show (4:3)</PresentationFormat>
  <Paragraphs>68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- Crossposted Videos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- Crossposted Videos</dc:title>
  <dc:creator>Administrator</dc:creator>
  <cp:lastModifiedBy>Administrator</cp:lastModifiedBy>
  <cp:revision>1</cp:revision>
  <dcterms:created xsi:type="dcterms:W3CDTF">2017-11-15T09:42:40Z</dcterms:created>
  <dcterms:modified xsi:type="dcterms:W3CDTF">2017-11-15T09:42:54Z</dcterms:modified>
</cp:coreProperties>
</file>