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E50DD-A2EB-4C49-9EB6-D4E62A46CA38}"/>
              </a:ext>
            </a:extLst>
          </p:cNvPr>
          <p:cNvSpPr>
            <a:spLocks noGrp="1"/>
          </p:cNvSpPr>
          <p:nvPr>
            <p:ph type="title"/>
          </p:nvPr>
        </p:nvSpPr>
        <p:spPr/>
        <p:txBody>
          <a:bodyPr/>
          <a:lstStyle/>
          <a:p>
            <a:r>
              <a:rPr lang="en-US"/>
              <a:t>Facebook Own Posts with Reactions Table - 1 of 2</a:t>
            </a:r>
          </a:p>
        </p:txBody>
      </p:sp>
      <p:graphicFrame>
        <p:nvGraphicFramePr>
          <p:cNvPr id="5" name="Table Placeholder 4">
            <a:extLst>
              <a:ext uri="{FF2B5EF4-FFF2-40B4-BE49-F238E27FC236}">
                <a16:creationId xmlns:a16="http://schemas.microsoft.com/office/drawing/2014/main" id="{07077433-AE7B-4B7F-847E-493EC19489CE}"/>
              </a:ext>
            </a:extLst>
          </p:cNvPr>
          <p:cNvGraphicFramePr>
            <a:graphicFrameLocks noGrp="1"/>
          </p:cNvGraphicFramePr>
          <p:nvPr>
            <p:ph type="tbl" sz="quarter" idx="13"/>
            <p:extLst>
              <p:ext uri="{D42A27DB-BD31-4B8C-83A1-F6EECF244321}">
                <p14:modId xmlns:p14="http://schemas.microsoft.com/office/powerpoint/2010/main" val="3115943948"/>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1271066"/>
                    </a:ext>
                  </a:extLst>
                </a:gridCol>
                <a:gridCol w="822960">
                  <a:extLst>
                    <a:ext uri="{9D8B030D-6E8A-4147-A177-3AD203B41FA5}">
                      <a16:colId xmlns:a16="http://schemas.microsoft.com/office/drawing/2014/main" val="2236010036"/>
                    </a:ext>
                  </a:extLst>
                </a:gridCol>
                <a:gridCol w="822960">
                  <a:extLst>
                    <a:ext uri="{9D8B030D-6E8A-4147-A177-3AD203B41FA5}">
                      <a16:colId xmlns:a16="http://schemas.microsoft.com/office/drawing/2014/main" val="2316893993"/>
                    </a:ext>
                  </a:extLst>
                </a:gridCol>
                <a:gridCol w="822960">
                  <a:extLst>
                    <a:ext uri="{9D8B030D-6E8A-4147-A177-3AD203B41FA5}">
                      <a16:colId xmlns:a16="http://schemas.microsoft.com/office/drawing/2014/main" val="4290261463"/>
                    </a:ext>
                  </a:extLst>
                </a:gridCol>
                <a:gridCol w="822960">
                  <a:extLst>
                    <a:ext uri="{9D8B030D-6E8A-4147-A177-3AD203B41FA5}">
                      <a16:colId xmlns:a16="http://schemas.microsoft.com/office/drawing/2014/main" val="2048707699"/>
                    </a:ext>
                  </a:extLst>
                </a:gridCol>
                <a:gridCol w="822960">
                  <a:extLst>
                    <a:ext uri="{9D8B030D-6E8A-4147-A177-3AD203B41FA5}">
                      <a16:colId xmlns:a16="http://schemas.microsoft.com/office/drawing/2014/main" val="3295411735"/>
                    </a:ext>
                  </a:extLst>
                </a:gridCol>
                <a:gridCol w="822960">
                  <a:extLst>
                    <a:ext uri="{9D8B030D-6E8A-4147-A177-3AD203B41FA5}">
                      <a16:colId xmlns:a16="http://schemas.microsoft.com/office/drawing/2014/main" val="3127457066"/>
                    </a:ext>
                  </a:extLst>
                </a:gridCol>
                <a:gridCol w="822960">
                  <a:extLst>
                    <a:ext uri="{9D8B030D-6E8A-4147-A177-3AD203B41FA5}">
                      <a16:colId xmlns:a16="http://schemas.microsoft.com/office/drawing/2014/main" val="947369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7697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151104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55263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3345118443"/>
                  </a:ext>
                </a:extLst>
              </a:tr>
            </a:tbl>
          </a:graphicData>
        </a:graphic>
      </p:graphicFrame>
      <p:sp>
        <p:nvSpPr>
          <p:cNvPr id="4" name="Text Placeholder 3">
            <a:extLst>
              <a:ext uri="{FF2B5EF4-FFF2-40B4-BE49-F238E27FC236}">
                <a16:creationId xmlns:a16="http://schemas.microsoft.com/office/drawing/2014/main" id="{7CFCDCC7-4168-4733-A177-CEC9CED14DD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773383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AD18A-6ED8-481D-83B4-4FF9E4423D67}"/>
              </a:ext>
            </a:extLst>
          </p:cNvPr>
          <p:cNvSpPr>
            <a:spLocks noGrp="1"/>
          </p:cNvSpPr>
          <p:nvPr>
            <p:ph type="title"/>
          </p:nvPr>
        </p:nvSpPr>
        <p:spPr/>
        <p:txBody>
          <a:bodyPr/>
          <a:lstStyle/>
          <a:p>
            <a:r>
              <a:rPr lang="en-US"/>
              <a:t>Facebook Own Posts with Reactions Table - 2 of 2</a:t>
            </a:r>
          </a:p>
        </p:txBody>
      </p:sp>
      <p:graphicFrame>
        <p:nvGraphicFramePr>
          <p:cNvPr id="5" name="Table Placeholder 4">
            <a:extLst>
              <a:ext uri="{FF2B5EF4-FFF2-40B4-BE49-F238E27FC236}">
                <a16:creationId xmlns:a16="http://schemas.microsoft.com/office/drawing/2014/main" id="{DD6F9599-8107-45B7-8814-59B7BF1DD3DC}"/>
              </a:ext>
            </a:extLst>
          </p:cNvPr>
          <p:cNvGraphicFramePr>
            <a:graphicFrameLocks noGrp="1"/>
          </p:cNvGraphicFramePr>
          <p:nvPr>
            <p:ph type="tbl" sz="quarter" idx="13"/>
            <p:extLst>
              <p:ext uri="{D42A27DB-BD31-4B8C-83A1-F6EECF244321}">
                <p14:modId xmlns:p14="http://schemas.microsoft.com/office/powerpoint/2010/main" val="2694803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0052481"/>
                    </a:ext>
                  </a:extLst>
                </a:gridCol>
                <a:gridCol w="822960">
                  <a:extLst>
                    <a:ext uri="{9D8B030D-6E8A-4147-A177-3AD203B41FA5}">
                      <a16:colId xmlns:a16="http://schemas.microsoft.com/office/drawing/2014/main" val="3230263235"/>
                    </a:ext>
                  </a:extLst>
                </a:gridCol>
                <a:gridCol w="822960">
                  <a:extLst>
                    <a:ext uri="{9D8B030D-6E8A-4147-A177-3AD203B41FA5}">
                      <a16:colId xmlns:a16="http://schemas.microsoft.com/office/drawing/2014/main" val="2410182740"/>
                    </a:ext>
                  </a:extLst>
                </a:gridCol>
                <a:gridCol w="822960">
                  <a:extLst>
                    <a:ext uri="{9D8B030D-6E8A-4147-A177-3AD203B41FA5}">
                      <a16:colId xmlns:a16="http://schemas.microsoft.com/office/drawing/2014/main" val="918509391"/>
                    </a:ext>
                  </a:extLst>
                </a:gridCol>
                <a:gridCol w="822960">
                  <a:extLst>
                    <a:ext uri="{9D8B030D-6E8A-4147-A177-3AD203B41FA5}">
                      <a16:colId xmlns:a16="http://schemas.microsoft.com/office/drawing/2014/main" val="2041310293"/>
                    </a:ext>
                  </a:extLst>
                </a:gridCol>
                <a:gridCol w="822960">
                  <a:extLst>
                    <a:ext uri="{9D8B030D-6E8A-4147-A177-3AD203B41FA5}">
                      <a16:colId xmlns:a16="http://schemas.microsoft.com/office/drawing/2014/main" val="1652202177"/>
                    </a:ext>
                  </a:extLst>
                </a:gridCol>
                <a:gridCol w="822960">
                  <a:extLst>
                    <a:ext uri="{9D8B030D-6E8A-4147-A177-3AD203B41FA5}">
                      <a16:colId xmlns:a16="http://schemas.microsoft.com/office/drawing/2014/main" val="3297552786"/>
                    </a:ext>
                  </a:extLst>
                </a:gridCol>
                <a:gridCol w="822960">
                  <a:extLst>
                    <a:ext uri="{9D8B030D-6E8A-4147-A177-3AD203B41FA5}">
                      <a16:colId xmlns:a16="http://schemas.microsoft.com/office/drawing/2014/main" val="2162857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7442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2920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041282647"/>
                  </a:ext>
                </a:extLst>
              </a:tr>
            </a:tbl>
          </a:graphicData>
        </a:graphic>
      </p:graphicFrame>
      <p:sp>
        <p:nvSpPr>
          <p:cNvPr id="4" name="Text Placeholder 3">
            <a:extLst>
              <a:ext uri="{FF2B5EF4-FFF2-40B4-BE49-F238E27FC236}">
                <a16:creationId xmlns:a16="http://schemas.microsoft.com/office/drawing/2014/main" id="{48EF11FA-03F0-495E-B770-9E7FC1334524}"/>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344495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97</Words>
  <Application>Microsoft Office PowerPoint</Application>
  <PresentationFormat>On-screen Show (4:3)</PresentationFormat>
  <Paragraphs>60</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Facebook Own Posts with Reactions Table - 1 of 2</vt:lpstr>
      <vt:lpstr>Facebook Own Posts with Reactions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2</dc:title>
  <dc:creator>Administrator</dc:creator>
  <cp:lastModifiedBy>Administrator</cp:lastModifiedBy>
  <cp:revision>1</cp:revision>
  <dcterms:created xsi:type="dcterms:W3CDTF">2017-11-07T15:43:59Z</dcterms:created>
  <dcterms:modified xsi:type="dcterms:W3CDTF">2017-11-07T15:44:12Z</dcterms:modified>
</cp:coreProperties>
</file>