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2AA7D-B091-41AB-B861-98AE1E1A0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2BF5F5-F7BF-4D4D-8265-8C1437C1A7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6358694"/>
              </p:ext>
            </p:extLst>
          </p:nvPr>
        </p:nvGraphicFramePr>
        <p:xfrm>
          <a:off x="457200" y="1731963"/>
          <a:ext cx="82296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284666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379871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060170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193351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67192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1182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991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- 2017-10-24 19:27:00</a:t>
                      </a:r>
                      <a:r>
                        <a:rPr lang="de-DE" sz="1000"/>
                        <a:t>
Für die Autoren und die Online-Community des „Lonely Planet“ zählt Hamburg zu den angesagten Reisezielen 2018.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856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- 2017-10-18 16:30:06</a:t>
                      </a:r>
                      <a:r>
                        <a:rPr lang="de-DE" sz="1000"/>
                        <a:t>
Nadja R. hat sich in Frankfurt radikalisiert und ist 2014 nach Syrien ausgereist. Nun bröckelt die IS-Herrschaft und die 31-Jährige will zurück nach Deutschland. Das Auswärtige Amt hilft ihr nach Informationen von hr-iNFO dabei.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397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- 2017-10-20 09:53:01</a:t>
                      </a:r>
                      <a:r>
                        <a:rPr lang="de-DE" sz="1000"/>
                        <a:t>
Für alle Muggel hat sich das Zaubereiministerium zum 20. Harry Potter-Jubiläum etwas Besonderes ausgedacht.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25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- 2017-10-22 14:45:01</a:t>
                      </a:r>
                      <a:r>
                        <a:rPr lang="de-DE" sz="1000"/>
                        <a:t>
In Berlin haben 12.000 Menschen gegen den Einzug der AfD in den Bundestag demonstriert.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068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- 2017-10-19 13:42:25</a:t>
                      </a:r>
                      <a:r>
                        <a:rPr lang="de-DE" sz="1000"/>
                        <a:t>
Wegen möglicher Glassplitter sollen die Pizzen nicht verzehrt werden.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349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B0319B-1252-4DFC-A82B-DCACBF4329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12412430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66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Eigene Posts - Kommentare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Eigene Posts - Kommentare - Export</dc:title>
  <dc:creator>Administrator</dc:creator>
  <cp:lastModifiedBy>Administrator</cp:lastModifiedBy>
  <cp:revision>1</cp:revision>
  <dcterms:created xsi:type="dcterms:W3CDTF">2017-11-07T15:31:49Z</dcterms:created>
  <dcterms:modified xsi:type="dcterms:W3CDTF">2017-11-07T15:31:57Z</dcterms:modified>
</cp:coreProperties>
</file>