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1371D2-D044-4CE1-8D46-821D157FD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1EA8A5-4F36-4C65-96D3-F1C711EA1E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1790574"/>
              </p:ext>
            </p:extLst>
          </p:nvPr>
        </p:nvGraphicFramePr>
        <p:xfrm>
          <a:off x="457200" y="1731963"/>
          <a:ext cx="8229600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587538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720023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150512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288475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317222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9408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863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- 2017-10-24 19:27:00</a:t>
                      </a:r>
                      <a:r>
                        <a:rPr lang="de-DE" sz="1000"/>
                        <a:t>
Für die Autoren und die Online-Community des „Lonely Planet“ zählt Hamburg zu den angesagten Reisezielen 2018.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6187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- 2017-10-18 16:30:06</a:t>
                      </a:r>
                      <a:r>
                        <a:rPr lang="de-DE" sz="1000"/>
                        <a:t>
Nadja R. hat sich in Frankfurt radikalisiert und ist 2014 nach Syrien ausgereist. Nun bröckelt die IS-Herrschaft und die 31-Jährige will zurück nach Deutschland. Das Auswärtige Amt hilft ihr nach Informationen von hr-iNFO dabei.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113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- 2017-10-20 09:53:01</a:t>
                      </a:r>
                      <a:r>
                        <a:rPr lang="de-DE" sz="1000"/>
                        <a:t>
Für alle Muggel hat sich das Zaubereiministerium zum 20. Harry Potter-Jubiläum etwas Besonderes ausgedacht.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233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- 2017-10-22 14:45:01</a:t>
                      </a:r>
                      <a:r>
                        <a:rPr lang="de-DE" sz="1000"/>
                        <a:t>
In Berlin haben 12.000 Menschen gegen den Einzug der AfD in den Bundestag demonstriert.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458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tagesschau - 2017-10-19 13:42:25</a:t>
                      </a:r>
                      <a:r>
                        <a:rPr lang="de-DE" sz="1000"/>
                        <a:t>
Wegen möglicher Glassplitter sollen die Pizzen nicht verzehrt werden.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3164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FD9758-42BA-42FA-A2EF-52AF38E071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01.10.2017 - 31.10.2017</a:t>
            </a:r>
          </a:p>
        </p:txBody>
      </p:sp>
    </p:spTree>
    <p:extLst>
      <p:ext uri="{BB962C8B-B14F-4D97-AF65-F5344CB8AC3E}">
        <p14:creationId xmlns:p14="http://schemas.microsoft.com/office/powerpoint/2010/main" val="6990832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66</Words>
  <Application>Microsoft Office PowerPoint</Application>
  <PresentationFormat>On-screen Show (4:3)</PresentationFormat>
  <Paragraphs>38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Eigene Posts - Kommentare - Export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Eigene Posts - Kommentare - Export</dc:title>
  <dc:creator>Administrator</dc:creator>
  <cp:lastModifiedBy>Administrator</cp:lastModifiedBy>
  <cp:revision>1</cp:revision>
  <dcterms:created xsi:type="dcterms:W3CDTF">2017-11-07T14:26:42Z</dcterms:created>
  <dcterms:modified xsi:type="dcterms:W3CDTF">2017-11-07T14:26:50Z</dcterms:modified>
</cp:coreProperties>
</file>