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C0985B-9475-45EC-AE3E-4B32F2B99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6C2476-7203-4675-AE95-89DE9D11E8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1993774"/>
              </p:ext>
            </p:extLst>
          </p:nvPr>
        </p:nvGraphicFramePr>
        <p:xfrm>
          <a:off x="457200" y="1731963"/>
          <a:ext cx="8229600" cy="4638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15499684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6718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106772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1377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570973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547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64001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47410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3846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03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51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325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- 2017-10-26 16:48:37</a:t>
                      </a:r>
                      <a:r>
                        <a:rPr lang="de-DE" sz="1000"/>
                        <a:t>
Rewe verzichtet testweise auf die Plastiktüte für Obst und Gemüse.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3024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09:35:01</a:t>
                      </a:r>
                      <a:r>
                        <a:rPr lang="de-DE" sz="1000"/>
                        <a:t>
Hannah Kiesbye hat das Down-Syndrom. "Schwer-behindert" soll sie damit sein, sagt ihr Ausweis. Hannah findet sich aber "Schwer-in-Ordnung". Also bastelt sie sich ihren eigenen Ausweis, den "Schwer-in-Ordnung"-Ausweis.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Das Netz findet Hannah #schwerinordnung
</a:t>
                      </a:r>
                      <a:r>
                        <a:rPr lang="de-DE" sz="1000" i="1"/>
                        <a:t>Caption</a:t>
                      </a:r>
                      <a:r>
                        <a:rPr lang="de-DE" sz="1000"/>
                        <a:t>: ndr.de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86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- 2017-10-28 18:20:16</a:t>
                      </a:r>
                      <a:r>
                        <a:rPr lang="de-DE" sz="1000"/>
                        <a:t>
Ein spontan veröffentlichtes, plattdeutsches Facebook-Video nach einer Trecker-Panne auf dem Maisfeld hat die Welt des 36-Jährigen völlig auf den Kopf gestellt.
</a:t>
                      </a:r>
                      <a:r>
                        <a:rPr lang="de-DE" sz="1000" b="1"/>
                        <a:t>Attachment:</a:t>
                      </a:r>
                      <a:r>
                        <a:rPr lang="de-DE" sz="1000"/>
                        <a:t>
</a:t>
                      </a:r>
                      <a:r>
                        <a:rPr lang="de-DE" sz="1000" i="1"/>
                        <a:t>Name</a:t>
                      </a:r>
                      <a:r>
                        <a:rPr lang="de-DE" sz="1000"/>
                        <a:t>: Ostfriese wird zum Internetstar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4475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CEAC4-F7CF-4842-AE83-B9DF0C19D7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14904698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76</Words>
  <Application>Microsoft Office PowerPoint</Application>
  <PresentationFormat>On-screen Show (4:3)</PresentationFormat>
  <Paragraphs>56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Reaktionen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Reaktionen</dc:title>
  <dc:creator>Administrator</dc:creator>
  <cp:lastModifiedBy>Administrator</cp:lastModifiedBy>
  <cp:revision>1</cp:revision>
  <dcterms:created xsi:type="dcterms:W3CDTF">2017-11-07T14:23:50Z</dcterms:created>
  <dcterms:modified xsi:type="dcterms:W3CDTF">2017-11-07T14:24:03Z</dcterms:modified>
</cp:coreProperties>
</file>