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3F3B-ACB1-4116-B864-EABD0C61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3E53E0-11F6-4FD4-B7D5-5F2AF6E64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645383"/>
              </p:ext>
            </p:extLst>
          </p:nvPr>
        </p:nvGraphicFramePr>
        <p:xfrm>
          <a:off x="457200" y="1731963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283380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308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7266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5090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963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336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640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08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2273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9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0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- 2017-10-28 19:10:00</a:t>
                      </a:r>
                      <a:r>
                        <a:rPr lang="de-DE" sz="1000"/>
                        <a:t>
Mindestens einer von zehn Befragten in der EU denkt, dass Geschlechtsverkehr ohne Einwilligung gerechtfertigt sei.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75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27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- 2017-10-28 09:35:01</a:t>
                      </a:r>
                      <a:r>
                        <a:rPr lang="de-DE" sz="1000"/>
                        <a:t>
Hannah Kiesbye hat das Down-Syndrom. "Schwer-behindert" soll sie damit sein, sagt ihr Ausweis. Hannah findet sich aber "Schwer-in-Ordnung". Also bastelt sie sich ihren eigenen Ausweis, den "Schwer-in-Ordnung"-Ausweis.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Das Netz findet Hannah #schwerinordnung
</a:t>
                      </a:r>
                      <a:r>
                        <a:rPr lang="de-DE" sz="1000" i="1"/>
                        <a:t>Caption</a:t>
                      </a:r>
                      <a:r>
                        <a:rPr lang="de-DE" sz="1000"/>
                        <a:t>: ndr.de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5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- 2017-10-26 16:48:37</a:t>
                      </a:r>
                      <a:r>
                        <a:rPr lang="de-DE" sz="1000"/>
                        <a:t>
Rewe verzichtet testweise auf die Plastiktüte für Obst und Gemüse.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7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5F7EF-D95C-48E7-A92D-A0D7783CC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970762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Reaktionen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Reaktionen</dc:title>
  <dc:creator>Administrator</dc:creator>
  <cp:lastModifiedBy>Administrator</cp:lastModifiedBy>
  <cp:revision>1</cp:revision>
  <dcterms:created xsi:type="dcterms:W3CDTF">2017-11-07T14:22:40Z</dcterms:created>
  <dcterms:modified xsi:type="dcterms:W3CDTF">2017-11-07T14:22:53Z</dcterms:modified>
</cp:coreProperties>
</file>