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85179-3BB2-46D2-9D43-4C6D2A68D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Reaktionen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6D51F7-EABE-4093-A743-3A6DF0591A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3857577"/>
              </p:ext>
            </p:extLst>
          </p:nvPr>
        </p:nvGraphicFramePr>
        <p:xfrm>
          <a:off x="457200" y="1731963"/>
          <a:ext cx="8229600" cy="402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9583624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07449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292744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142676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723480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679515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74219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88804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172930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3560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- 2017-10-24 19:27:00</a:t>
                      </a:r>
                      <a:r>
                        <a:rPr lang="de-DE" sz="1000"/>
                        <a:t>
Für die Autoren und die Online-Community des „Lonely Planet“ zählt Hamburg zu den angesagten Reisezielen 2018.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559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- 2017-10-28 19:10:00</a:t>
                      </a:r>
                      <a:r>
                        <a:rPr lang="de-DE" sz="1000"/>
                        <a:t>
Mindestens einer von zehn Befragten in der EU denkt, dass Geschlechtsverkehr ohne Einwilligung gerechtfertigt sei.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547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- 2017-10-22 14:45:01</a:t>
                      </a:r>
                      <a:r>
                        <a:rPr lang="de-DE" sz="1000"/>
                        <a:t>
In Berlin haben 12.000 Menschen gegen den Einzug der AfD in den Bundestag demonstriert.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653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- 2017-10-28 09:35:01</a:t>
                      </a:r>
                      <a:r>
                        <a:rPr lang="de-DE" sz="1000"/>
                        <a:t>
Hannah Kiesbye hat das Down-Syndrom. "Schwer-behindert" soll sie damit sein, sagt ihr Ausweis. Hannah findet sich aber "Schwer-in-Ordnung". Also bastelt sie sich ihren eigenen Ausweis, den "Schwer-in-Ordnung"-Ausweis.
</a:t>
                      </a:r>
                      <a:r>
                        <a:rPr lang="de-DE" sz="1000" b="1"/>
                        <a:t>Attachment:</a:t>
                      </a:r>
                      <a:r>
                        <a:rPr lang="de-DE" sz="1000"/>
                        <a:t>
</a:t>
                      </a:r>
                      <a:r>
                        <a:rPr lang="de-DE" sz="1000" i="1"/>
                        <a:t>Name</a:t>
                      </a:r>
                      <a:r>
                        <a:rPr lang="de-DE" sz="1000"/>
                        <a:t>: Das Netz findet Hannah #schwerinordnung
</a:t>
                      </a:r>
                      <a:r>
                        <a:rPr lang="de-DE" sz="1000" i="1"/>
                        <a:t>Caption</a:t>
                      </a:r>
                      <a:r>
                        <a:rPr lang="de-DE" sz="1000"/>
                        <a:t>: ndr.de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722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- 2017-10-26 16:48:37</a:t>
                      </a:r>
                      <a:r>
                        <a:rPr lang="de-DE" sz="1000"/>
                        <a:t>
Rewe verzichtet testweise auf die Plastiktüte für Obst und Gemüse.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6161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3EF59E-C125-44C2-8CDD-372600A8BE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01.10.2017 - 31.10.2017</a:t>
            </a:r>
          </a:p>
        </p:txBody>
      </p:sp>
    </p:spTree>
    <p:extLst>
      <p:ext uri="{BB962C8B-B14F-4D97-AF65-F5344CB8AC3E}">
        <p14:creationId xmlns:p14="http://schemas.microsoft.com/office/powerpoint/2010/main" val="36253762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76</Words>
  <Application>Microsoft Office PowerPoint</Application>
  <PresentationFormat>On-screen Show (4:3)</PresentationFormat>
  <Paragraphs>56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Eigene Posts - Reaktionen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Eigene Posts - Reaktionen</dc:title>
  <dc:creator>Administrator</dc:creator>
  <cp:lastModifiedBy>Administrator</cp:lastModifiedBy>
  <cp:revision>1</cp:revision>
  <dcterms:created xsi:type="dcterms:W3CDTF">2017-11-07T14:19:47Z</dcterms:created>
  <dcterms:modified xsi:type="dcterms:W3CDTF">2017-11-07T14:19:59Z</dcterms:modified>
</cp:coreProperties>
</file>