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32BE8-B337-4411-8631-833530EBC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27D7ED-8E57-439C-9334-C098AAC953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7027403"/>
              </p:ext>
            </p:extLst>
          </p:nvPr>
        </p:nvGraphicFramePr>
        <p:xfrm>
          <a:off x="457200" y="1731963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47395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33290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064009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630078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9368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9144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996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- 2017-10-24 19:27:00</a:t>
                      </a:r>
                      <a:r>
                        <a:rPr lang="de-DE" sz="1000"/>
                        <a:t>
Für die Autoren und die Online-Community des „Lonely Planet“ zählt Hamburg zu den angesagten Reisezielen 2018.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43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- 2017-10-18 16:30:06</a:t>
                      </a:r>
                      <a:r>
                        <a:rPr lang="de-DE" sz="1000"/>
                        <a:t>
Nadja R. hat sich in Frankfurt radikalisiert und ist 2014 nach Syrien ausgereist. Nun bröckelt die IS-Herrschaft und die 31-Jährige will zurück nach Deutschland. Das Auswärtige Amt hilft ihr nach Informationen von hr-iNFO dabei.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88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- 2017-10-20 09:53:01</a:t>
                      </a:r>
                      <a:r>
                        <a:rPr lang="de-DE" sz="1000"/>
                        <a:t>
Für alle Muggel hat sich das Zaubereiministerium zum 20. Harry Potter-Jubiläum etwas Besonderes ausgedacht.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29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- 2017-10-22 14:45:01</a:t>
                      </a:r>
                      <a:r>
                        <a:rPr lang="de-DE" sz="1000"/>
                        <a:t>
In Berlin haben 12.000 Menschen gegen den Einzug der AfD in den Bundestag demonstriert.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12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- 2017-10-19 13:42:25</a:t>
                      </a:r>
                      <a:r>
                        <a:rPr lang="de-DE" sz="1000"/>
                        <a:t>
Wegen möglicher Glassplitter sollen die Pizzen nicht verzehrt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352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EDD60-93CA-4C2A-A336-B1C74C081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2877188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Eigene Posts - Kommentare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Kommentare - Export</dc:title>
  <dc:creator>Administrator</dc:creator>
  <cp:lastModifiedBy>Administrator</cp:lastModifiedBy>
  <cp:revision>1</cp:revision>
  <dcterms:created xsi:type="dcterms:W3CDTF">2017-11-07T13:29:32Z</dcterms:created>
  <dcterms:modified xsi:type="dcterms:W3CDTF">2017-11-07T13:29:41Z</dcterms:modified>
</cp:coreProperties>
</file>