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92B8E-C95A-4551-B1AC-73C11A088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C18F7B-76E1-464D-AD6E-28066D48C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8338900"/>
              </p:ext>
            </p:extLst>
          </p:nvPr>
        </p:nvGraphicFramePr>
        <p:xfrm>
          <a:off x="457200" y="1731963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084248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7274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2272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18842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13260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2060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713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- 2017-10-24 19:27:00</a:t>
                      </a:r>
                      <a:r>
                        <a:rPr lang="de-DE" sz="1000"/>
                        <a:t>
Für die Autoren und die Online-Community des „Lonely Planet“ zählt Hamburg zu den angesagten Reisezielen 2018.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23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- 2017-10-18 16:30:06</a:t>
                      </a:r>
                      <a:r>
                        <a:rPr lang="de-DE" sz="1000"/>
                        <a:t>
Nadja R. hat sich in Frankfurt radikalisiert und ist 2014 nach Syrien ausgereist. Nun bröckelt die IS-Herrschaft und die 31-Jährige will zurück nach Deutschland. Das Auswärtige Amt hilft ihr nach Informationen von hr-iNFO dabei.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75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- 2017-10-20 09:53:01</a:t>
                      </a:r>
                      <a:r>
                        <a:rPr lang="de-DE" sz="1000"/>
                        <a:t>
Für alle Muggel hat sich das Zaubereiministerium zum 20. Harry Potter-Jubiläum etwas Besonderes ausgedacht.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224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- 2017-10-22 14:45:01</a:t>
                      </a:r>
                      <a:r>
                        <a:rPr lang="de-DE" sz="1000"/>
                        <a:t>
In Berlin haben 12.000 Menschen gegen den Einzug der AfD in den Bundestag demonstriert.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72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- 2017-10-19 13:42:25</a:t>
                      </a:r>
                      <a:r>
                        <a:rPr lang="de-DE" sz="1000"/>
                        <a:t>
Wegen möglicher Glassplitter sollen die Pizzen nicht verzehrt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3076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37630-2E12-4271-B875-977DB5B03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058792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Posts - Kommentare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Kommentare - Export</dc:title>
  <dc:creator>Administrator</dc:creator>
  <cp:lastModifiedBy>Administrator</cp:lastModifiedBy>
  <cp:revision>1</cp:revision>
  <dcterms:created xsi:type="dcterms:W3CDTF">2017-11-07T13:28:00Z</dcterms:created>
  <dcterms:modified xsi:type="dcterms:W3CDTF">2017-11-07T13:28:08Z</dcterms:modified>
</cp:coreProperties>
</file>