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10CB5-8CAF-4D70-AE88-DC4F6B1B1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98A2F3-FD3E-46E0-9132-14B0BCFF89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1016311"/>
              </p:ext>
            </p:extLst>
          </p:nvPr>
        </p:nvGraphicFramePr>
        <p:xfrm>
          <a:off x="457200" y="1731963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107073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631024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25943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09429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04513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5239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86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- 2017-10-24 19:27:00</a:t>
                      </a:r>
                      <a:r>
                        <a:rPr lang="de-DE" sz="1000"/>
                        <a:t>
Für die Autoren und die Online-Community des „Lonely Planet“ zählt Hamburg zu den angesagten Reisezielen 2018.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937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- 2017-10-18 16:30:06</a:t>
                      </a:r>
                      <a:r>
                        <a:rPr lang="de-DE" sz="1000"/>
                        <a:t>
Nadja R. hat sich in Frankfurt radikalisiert und ist 2014 nach Syrien ausgereist. Nun bröckelt die IS-Herrschaft und die 31-Jährige will zurück nach Deutschland. Das Auswärtige Amt hilft ihr nach Informationen von hr-iNFO dabei.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2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- 2017-10-20 09:53:01</a:t>
                      </a:r>
                      <a:r>
                        <a:rPr lang="de-DE" sz="1000"/>
                        <a:t>
Für alle Muggel hat sich das Zaubereiministerium zum 20. Harry Potter-Jubiläum etwas Besonderes ausgedacht.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8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- 2017-10-22 14:45:01</a:t>
                      </a:r>
                      <a:r>
                        <a:rPr lang="de-DE" sz="1000"/>
                        <a:t>
In Berlin haben 12.000 Menschen gegen den Einzug der AfD in den Bundestag demonstriert.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949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- 2017-10-19 13:42:25</a:t>
                      </a:r>
                      <a:r>
                        <a:rPr lang="de-DE" sz="1000"/>
                        <a:t>
Wegen möglicher Glassplitter sollen die Pizzen nicht verzehrt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558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451D9-E117-40A7-8BA2-7242B2DFE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31487713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Eigene Posts - Kommentare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Posts - Kommentare - Export</dc:title>
  <dc:creator>Administrator</dc:creator>
  <cp:lastModifiedBy>Administrator</cp:lastModifiedBy>
  <cp:revision>1</cp:revision>
  <dcterms:created xsi:type="dcterms:W3CDTF">2017-11-07T13:27:03Z</dcterms:created>
  <dcterms:modified xsi:type="dcterms:W3CDTF">2017-11-07T13:27:10Z</dcterms:modified>
</cp:coreProperties>
</file>