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tagesschau</c:v>
                </c:pt>
              </c:strCache>
            </c:strRef>
          </c:cat>
          <c:val>
            <c:numRef>
              <c:f>Sheet1!$A$2</c:f>
              <c:numCache>
                <c:formatCode>General</c:formatCode>
                <c:ptCount val="1"/>
                <c:pt idx="0">
                  <c:v>1423371</c:v>
                </c:pt>
              </c:numCache>
            </c:numRef>
          </c:val>
          <c:extLst>
            <c:ext xmlns:c16="http://schemas.microsoft.com/office/drawing/2014/chart" uri="{C3380CC4-5D6E-409C-BE32-E72D297353CC}">
              <c16:uniqueId val="{00000000-FE1E-4CC4-A3FD-A51CB4923E3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1403232</c:v>
                </c:pt>
                <c:pt idx="1">
                  <c:v>1403877</c:v>
                </c:pt>
                <c:pt idx="2">
                  <c:v>1404486</c:v>
                </c:pt>
                <c:pt idx="3">
                  <c:v>1405047</c:v>
                </c:pt>
                <c:pt idx="4">
                  <c:v>1405660</c:v>
                </c:pt>
                <c:pt idx="5">
                  <c:v>1406305</c:v>
                </c:pt>
                <c:pt idx="6">
                  <c:v>1406836</c:v>
                </c:pt>
                <c:pt idx="7">
                  <c:v>1407281</c:v>
                </c:pt>
                <c:pt idx="8">
                  <c:v>1407681</c:v>
                </c:pt>
                <c:pt idx="9">
                  <c:v>1407991</c:v>
                </c:pt>
                <c:pt idx="10">
                  <c:v>1408224</c:v>
                </c:pt>
                <c:pt idx="11">
                  <c:v>1408558</c:v>
                </c:pt>
                <c:pt idx="12">
                  <c:v>1408918</c:v>
                </c:pt>
                <c:pt idx="13">
                  <c:v>1409106</c:v>
                </c:pt>
                <c:pt idx="14">
                  <c:v>1409779</c:v>
                </c:pt>
                <c:pt idx="15">
                  <c:v>1410320</c:v>
                </c:pt>
                <c:pt idx="16">
                  <c:v>1410914</c:v>
                </c:pt>
                <c:pt idx="17">
                  <c:v>1411439</c:v>
                </c:pt>
                <c:pt idx="18">
                  <c:v>1412015</c:v>
                </c:pt>
                <c:pt idx="19">
                  <c:v>1412523</c:v>
                </c:pt>
                <c:pt idx="20">
                  <c:v>1413172</c:v>
                </c:pt>
                <c:pt idx="21">
                  <c:v>1413777</c:v>
                </c:pt>
                <c:pt idx="22">
                  <c:v>1414331</c:v>
                </c:pt>
                <c:pt idx="23">
                  <c:v>1414892</c:v>
                </c:pt>
                <c:pt idx="24">
                  <c:v>1415681</c:v>
                </c:pt>
                <c:pt idx="25">
                  <c:v>1416330</c:v>
                </c:pt>
                <c:pt idx="26">
                  <c:v>1417162</c:v>
                </c:pt>
                <c:pt idx="27">
                  <c:v>1419119</c:v>
                </c:pt>
                <c:pt idx="28">
                  <c:v>1420837</c:v>
                </c:pt>
                <c:pt idx="29">
                  <c:v>1422095</c:v>
                </c:pt>
                <c:pt idx="30">
                  <c:v>1423371</c:v>
                </c:pt>
              </c:numCache>
            </c:numRef>
          </c:val>
          <c:smooth val="0"/>
          <c:extLst>
            <c:ext xmlns:c16="http://schemas.microsoft.com/office/drawing/2014/chart" uri="{C3380CC4-5D6E-409C-BE32-E72D297353CC}">
              <c16:uniqueId val="{00000000-1E26-45BB-87E5-1E8894328BD9}"/>
            </c:ext>
          </c:extLst>
        </c:ser>
        <c:dLbls>
          <c:showLegendKey val="0"/>
          <c:showVal val="0"/>
          <c:showCatName val="0"/>
          <c:showSerName val="0"/>
          <c:showPercent val="0"/>
          <c:showBubbleSize val="0"/>
        </c:dLbls>
        <c:smooth val="0"/>
        <c:axId val="285938848"/>
        <c:axId val="285939504"/>
      </c:lineChart>
      <c:catAx>
        <c:axId val="28593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39504"/>
        <c:crosses val="autoZero"/>
        <c:auto val="1"/>
        <c:lblAlgn val="ctr"/>
        <c:lblOffset val="100"/>
        <c:noMultiLvlLbl val="0"/>
      </c:catAx>
      <c:valAx>
        <c:axId val="28593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3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4.0565695395116001E-2</c:v>
                </c:pt>
                <c:pt idx="1">
                  <c:v>4.5965314359992002E-2</c:v>
                </c:pt>
                <c:pt idx="2">
                  <c:v>4.3379868749185001E-2</c:v>
                </c:pt>
                <c:pt idx="3">
                  <c:v>3.9943438382440001E-2</c:v>
                </c:pt>
                <c:pt idx="4">
                  <c:v>4.3628433781930001E-2</c:v>
                </c:pt>
                <c:pt idx="5">
                  <c:v>4.5885918358636001E-2</c:v>
                </c:pt>
                <c:pt idx="6">
                  <c:v>3.7758523222203001E-2</c:v>
                </c:pt>
                <c:pt idx="7">
                  <c:v>3.1631263345549998E-2</c:v>
                </c:pt>
                <c:pt idx="8">
                  <c:v>2.8423605520147999E-2</c:v>
                </c:pt>
                <c:pt idx="9">
                  <c:v>2.2022034821810001E-2</c:v>
                </c:pt>
                <c:pt idx="10">
                  <c:v>1.6548401232677999E-2</c:v>
                </c:pt>
                <c:pt idx="11">
                  <c:v>2.3717817619924E-2</c:v>
                </c:pt>
                <c:pt idx="12">
                  <c:v>2.5558052987522999E-2</c:v>
                </c:pt>
                <c:pt idx="13">
                  <c:v>1.3343572869393E-2</c:v>
                </c:pt>
                <c:pt idx="14">
                  <c:v>4.7760778820046E-2</c:v>
                </c:pt>
                <c:pt idx="15">
                  <c:v>3.8374809101284997E-2</c:v>
                </c:pt>
                <c:pt idx="16">
                  <c:v>4.2118100856543002E-2</c:v>
                </c:pt>
                <c:pt idx="17">
                  <c:v>3.7209922078879E-2</c:v>
                </c:pt>
                <c:pt idx="18">
                  <c:v>4.0809415072136E-2</c:v>
                </c:pt>
                <c:pt idx="19">
                  <c:v>3.5976954919034E-2</c:v>
                </c:pt>
                <c:pt idx="20">
                  <c:v>4.5946154505094997E-2</c:v>
                </c:pt>
                <c:pt idx="21">
                  <c:v>4.2811490745642E-2</c:v>
                </c:pt>
                <c:pt idx="22">
                  <c:v>3.9185812189617003E-2</c:v>
                </c:pt>
                <c:pt idx="23">
                  <c:v>3.9665396572654998E-2</c:v>
                </c:pt>
                <c:pt idx="24">
                  <c:v>5.5763973504691998E-2</c:v>
                </c:pt>
                <c:pt idx="25">
                  <c:v>4.5843661107269E-2</c:v>
                </c:pt>
                <c:pt idx="26">
                  <c:v>5.8743371954276001E-2</c:v>
                </c:pt>
                <c:pt idx="27">
                  <c:v>0.13809289269680999</c:v>
                </c:pt>
                <c:pt idx="28">
                  <c:v>0.12106102448068</c:v>
                </c:pt>
                <c:pt idx="29">
                  <c:v>8.8539360954141999E-2</c:v>
                </c:pt>
                <c:pt idx="30">
                  <c:v>8.9726776340539993E-2</c:v>
                </c:pt>
              </c:numCache>
            </c:numRef>
          </c:val>
          <c:smooth val="0"/>
          <c:extLst>
            <c:ext xmlns:c16="http://schemas.microsoft.com/office/drawing/2014/chart" uri="{C3380CC4-5D6E-409C-BE32-E72D297353CC}">
              <c16:uniqueId val="{00000000-4EAE-4794-B3FA-100DBC04B9F2}"/>
            </c:ext>
          </c:extLst>
        </c:ser>
        <c:dLbls>
          <c:showLegendKey val="0"/>
          <c:showVal val="0"/>
          <c:showCatName val="0"/>
          <c:showSerName val="0"/>
          <c:showPercent val="0"/>
          <c:showBubbleSize val="0"/>
        </c:dLbls>
        <c:smooth val="0"/>
        <c:axId val="290847472"/>
        <c:axId val="290842552"/>
      </c:lineChart>
      <c:catAx>
        <c:axId val="29084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2552"/>
        <c:crosses val="autoZero"/>
        <c:auto val="1"/>
        <c:lblAlgn val="ctr"/>
        <c:lblOffset val="100"/>
        <c:noMultiLvlLbl val="0"/>
      </c:catAx>
      <c:valAx>
        <c:axId val="29084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17</c:v>
                </c:pt>
                <c:pt idx="1">
                  <c:v>19</c:v>
                </c:pt>
                <c:pt idx="2">
                  <c:v>15</c:v>
                </c:pt>
                <c:pt idx="3">
                  <c:v>21</c:v>
                </c:pt>
                <c:pt idx="4">
                  <c:v>21</c:v>
                </c:pt>
                <c:pt idx="5">
                  <c:v>22</c:v>
                </c:pt>
                <c:pt idx="6">
                  <c:v>16</c:v>
                </c:pt>
                <c:pt idx="7">
                  <c:v>12</c:v>
                </c:pt>
                <c:pt idx="8">
                  <c:v>23</c:v>
                </c:pt>
                <c:pt idx="9">
                  <c:v>18</c:v>
                </c:pt>
                <c:pt idx="10">
                  <c:v>23</c:v>
                </c:pt>
                <c:pt idx="11">
                  <c:v>26</c:v>
                </c:pt>
                <c:pt idx="12">
                  <c:v>19</c:v>
                </c:pt>
                <c:pt idx="13">
                  <c:v>15</c:v>
                </c:pt>
                <c:pt idx="14">
                  <c:v>24</c:v>
                </c:pt>
                <c:pt idx="15">
                  <c:v>23</c:v>
                </c:pt>
                <c:pt idx="16">
                  <c:v>23</c:v>
                </c:pt>
                <c:pt idx="17">
                  <c:v>24</c:v>
                </c:pt>
                <c:pt idx="18">
                  <c:v>23</c:v>
                </c:pt>
                <c:pt idx="19">
                  <c:v>28</c:v>
                </c:pt>
                <c:pt idx="20">
                  <c:v>15</c:v>
                </c:pt>
                <c:pt idx="21">
                  <c:v>15</c:v>
                </c:pt>
                <c:pt idx="22">
                  <c:v>28</c:v>
                </c:pt>
                <c:pt idx="23">
                  <c:v>29</c:v>
                </c:pt>
                <c:pt idx="24">
                  <c:v>21</c:v>
                </c:pt>
                <c:pt idx="25">
                  <c:v>30</c:v>
                </c:pt>
                <c:pt idx="26">
                  <c:v>17</c:v>
                </c:pt>
                <c:pt idx="27">
                  <c:v>20</c:v>
                </c:pt>
                <c:pt idx="28">
                  <c:v>21</c:v>
                </c:pt>
                <c:pt idx="29">
                  <c:v>20</c:v>
                </c:pt>
                <c:pt idx="30">
                  <c:v>14</c:v>
                </c:pt>
              </c:numCache>
            </c:numRef>
          </c:val>
          <c:smooth val="0"/>
          <c:extLst>
            <c:ext xmlns:c16="http://schemas.microsoft.com/office/drawing/2014/chart" uri="{C3380CC4-5D6E-409C-BE32-E72D297353CC}">
              <c16:uniqueId val="{00000000-9EA0-4D2B-AD4F-DD66A0551ABD}"/>
            </c:ext>
          </c:extLst>
        </c:ser>
        <c:dLbls>
          <c:showLegendKey val="0"/>
          <c:showVal val="0"/>
          <c:showCatName val="0"/>
          <c:showSerName val="0"/>
          <c:showPercent val="0"/>
          <c:showBubbleSize val="0"/>
        </c:dLbls>
        <c:smooth val="0"/>
        <c:axId val="290846488"/>
        <c:axId val="290846816"/>
      </c:lineChart>
      <c:catAx>
        <c:axId val="29084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6816"/>
        <c:crosses val="autoZero"/>
        <c:auto val="1"/>
        <c:lblAlgn val="ctr"/>
        <c:lblOffset val="100"/>
        <c:noMultiLvlLbl val="0"/>
      </c:catAx>
      <c:valAx>
        <c:axId val="29084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4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0.30155430382071002</c:v>
                </c:pt>
                <c:pt idx="1">
                  <c:v>0.10395789995667</c:v>
                </c:pt>
                <c:pt idx="2">
                  <c:v>0.21189101215108999</c:v>
                </c:pt>
                <c:pt idx="3">
                  <c:v>0.15261650423663001</c:v>
                </c:pt>
                <c:pt idx="4">
                  <c:v>0.10154710155351</c:v>
                </c:pt>
                <c:pt idx="5">
                  <c:v>0.17411964798203999</c:v>
                </c:pt>
                <c:pt idx="6">
                  <c:v>0.17328501247715999</c:v>
                </c:pt>
                <c:pt idx="7">
                  <c:v>0.27363240652956</c:v>
                </c:pt>
                <c:pt idx="8">
                  <c:v>8.3050005185026005E-2</c:v>
                </c:pt>
                <c:pt idx="9">
                  <c:v>0.21948973854594001</c:v>
                </c:pt>
                <c:pt idx="10">
                  <c:v>8.5331953991514997E-2</c:v>
                </c:pt>
                <c:pt idx="11">
                  <c:v>0.10452735399146</c:v>
                </c:pt>
                <c:pt idx="12">
                  <c:v>9.7037206350648997E-2</c:v>
                </c:pt>
                <c:pt idx="13">
                  <c:v>0.17686624859594</c:v>
                </c:pt>
                <c:pt idx="14">
                  <c:v>0.14105759584288999</c:v>
                </c:pt>
                <c:pt idx="15">
                  <c:v>0.15153959959516999</c:v>
                </c:pt>
                <c:pt idx="16">
                  <c:v>0.12279547978249999</c:v>
                </c:pt>
                <c:pt idx="17">
                  <c:v>0.15605187918918001</c:v>
                </c:pt>
                <c:pt idx="18">
                  <c:v>9.9298666594640997E-2</c:v>
                </c:pt>
                <c:pt idx="19">
                  <c:v>0.17102923431320999</c:v>
                </c:pt>
                <c:pt idx="20">
                  <c:v>8.0574895937068999E-2</c:v>
                </c:pt>
                <c:pt idx="21">
                  <c:v>0.13297733102979001</c:v>
                </c:pt>
                <c:pt idx="22">
                  <c:v>0.11578412139848</c:v>
                </c:pt>
                <c:pt idx="23">
                  <c:v>0.14384848921181001</c:v>
                </c:pt>
                <c:pt idx="24">
                  <c:v>8.5676776889719003E-2</c:v>
                </c:pt>
                <c:pt idx="25">
                  <c:v>0.13317043372022</c:v>
                </c:pt>
                <c:pt idx="26">
                  <c:v>9.4653522932128004E-2</c:v>
                </c:pt>
                <c:pt idx="27">
                  <c:v>0.23649639668861999</c:v>
                </c:pt>
                <c:pt idx="28">
                  <c:v>0.15345978867949001</c:v>
                </c:pt>
                <c:pt idx="29">
                  <c:v>0.12574694013082</c:v>
                </c:pt>
                <c:pt idx="30">
                  <c:v>8.1427787223603998E-2</c:v>
                </c:pt>
              </c:numCache>
            </c:numRef>
          </c:val>
          <c:smooth val="0"/>
          <c:extLst>
            <c:ext xmlns:c16="http://schemas.microsoft.com/office/drawing/2014/chart" uri="{C3380CC4-5D6E-409C-BE32-E72D297353CC}">
              <c16:uniqueId val="{00000000-32AE-4343-BCDF-CFA3F83AA31E}"/>
            </c:ext>
          </c:extLst>
        </c:ser>
        <c:dLbls>
          <c:showLegendKey val="0"/>
          <c:showVal val="0"/>
          <c:showCatName val="0"/>
          <c:showSerName val="0"/>
          <c:showPercent val="0"/>
          <c:showBubbleSize val="0"/>
        </c:dLbls>
        <c:smooth val="0"/>
        <c:axId val="290327096"/>
        <c:axId val="290324472"/>
      </c:lineChart>
      <c:catAx>
        <c:axId val="29032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4472"/>
        <c:crosses val="autoZero"/>
        <c:auto val="1"/>
        <c:lblAlgn val="ctr"/>
        <c:lblOffset val="100"/>
        <c:noMultiLvlLbl val="0"/>
      </c:catAx>
      <c:valAx>
        <c:axId val="29032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39472</c:v>
                </c:pt>
                <c:pt idx="1">
                  <c:v>9309</c:v>
                </c:pt>
                <c:pt idx="2">
                  <c:v>24299</c:v>
                </c:pt>
                <c:pt idx="3">
                  <c:v>20022</c:v>
                </c:pt>
                <c:pt idx="4">
                  <c:v>15654</c:v>
                </c:pt>
                <c:pt idx="5">
                  <c:v>18841</c:v>
                </c:pt>
                <c:pt idx="6">
                  <c:v>19606</c:v>
                </c:pt>
                <c:pt idx="7">
                  <c:v>31933</c:v>
                </c:pt>
                <c:pt idx="8">
                  <c:v>12880</c:v>
                </c:pt>
                <c:pt idx="9">
                  <c:v>34237</c:v>
                </c:pt>
                <c:pt idx="10">
                  <c:v>10080</c:v>
                </c:pt>
                <c:pt idx="11">
                  <c:v>10655</c:v>
                </c:pt>
                <c:pt idx="12">
                  <c:v>11786</c:v>
                </c:pt>
                <c:pt idx="13">
                  <c:v>23576</c:v>
                </c:pt>
                <c:pt idx="14">
                  <c:v>30101</c:v>
                </c:pt>
                <c:pt idx="15">
                  <c:v>25106</c:v>
                </c:pt>
                <c:pt idx="16">
                  <c:v>19276</c:v>
                </c:pt>
                <c:pt idx="17">
                  <c:v>22663</c:v>
                </c:pt>
                <c:pt idx="18">
                  <c:v>9957</c:v>
                </c:pt>
                <c:pt idx="19">
                  <c:v>27544</c:v>
                </c:pt>
                <c:pt idx="20">
                  <c:v>5845</c:v>
                </c:pt>
                <c:pt idx="21">
                  <c:v>14725</c:v>
                </c:pt>
                <c:pt idx="22">
                  <c:v>16075</c:v>
                </c:pt>
                <c:pt idx="23">
                  <c:v>29705</c:v>
                </c:pt>
                <c:pt idx="24">
                  <c:v>13039</c:v>
                </c:pt>
                <c:pt idx="25">
                  <c:v>36627</c:v>
                </c:pt>
                <c:pt idx="26">
                  <c:v>8035</c:v>
                </c:pt>
                <c:pt idx="27">
                  <c:v>32238</c:v>
                </c:pt>
                <c:pt idx="28">
                  <c:v>17432</c:v>
                </c:pt>
                <c:pt idx="29">
                  <c:v>14533</c:v>
                </c:pt>
                <c:pt idx="30">
                  <c:v>6739</c:v>
                </c:pt>
              </c:numCache>
            </c:numRef>
          </c:val>
          <c:smooth val="0"/>
          <c:extLst>
            <c:ext xmlns:c16="http://schemas.microsoft.com/office/drawing/2014/chart" uri="{C3380CC4-5D6E-409C-BE32-E72D297353CC}">
              <c16:uniqueId val="{00000000-E986-429B-950A-064D0B4BCA2E}"/>
            </c:ext>
          </c:extLst>
        </c:ser>
        <c:dLbls>
          <c:showLegendKey val="0"/>
          <c:showVal val="0"/>
          <c:showCatName val="0"/>
          <c:showSerName val="0"/>
          <c:showPercent val="0"/>
          <c:showBubbleSize val="0"/>
        </c:dLbls>
        <c:smooth val="0"/>
        <c:axId val="285939176"/>
        <c:axId val="285940488"/>
      </c:lineChart>
      <c:catAx>
        <c:axId val="28593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40488"/>
        <c:crosses val="autoZero"/>
        <c:auto val="1"/>
        <c:lblAlgn val="ctr"/>
        <c:lblOffset val="100"/>
        <c:noMultiLvlLbl val="0"/>
      </c:catAx>
      <c:valAx>
        <c:axId val="28594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3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13167</c:v>
                </c:pt>
                <c:pt idx="1">
                  <c:v>7161</c:v>
                </c:pt>
                <c:pt idx="2">
                  <c:v>9489</c:v>
                </c:pt>
                <c:pt idx="3">
                  <c:v>14876</c:v>
                </c:pt>
                <c:pt idx="4">
                  <c:v>7604</c:v>
                </c:pt>
                <c:pt idx="5">
                  <c:v>13196</c:v>
                </c:pt>
                <c:pt idx="6">
                  <c:v>9501</c:v>
                </c:pt>
                <c:pt idx="7">
                  <c:v>7175</c:v>
                </c:pt>
                <c:pt idx="8">
                  <c:v>6520</c:v>
                </c:pt>
                <c:pt idx="9">
                  <c:v>9232</c:v>
                </c:pt>
                <c:pt idx="10">
                  <c:v>8519</c:v>
                </c:pt>
                <c:pt idx="11">
                  <c:v>10190</c:v>
                </c:pt>
                <c:pt idx="12">
                  <c:v>7685</c:v>
                </c:pt>
                <c:pt idx="13">
                  <c:v>7455</c:v>
                </c:pt>
                <c:pt idx="14">
                  <c:v>8770</c:v>
                </c:pt>
                <c:pt idx="15">
                  <c:v>8529</c:v>
                </c:pt>
                <c:pt idx="16">
                  <c:v>9987</c:v>
                </c:pt>
                <c:pt idx="17">
                  <c:v>12368</c:v>
                </c:pt>
                <c:pt idx="18">
                  <c:v>10032</c:v>
                </c:pt>
                <c:pt idx="19">
                  <c:v>16099</c:v>
                </c:pt>
                <c:pt idx="20">
                  <c:v>6157</c:v>
                </c:pt>
                <c:pt idx="21">
                  <c:v>8585</c:v>
                </c:pt>
                <c:pt idx="22">
                  <c:v>12144</c:v>
                </c:pt>
                <c:pt idx="23">
                  <c:v>17306</c:v>
                </c:pt>
                <c:pt idx="24">
                  <c:v>6764</c:v>
                </c:pt>
                <c:pt idx="25">
                  <c:v>8852</c:v>
                </c:pt>
                <c:pt idx="26">
                  <c:v>8628</c:v>
                </c:pt>
                <c:pt idx="27">
                  <c:v>11425</c:v>
                </c:pt>
                <c:pt idx="28">
                  <c:v>10490</c:v>
                </c:pt>
                <c:pt idx="29">
                  <c:v>10118</c:v>
                </c:pt>
                <c:pt idx="30">
                  <c:v>5702</c:v>
                </c:pt>
              </c:numCache>
            </c:numRef>
          </c:val>
          <c:smooth val="0"/>
          <c:extLst>
            <c:ext xmlns:c16="http://schemas.microsoft.com/office/drawing/2014/chart" uri="{C3380CC4-5D6E-409C-BE32-E72D297353CC}">
              <c16:uniqueId val="{00000000-5CFE-4952-B91D-053178D3A917}"/>
            </c:ext>
          </c:extLst>
        </c:ser>
        <c:dLbls>
          <c:showLegendKey val="0"/>
          <c:showVal val="0"/>
          <c:showCatName val="0"/>
          <c:showSerName val="0"/>
          <c:showPercent val="0"/>
          <c:showBubbleSize val="0"/>
        </c:dLbls>
        <c:smooth val="0"/>
        <c:axId val="176414304"/>
        <c:axId val="176415288"/>
      </c:lineChart>
      <c:catAx>
        <c:axId val="17641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15288"/>
        <c:crosses val="autoZero"/>
        <c:auto val="1"/>
        <c:lblAlgn val="ctr"/>
        <c:lblOffset val="100"/>
        <c:noMultiLvlLbl val="0"/>
      </c:catAx>
      <c:valAx>
        <c:axId val="17641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1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4450</c:v>
                </c:pt>
                <c:pt idx="1">
                  <c:v>2004</c:v>
                </c:pt>
                <c:pt idx="2">
                  <c:v>2731</c:v>
                </c:pt>
                <c:pt idx="3">
                  <c:v>2486</c:v>
                </c:pt>
                <c:pt idx="4">
                  <c:v>2089</c:v>
                </c:pt>
                <c:pt idx="5">
                  <c:v>6358</c:v>
                </c:pt>
                <c:pt idx="6">
                  <c:v>1255</c:v>
                </c:pt>
                <c:pt idx="7">
                  <c:v>2404</c:v>
                </c:pt>
                <c:pt idx="8">
                  <c:v>1497</c:v>
                </c:pt>
                <c:pt idx="9">
                  <c:v>3326</c:v>
                </c:pt>
                <c:pt idx="10">
                  <c:v>1808</c:v>
                </c:pt>
                <c:pt idx="11">
                  <c:v>3959</c:v>
                </c:pt>
                <c:pt idx="12">
                  <c:v>1333</c:v>
                </c:pt>
                <c:pt idx="13">
                  <c:v>1438</c:v>
                </c:pt>
                <c:pt idx="14">
                  <c:v>2484</c:v>
                </c:pt>
                <c:pt idx="15">
                  <c:v>4263</c:v>
                </c:pt>
                <c:pt idx="16">
                  <c:v>2553</c:v>
                </c:pt>
                <c:pt idx="17">
                  <c:v>4357</c:v>
                </c:pt>
                <c:pt idx="18">
                  <c:v>4880</c:v>
                </c:pt>
                <c:pt idx="19">
                  <c:v>4636</c:v>
                </c:pt>
                <c:pt idx="20">
                  <c:v>1192</c:v>
                </c:pt>
                <c:pt idx="21">
                  <c:v>1088</c:v>
                </c:pt>
                <c:pt idx="22">
                  <c:v>8737</c:v>
                </c:pt>
                <c:pt idx="23">
                  <c:v>3576</c:v>
                </c:pt>
                <c:pt idx="24">
                  <c:v>1557</c:v>
                </c:pt>
                <c:pt idx="25">
                  <c:v>2974</c:v>
                </c:pt>
                <c:pt idx="26">
                  <c:v>1309</c:v>
                </c:pt>
                <c:pt idx="27">
                  <c:v>4866</c:v>
                </c:pt>
                <c:pt idx="28">
                  <c:v>3199</c:v>
                </c:pt>
                <c:pt idx="29">
                  <c:v>2446</c:v>
                </c:pt>
                <c:pt idx="30">
                  <c:v>1102</c:v>
                </c:pt>
              </c:numCache>
            </c:numRef>
          </c:val>
          <c:smooth val="0"/>
          <c:extLst>
            <c:ext xmlns:c16="http://schemas.microsoft.com/office/drawing/2014/chart" uri="{C3380CC4-5D6E-409C-BE32-E72D297353CC}">
              <c16:uniqueId val="{00000000-B7AF-427D-88FC-ABD6F69065AF}"/>
            </c:ext>
          </c:extLst>
        </c:ser>
        <c:dLbls>
          <c:showLegendKey val="0"/>
          <c:showVal val="0"/>
          <c:showCatName val="0"/>
          <c:showSerName val="0"/>
          <c:showPercent val="0"/>
          <c:showBubbleSize val="0"/>
        </c:dLbls>
        <c:smooth val="0"/>
        <c:axId val="233485768"/>
        <c:axId val="233490032"/>
      </c:lineChart>
      <c:catAx>
        <c:axId val="23348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90032"/>
        <c:crosses val="autoZero"/>
        <c:auto val="1"/>
        <c:lblAlgn val="ctr"/>
        <c:lblOffset val="100"/>
        <c:noMultiLvlLbl val="0"/>
      </c:catAx>
      <c:valAx>
        <c:axId val="23349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8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tagesschau</c:v>
                </c:pt>
              </c:strCache>
            </c:strRef>
          </c:cat>
          <c:val>
            <c:numRef>
              <c:f>Sheet1!$B$2</c:f>
              <c:numCache>
                <c:formatCode>General</c:formatCode>
                <c:ptCount val="1"/>
                <c:pt idx="0">
                  <c:v>144</c:v>
                </c:pt>
              </c:numCache>
            </c:numRef>
          </c:val>
          <c:extLst>
            <c:ext xmlns:c16="http://schemas.microsoft.com/office/drawing/2014/chart" uri="{C3380CC4-5D6E-409C-BE32-E72D297353CC}">
              <c16:uniqueId val="{00000000-257C-4CAB-9E0F-BE54A5F4E16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tagesschau</c:v>
                </c:pt>
              </c:strCache>
            </c:strRef>
          </c:cat>
          <c:val>
            <c:numRef>
              <c:f>Sheet1!$C$2</c:f>
              <c:numCache>
                <c:formatCode>General</c:formatCode>
                <c:ptCount val="1"/>
                <c:pt idx="0">
                  <c:v>298</c:v>
                </c:pt>
              </c:numCache>
            </c:numRef>
          </c:val>
          <c:extLst>
            <c:ext xmlns:c16="http://schemas.microsoft.com/office/drawing/2014/chart" uri="{C3380CC4-5D6E-409C-BE32-E72D297353CC}">
              <c16:uniqueId val="{00000001-257C-4CAB-9E0F-BE54A5F4E16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tagesschau</c:v>
                </c:pt>
              </c:strCache>
            </c:strRef>
          </c:cat>
          <c:val>
            <c:numRef>
              <c:f>Sheet1!$D$2</c:f>
              <c:numCache>
                <c:formatCode>General</c:formatCode>
                <c:ptCount val="1"/>
                <c:pt idx="0">
                  <c:v>200</c:v>
                </c:pt>
              </c:numCache>
            </c:numRef>
          </c:val>
          <c:extLst>
            <c:ext xmlns:c16="http://schemas.microsoft.com/office/drawing/2014/chart" uri="{C3380CC4-5D6E-409C-BE32-E72D297353CC}">
              <c16:uniqueId val="{00000002-257C-4CAB-9E0F-BE54A5F4E16A}"/>
            </c:ext>
          </c:extLst>
        </c:ser>
        <c:dLbls>
          <c:showLegendKey val="0"/>
          <c:showVal val="0"/>
          <c:showCatName val="0"/>
          <c:showSerName val="0"/>
          <c:showPercent val="0"/>
          <c:showBubbleSize val="0"/>
        </c:dLbls>
        <c:gapWidth val="150"/>
        <c:overlap val="100"/>
        <c:axId val="233476912"/>
        <c:axId val="233477896"/>
      </c:barChart>
      <c:catAx>
        <c:axId val="23347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77896"/>
        <c:crosses val="autoZero"/>
        <c:auto val="1"/>
        <c:lblAlgn val="ctr"/>
        <c:lblOffset val="100"/>
        <c:noMultiLvlLbl val="0"/>
      </c:catAx>
      <c:valAx>
        <c:axId val="23347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7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tagesschau</c:v>
                </c:pt>
              </c:strCache>
            </c:strRef>
          </c:cat>
          <c:val>
            <c:numRef>
              <c:f>Sheet1!$B$2</c:f>
              <c:numCache>
                <c:formatCode>General</c:formatCode>
                <c:ptCount val="1"/>
                <c:pt idx="0">
                  <c:v>611990</c:v>
                </c:pt>
              </c:numCache>
            </c:numRef>
          </c:val>
          <c:extLst>
            <c:ext xmlns:c16="http://schemas.microsoft.com/office/drawing/2014/chart" uri="{C3380CC4-5D6E-409C-BE32-E72D297353CC}">
              <c16:uniqueId val="{00000000-D307-46EE-B215-026CA4318D3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tagesschau</c:v>
                </c:pt>
              </c:strCache>
            </c:strRef>
          </c:cat>
          <c:val>
            <c:numRef>
              <c:f>Sheet1!$C$2</c:f>
              <c:numCache>
                <c:formatCode>General</c:formatCode>
                <c:ptCount val="1"/>
                <c:pt idx="0">
                  <c:v>33923</c:v>
                </c:pt>
              </c:numCache>
            </c:numRef>
          </c:val>
          <c:extLst>
            <c:ext xmlns:c16="http://schemas.microsoft.com/office/drawing/2014/chart" uri="{C3380CC4-5D6E-409C-BE32-E72D297353CC}">
              <c16:uniqueId val="{00000001-D307-46EE-B215-026CA4318D3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tagesschau</c:v>
                </c:pt>
              </c:strCache>
            </c:strRef>
          </c:cat>
          <c:val>
            <c:numRef>
              <c:f>Sheet1!$D$2</c:f>
              <c:numCache>
                <c:formatCode>General</c:formatCode>
                <c:ptCount val="1"/>
                <c:pt idx="0">
                  <c:v>58525</c:v>
                </c:pt>
              </c:numCache>
            </c:numRef>
          </c:val>
          <c:extLst>
            <c:ext xmlns:c16="http://schemas.microsoft.com/office/drawing/2014/chart" uri="{C3380CC4-5D6E-409C-BE32-E72D297353CC}">
              <c16:uniqueId val="{00000002-D307-46EE-B215-026CA4318D3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tagesschau</c:v>
                </c:pt>
              </c:strCache>
            </c:strRef>
          </c:cat>
          <c:val>
            <c:numRef>
              <c:f>Sheet1!$E$2</c:f>
              <c:numCache>
                <c:formatCode>General</c:formatCode>
                <c:ptCount val="1"/>
                <c:pt idx="0">
                  <c:v>35116</c:v>
                </c:pt>
              </c:numCache>
            </c:numRef>
          </c:val>
          <c:extLst>
            <c:ext xmlns:c16="http://schemas.microsoft.com/office/drawing/2014/chart" uri="{C3380CC4-5D6E-409C-BE32-E72D297353CC}">
              <c16:uniqueId val="{00000003-D307-46EE-B215-026CA4318D3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tagesschau</c:v>
                </c:pt>
              </c:strCache>
            </c:strRef>
          </c:cat>
          <c:val>
            <c:numRef>
              <c:f>Sheet1!$F$2</c:f>
              <c:numCache>
                <c:formatCode>General</c:formatCode>
                <c:ptCount val="1"/>
                <c:pt idx="0">
                  <c:v>73126</c:v>
                </c:pt>
              </c:numCache>
            </c:numRef>
          </c:val>
          <c:extLst>
            <c:ext xmlns:c16="http://schemas.microsoft.com/office/drawing/2014/chart" uri="{C3380CC4-5D6E-409C-BE32-E72D297353CC}">
              <c16:uniqueId val="{00000004-D307-46EE-B215-026CA4318D3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tagesschau</c:v>
                </c:pt>
              </c:strCache>
            </c:strRef>
          </c:cat>
          <c:val>
            <c:numRef>
              <c:f>Sheet1!$G$2</c:f>
              <c:numCache>
                <c:formatCode>General</c:formatCode>
                <c:ptCount val="1"/>
                <c:pt idx="0">
                  <c:v>70521</c:v>
                </c:pt>
              </c:numCache>
            </c:numRef>
          </c:val>
          <c:extLst>
            <c:ext xmlns:c16="http://schemas.microsoft.com/office/drawing/2014/chart" uri="{C3380CC4-5D6E-409C-BE32-E72D297353CC}">
              <c16:uniqueId val="{00000005-D307-46EE-B215-026CA4318D3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tagesschau</c:v>
                </c:pt>
              </c:strCache>
            </c:strRef>
          </c:cat>
          <c:val>
            <c:numRef>
              <c:f>Sheet1!$H$2</c:f>
              <c:numCache>
                <c:formatCode>General</c:formatCode>
                <c:ptCount val="1"/>
                <c:pt idx="0">
                  <c:v>303726</c:v>
                </c:pt>
              </c:numCache>
            </c:numRef>
          </c:val>
          <c:extLst>
            <c:ext xmlns:c16="http://schemas.microsoft.com/office/drawing/2014/chart" uri="{C3380CC4-5D6E-409C-BE32-E72D297353CC}">
              <c16:uniqueId val="{00000006-D307-46EE-B215-026CA4318D3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tagesschau</c:v>
                </c:pt>
              </c:strCache>
            </c:strRef>
          </c:cat>
          <c:val>
            <c:numRef>
              <c:f>Sheet1!$I$2</c:f>
              <c:numCache>
                <c:formatCode>General</c:formatCode>
                <c:ptCount val="1"/>
                <c:pt idx="0">
                  <c:v>92357</c:v>
                </c:pt>
              </c:numCache>
            </c:numRef>
          </c:val>
          <c:extLst>
            <c:ext xmlns:c16="http://schemas.microsoft.com/office/drawing/2014/chart" uri="{C3380CC4-5D6E-409C-BE32-E72D297353CC}">
              <c16:uniqueId val="{00000007-D307-46EE-B215-026CA4318D38}"/>
            </c:ext>
          </c:extLst>
        </c:ser>
        <c:dLbls>
          <c:showLegendKey val="0"/>
          <c:showVal val="0"/>
          <c:showCatName val="0"/>
          <c:showSerName val="0"/>
          <c:showPercent val="0"/>
          <c:showBubbleSize val="0"/>
        </c:dLbls>
        <c:gapWidth val="150"/>
        <c:overlap val="100"/>
        <c:axId val="176414960"/>
        <c:axId val="176422832"/>
      </c:barChart>
      <c:catAx>
        <c:axId val="17641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22832"/>
        <c:crosses val="autoZero"/>
        <c:auto val="1"/>
        <c:lblAlgn val="ctr"/>
        <c:lblOffset val="100"/>
        <c:noMultiLvlLbl val="0"/>
      </c:catAx>
      <c:valAx>
        <c:axId val="176422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1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1E3DF-823B-4B55-AC2D-AEBCD90D3340}"/>
              </a:ext>
            </a:extLst>
          </p:cNvPr>
          <p:cNvSpPr>
            <a:spLocks noGrp="1"/>
          </p:cNvSpPr>
          <p:nvPr>
            <p:ph type="ctrTitle"/>
          </p:nvPr>
        </p:nvSpPr>
        <p:spPr/>
        <p:txBody>
          <a:bodyPr/>
          <a:lstStyle/>
          <a:p>
            <a:r>
              <a:rPr lang="en-US"/>
              <a:t>Facebook-öffentliche Daten</a:t>
            </a:r>
          </a:p>
        </p:txBody>
      </p:sp>
      <p:sp>
        <p:nvSpPr>
          <p:cNvPr id="3" name="Subtitle 2">
            <a:extLst>
              <a:ext uri="{FF2B5EF4-FFF2-40B4-BE49-F238E27FC236}">
                <a16:creationId xmlns:a16="http://schemas.microsoft.com/office/drawing/2014/main" id="{5762EAC4-E1F2-4B8A-9003-2C4BFC9F150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813978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432EF-ADA8-418F-A431-EA6699307029}"/>
              </a:ext>
            </a:extLst>
          </p:cNvPr>
          <p:cNvSpPr>
            <a:spLocks noGrp="1"/>
          </p:cNvSpPr>
          <p:nvPr>
            <p:ph type="title"/>
          </p:nvPr>
        </p:nvSpPr>
        <p:spPr/>
        <p:txBody>
          <a:bodyPr/>
          <a:lstStyle/>
          <a:p>
            <a:r>
              <a:rPr lang="en-US"/>
              <a:t>Konkurrenzvergleich</a:t>
            </a:r>
          </a:p>
        </p:txBody>
      </p:sp>
      <p:graphicFrame>
        <p:nvGraphicFramePr>
          <p:cNvPr id="5" name="Table Placeholder 4">
            <a:extLst>
              <a:ext uri="{FF2B5EF4-FFF2-40B4-BE49-F238E27FC236}">
                <a16:creationId xmlns:a16="http://schemas.microsoft.com/office/drawing/2014/main" id="{67AAA2CF-D521-413F-8143-0F1C2E64FCBA}"/>
              </a:ext>
            </a:extLst>
          </p:cNvPr>
          <p:cNvGraphicFramePr>
            <a:graphicFrameLocks noGrp="1"/>
          </p:cNvGraphicFramePr>
          <p:nvPr>
            <p:ph type="tbl" sz="quarter" idx="13"/>
            <p:extLst>
              <p:ext uri="{D42A27DB-BD31-4B8C-83A1-F6EECF244321}">
                <p14:modId xmlns:p14="http://schemas.microsoft.com/office/powerpoint/2010/main" val="120188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4335595"/>
                    </a:ext>
                  </a:extLst>
                </a:gridCol>
                <a:gridCol w="822960">
                  <a:extLst>
                    <a:ext uri="{9D8B030D-6E8A-4147-A177-3AD203B41FA5}">
                      <a16:colId xmlns:a16="http://schemas.microsoft.com/office/drawing/2014/main" val="4162860053"/>
                    </a:ext>
                  </a:extLst>
                </a:gridCol>
                <a:gridCol w="658368">
                  <a:extLst>
                    <a:ext uri="{9D8B030D-6E8A-4147-A177-3AD203B41FA5}">
                      <a16:colId xmlns:a16="http://schemas.microsoft.com/office/drawing/2014/main" val="446702978"/>
                    </a:ext>
                  </a:extLst>
                </a:gridCol>
                <a:gridCol w="822960">
                  <a:extLst>
                    <a:ext uri="{9D8B030D-6E8A-4147-A177-3AD203B41FA5}">
                      <a16:colId xmlns:a16="http://schemas.microsoft.com/office/drawing/2014/main" val="1617935655"/>
                    </a:ext>
                  </a:extLst>
                </a:gridCol>
                <a:gridCol w="822960">
                  <a:extLst>
                    <a:ext uri="{9D8B030D-6E8A-4147-A177-3AD203B41FA5}">
                      <a16:colId xmlns:a16="http://schemas.microsoft.com/office/drawing/2014/main" val="1171910305"/>
                    </a:ext>
                  </a:extLst>
                </a:gridCol>
                <a:gridCol w="822960">
                  <a:extLst>
                    <a:ext uri="{9D8B030D-6E8A-4147-A177-3AD203B41FA5}">
                      <a16:colId xmlns:a16="http://schemas.microsoft.com/office/drawing/2014/main" val="215382077"/>
                    </a:ext>
                  </a:extLst>
                </a:gridCol>
                <a:gridCol w="822960">
                  <a:extLst>
                    <a:ext uri="{9D8B030D-6E8A-4147-A177-3AD203B41FA5}">
                      <a16:colId xmlns:a16="http://schemas.microsoft.com/office/drawing/2014/main" val="3473266491"/>
                    </a:ext>
                  </a:extLst>
                </a:gridCol>
                <a:gridCol w="822960">
                  <a:extLst>
                    <a:ext uri="{9D8B030D-6E8A-4147-A177-3AD203B41FA5}">
                      <a16:colId xmlns:a16="http://schemas.microsoft.com/office/drawing/2014/main" val="3849855975"/>
                    </a:ext>
                  </a:extLst>
                </a:gridCol>
                <a:gridCol w="822960">
                  <a:extLst>
                    <a:ext uri="{9D8B030D-6E8A-4147-A177-3AD203B41FA5}">
                      <a16:colId xmlns:a16="http://schemas.microsoft.com/office/drawing/2014/main" val="2116950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023529579"/>
                  </a:ext>
                </a:extLst>
              </a:tr>
              <a:tr h="370840">
                <a:tc>
                  <a:txBody>
                    <a:bodyPr/>
                    <a:lstStyle/>
                    <a:p>
                      <a:r>
                        <a:rPr lang="en-US" sz="1000"/>
                        <a:t>tagesschau</a:t>
                      </a:r>
                    </a:p>
                  </a:txBody>
                  <a:tcPr/>
                </a:tc>
                <a:tc>
                  <a:txBody>
                    <a:bodyPr/>
                    <a:lstStyle/>
                    <a:p>
                      <a:r>
                        <a:rPr lang="en-US" sz="1000"/>
                        <a:t>1423371</a:t>
                      </a:r>
                    </a:p>
                  </a:txBody>
                  <a:tcPr/>
                </a:tc>
                <a:tc>
                  <a:txBody>
                    <a:bodyPr/>
                    <a:lstStyle/>
                    <a:p>
                      <a:r>
                        <a:rPr lang="en-US" sz="1000"/>
                        <a:t>20708</a:t>
                      </a:r>
                    </a:p>
                  </a:txBody>
                  <a:tcPr/>
                </a:tc>
                <a:tc>
                  <a:txBody>
                    <a:bodyPr/>
                    <a:lstStyle/>
                    <a:p>
                      <a:r>
                        <a:rPr lang="en-US" sz="1000"/>
                        <a:t>642</a:t>
                      </a:r>
                    </a:p>
                  </a:txBody>
                  <a:tcPr/>
                </a:tc>
                <a:tc>
                  <a:txBody>
                    <a:bodyPr/>
                    <a:lstStyle/>
                    <a:p>
                      <a:r>
                        <a:rPr lang="en-US" sz="1000"/>
                        <a:t>611990</a:t>
                      </a:r>
                    </a:p>
                  </a:txBody>
                  <a:tcPr/>
                </a:tc>
                <a:tc>
                  <a:txBody>
                    <a:bodyPr/>
                    <a:lstStyle/>
                    <a:p>
                      <a:r>
                        <a:rPr lang="en-US" sz="1000"/>
                        <a:t>303726</a:t>
                      </a:r>
                    </a:p>
                  </a:txBody>
                  <a:tcPr/>
                </a:tc>
                <a:tc>
                  <a:txBody>
                    <a:bodyPr/>
                    <a:lstStyle/>
                    <a:p>
                      <a:r>
                        <a:rPr lang="en-US" sz="1000"/>
                        <a:t>92357</a:t>
                      </a:r>
                    </a:p>
                  </a:txBody>
                  <a:tcPr/>
                </a:tc>
                <a:tc>
                  <a:txBody>
                    <a:bodyPr/>
                    <a:lstStyle/>
                    <a:p>
                      <a:r>
                        <a:rPr lang="en-US" sz="1000"/>
                        <a:t>0</a:t>
                      </a:r>
                    </a:p>
                  </a:txBody>
                  <a:tcPr/>
                </a:tc>
                <a:tc>
                  <a:txBody>
                    <a:bodyPr/>
                    <a:lstStyle/>
                    <a:p>
                      <a:r>
                        <a:rPr lang="en-US" sz="1000"/>
                        <a:t>0.1111%</a:t>
                      </a:r>
                    </a:p>
                  </a:txBody>
                  <a:tcPr/>
                </a:tc>
                <a:extLst>
                  <a:ext uri="{0D108BD9-81ED-4DB2-BD59-A6C34878D82A}">
                    <a16:rowId xmlns:a16="http://schemas.microsoft.com/office/drawing/2014/main" val="3210333577"/>
                  </a:ext>
                </a:extLst>
              </a:tr>
            </a:tbl>
          </a:graphicData>
        </a:graphic>
      </p:graphicFrame>
      <p:sp>
        <p:nvSpPr>
          <p:cNvPr id="4" name="Text Placeholder 3">
            <a:extLst>
              <a:ext uri="{FF2B5EF4-FFF2-40B4-BE49-F238E27FC236}">
                <a16:creationId xmlns:a16="http://schemas.microsoft.com/office/drawing/2014/main" id="{7B089006-BF54-4068-9E93-74E4C907FBD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498845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28C5-1E1C-40B9-800B-0CE8C6ECEB4D}"/>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13554A4D-C61F-48EF-9899-8C73B5613202}"/>
              </a:ext>
            </a:extLst>
          </p:cNvPr>
          <p:cNvGraphicFramePr>
            <a:graphicFrameLocks noGrp="1"/>
          </p:cNvGraphicFramePr>
          <p:nvPr>
            <p:ph type="chart" sz="quarter" idx="13"/>
            <p:extLst>
              <p:ext uri="{D42A27DB-BD31-4B8C-83A1-F6EECF244321}">
                <p14:modId xmlns:p14="http://schemas.microsoft.com/office/powerpoint/2010/main" val="122050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C27F7-F23D-4C73-BF2C-11B5F528453A}"/>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A7BC6EE0-7919-41E2-BB58-03EE01D08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468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EBC5-C9BB-43E6-BF20-F031DD4FBBD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31B6A96-099B-4694-96D6-85CB45855122}"/>
              </a:ext>
            </a:extLst>
          </p:cNvPr>
          <p:cNvGraphicFramePr>
            <a:graphicFrameLocks noGrp="1"/>
          </p:cNvGraphicFramePr>
          <p:nvPr>
            <p:ph type="chart" sz="quarter" idx="13"/>
            <p:extLst>
              <p:ext uri="{D42A27DB-BD31-4B8C-83A1-F6EECF244321}">
                <p14:modId xmlns:p14="http://schemas.microsoft.com/office/powerpoint/2010/main" val="3686283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BCB6E-6E29-4999-9302-3DEBDA77082E}"/>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009A6FC3-149D-4021-8BC5-AAB810895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631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99F1-FEA2-4F37-B8B5-AA06B5F86E14}"/>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6B5348D-6400-4B56-B683-84A0B5C5849D}"/>
              </a:ext>
            </a:extLst>
          </p:cNvPr>
          <p:cNvGraphicFramePr>
            <a:graphicFrameLocks noGrp="1"/>
          </p:cNvGraphicFramePr>
          <p:nvPr>
            <p:ph type="chart" sz="quarter" idx="13"/>
            <p:extLst>
              <p:ext uri="{D42A27DB-BD31-4B8C-83A1-F6EECF244321}">
                <p14:modId xmlns:p14="http://schemas.microsoft.com/office/powerpoint/2010/main" val="1422326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BFA64-ADA5-4078-A60D-B8EAE3AD004C}"/>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8D043F3D-1F52-4984-82DF-81E3B43660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879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8DAD9-87F7-4A93-8318-50CF0C19E4E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BCDF551-B198-45F3-AEEF-15B0710BDF2C}"/>
              </a:ext>
            </a:extLst>
          </p:cNvPr>
          <p:cNvGraphicFramePr>
            <a:graphicFrameLocks noGrp="1"/>
          </p:cNvGraphicFramePr>
          <p:nvPr>
            <p:ph type="chart" sz="quarter" idx="13"/>
            <p:extLst>
              <p:ext uri="{D42A27DB-BD31-4B8C-83A1-F6EECF244321}">
                <p14:modId xmlns:p14="http://schemas.microsoft.com/office/powerpoint/2010/main" val="427383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7CDBA-8C37-4622-A67C-8B7FA1E79F38}"/>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D4B18914-13AD-4DB9-B712-56FBD6558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762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98F2-A3FD-48DC-86A8-53A88522F00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1ABD3F2-DAB7-4716-BF47-9410341490CF}"/>
              </a:ext>
            </a:extLst>
          </p:cNvPr>
          <p:cNvGraphicFramePr>
            <a:graphicFrameLocks noGrp="1"/>
          </p:cNvGraphicFramePr>
          <p:nvPr>
            <p:ph type="chart" sz="quarter" idx="13"/>
            <p:extLst>
              <p:ext uri="{D42A27DB-BD31-4B8C-83A1-F6EECF244321}">
                <p14:modId xmlns:p14="http://schemas.microsoft.com/office/powerpoint/2010/main" val="1004957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BCABC-611E-42B1-9C83-753E4C3841CF}"/>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386029E4-8E26-428E-9E9D-49A897C3C8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664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2B32B-0179-40A1-BA3F-4DFB87C32408}"/>
              </a:ext>
            </a:extLst>
          </p:cNvPr>
          <p:cNvSpPr>
            <a:spLocks noGrp="1"/>
          </p:cNvSpPr>
          <p:nvPr>
            <p:ph type="title"/>
          </p:nvPr>
        </p:nvSpPr>
        <p:spPr/>
        <p:txBody>
          <a:bodyPr/>
          <a:lstStyle/>
          <a:p>
            <a:r>
              <a:rPr lang="en-US"/>
              <a:t>Likes</a:t>
            </a:r>
          </a:p>
        </p:txBody>
      </p:sp>
      <p:graphicFrame>
        <p:nvGraphicFramePr>
          <p:cNvPr id="6" name="Chart Placeholder 5">
            <a:extLst>
              <a:ext uri="{FF2B5EF4-FFF2-40B4-BE49-F238E27FC236}">
                <a16:creationId xmlns:a16="http://schemas.microsoft.com/office/drawing/2014/main" id="{E74F9930-4FAC-4545-96EC-93D643A446DB}"/>
              </a:ext>
            </a:extLst>
          </p:cNvPr>
          <p:cNvGraphicFramePr>
            <a:graphicFrameLocks noGrp="1"/>
          </p:cNvGraphicFramePr>
          <p:nvPr>
            <p:ph type="chart" sz="quarter" idx="13"/>
            <p:extLst>
              <p:ext uri="{D42A27DB-BD31-4B8C-83A1-F6EECF244321}">
                <p14:modId xmlns:p14="http://schemas.microsoft.com/office/powerpoint/2010/main" val="1200148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711B7-D97F-4C87-8632-C0797EF82144}"/>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E7B0EEED-0A91-46EB-ADD5-02BDEBFA7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958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8CC43-9C81-45BF-AEDA-5D84F14B8B64}"/>
              </a:ext>
            </a:extLst>
          </p:cNvPr>
          <p:cNvSpPr>
            <a:spLocks noGrp="1"/>
          </p:cNvSpPr>
          <p:nvPr>
            <p:ph type="title"/>
          </p:nvPr>
        </p:nvSpPr>
        <p:spPr/>
        <p:txBody>
          <a:bodyPr/>
          <a:lstStyle/>
          <a:p>
            <a:r>
              <a:rPr lang="en-US"/>
              <a:t>Comments</a:t>
            </a:r>
          </a:p>
        </p:txBody>
      </p:sp>
      <p:graphicFrame>
        <p:nvGraphicFramePr>
          <p:cNvPr id="6" name="Chart Placeholder 5">
            <a:extLst>
              <a:ext uri="{FF2B5EF4-FFF2-40B4-BE49-F238E27FC236}">
                <a16:creationId xmlns:a16="http://schemas.microsoft.com/office/drawing/2014/main" id="{24D62D8D-BB92-426A-B3E1-59897036223E}"/>
              </a:ext>
            </a:extLst>
          </p:cNvPr>
          <p:cNvGraphicFramePr>
            <a:graphicFrameLocks noGrp="1"/>
          </p:cNvGraphicFramePr>
          <p:nvPr>
            <p:ph type="chart" sz="quarter" idx="13"/>
            <p:extLst>
              <p:ext uri="{D42A27DB-BD31-4B8C-83A1-F6EECF244321}">
                <p14:modId xmlns:p14="http://schemas.microsoft.com/office/powerpoint/2010/main" val="996910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2A34E-F606-4638-AF3E-1829AC610AB2}"/>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C83BB982-A607-4ABE-A882-F034D9F84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386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7644-DB7F-4616-80A7-40D24BD5934A}"/>
              </a:ext>
            </a:extLst>
          </p:cNvPr>
          <p:cNvSpPr>
            <a:spLocks noGrp="1"/>
          </p:cNvSpPr>
          <p:nvPr>
            <p:ph type="title"/>
          </p:nvPr>
        </p:nvSpPr>
        <p:spPr/>
        <p:txBody>
          <a:bodyPr/>
          <a:lstStyle/>
          <a:p>
            <a:r>
              <a:rPr lang="en-US"/>
              <a:t>Shares</a:t>
            </a:r>
          </a:p>
        </p:txBody>
      </p:sp>
      <p:graphicFrame>
        <p:nvGraphicFramePr>
          <p:cNvPr id="6" name="Chart Placeholder 5">
            <a:extLst>
              <a:ext uri="{FF2B5EF4-FFF2-40B4-BE49-F238E27FC236}">
                <a16:creationId xmlns:a16="http://schemas.microsoft.com/office/drawing/2014/main" id="{52E08F89-6DF1-4996-A7C4-CE0214B0AC5D}"/>
              </a:ext>
            </a:extLst>
          </p:cNvPr>
          <p:cNvGraphicFramePr>
            <a:graphicFrameLocks noGrp="1"/>
          </p:cNvGraphicFramePr>
          <p:nvPr>
            <p:ph type="chart" sz="quarter" idx="13"/>
            <p:extLst>
              <p:ext uri="{D42A27DB-BD31-4B8C-83A1-F6EECF244321}">
                <p14:modId xmlns:p14="http://schemas.microsoft.com/office/powerpoint/2010/main" val="975153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C44CEE-6E4F-4669-80E8-5978886F0C32}"/>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77E079D9-2740-4716-A511-D9B1E96E3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4148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DFEA-0A07-45BB-A03F-F2EB61704459}"/>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45D8991A-BE3C-406E-A07E-C4A1873FB9B9}"/>
              </a:ext>
            </a:extLst>
          </p:cNvPr>
          <p:cNvGraphicFramePr>
            <a:graphicFrameLocks noGrp="1"/>
          </p:cNvGraphicFramePr>
          <p:nvPr>
            <p:ph type="chart" sz="quarter" idx="13"/>
            <p:extLst>
              <p:ext uri="{D42A27DB-BD31-4B8C-83A1-F6EECF244321}">
                <p14:modId xmlns:p14="http://schemas.microsoft.com/office/powerpoint/2010/main" val="111359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BAB1C7-0D07-4239-A504-B537D36E8CAF}"/>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912FC2B7-BC77-42EC-80E6-63EC2C633B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188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0E63-ACB3-4786-B144-C41E187E7A2B}"/>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AAF98856-78E8-4EC0-ADBE-4FCE82331B55}"/>
              </a:ext>
            </a:extLst>
          </p:cNvPr>
          <p:cNvGraphicFramePr>
            <a:graphicFrameLocks noGrp="1"/>
          </p:cNvGraphicFramePr>
          <p:nvPr>
            <p:ph type="tbl" sz="quarter" idx="13"/>
            <p:extLst>
              <p:ext uri="{D42A27DB-BD31-4B8C-83A1-F6EECF244321}">
                <p14:modId xmlns:p14="http://schemas.microsoft.com/office/powerpoint/2010/main" val="3669147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6990122"/>
                    </a:ext>
                  </a:extLst>
                </a:gridCol>
                <a:gridCol w="1234440">
                  <a:extLst>
                    <a:ext uri="{9D8B030D-6E8A-4147-A177-3AD203B41FA5}">
                      <a16:colId xmlns:a16="http://schemas.microsoft.com/office/drawing/2014/main" val="309557996"/>
                    </a:ext>
                  </a:extLst>
                </a:gridCol>
                <a:gridCol w="822960">
                  <a:extLst>
                    <a:ext uri="{9D8B030D-6E8A-4147-A177-3AD203B41FA5}">
                      <a16:colId xmlns:a16="http://schemas.microsoft.com/office/drawing/2014/main" val="3865862474"/>
                    </a:ext>
                  </a:extLst>
                </a:gridCol>
                <a:gridCol w="822960">
                  <a:extLst>
                    <a:ext uri="{9D8B030D-6E8A-4147-A177-3AD203B41FA5}">
                      <a16:colId xmlns:a16="http://schemas.microsoft.com/office/drawing/2014/main" val="2919777053"/>
                    </a:ext>
                  </a:extLst>
                </a:gridCol>
                <a:gridCol w="822960">
                  <a:extLst>
                    <a:ext uri="{9D8B030D-6E8A-4147-A177-3AD203B41FA5}">
                      <a16:colId xmlns:a16="http://schemas.microsoft.com/office/drawing/2014/main" val="2421200292"/>
                    </a:ext>
                  </a:extLst>
                </a:gridCol>
                <a:gridCol w="822960">
                  <a:extLst>
                    <a:ext uri="{9D8B030D-6E8A-4147-A177-3AD203B41FA5}">
                      <a16:colId xmlns:a16="http://schemas.microsoft.com/office/drawing/2014/main" val="3761814635"/>
                    </a:ext>
                  </a:extLst>
                </a:gridCol>
                <a:gridCol w="822960">
                  <a:extLst>
                    <a:ext uri="{9D8B030D-6E8A-4147-A177-3AD203B41FA5}">
                      <a16:colId xmlns:a16="http://schemas.microsoft.com/office/drawing/2014/main" val="51411934"/>
                    </a:ext>
                  </a:extLst>
                </a:gridCol>
                <a:gridCol w="822960">
                  <a:extLst>
                    <a:ext uri="{9D8B030D-6E8A-4147-A177-3AD203B41FA5}">
                      <a16:colId xmlns:a16="http://schemas.microsoft.com/office/drawing/2014/main" val="69324937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180091308"/>
                  </a:ext>
                </a:extLst>
              </a:tr>
              <a:tr h="370840">
                <a:tc>
                  <a:txBody>
                    <a:bodyPr/>
                    <a:lstStyle/>
                    <a:p>
                      <a:r>
                        <a:rPr lang="en-US" sz="1000"/>
                        <a:t>tagesschau</a:t>
                      </a:r>
                    </a:p>
                  </a:txBody>
                  <a:tcPr/>
                </a:tc>
                <a:tc>
                  <a:txBody>
                    <a:bodyPr/>
                    <a:lstStyle/>
                    <a:p>
                      <a:r>
                        <a:rPr lang="en-US" sz="1000"/>
                        <a:t>642</a:t>
                      </a:r>
                    </a:p>
                  </a:txBody>
                  <a:tcPr/>
                </a:tc>
                <a:tc>
                  <a:txBody>
                    <a:bodyPr/>
                    <a:lstStyle/>
                    <a:p>
                      <a:r>
                        <a:rPr lang="en-US" sz="1000"/>
                        <a:t>298</a:t>
                      </a:r>
                    </a:p>
                  </a:txBody>
                  <a:tcPr/>
                </a:tc>
                <a:tc>
                  <a:txBody>
                    <a:bodyPr/>
                    <a:lstStyle/>
                    <a:p>
                      <a:r>
                        <a:rPr lang="en-US" sz="1000"/>
                        <a:t>200</a:t>
                      </a:r>
                    </a:p>
                  </a:txBody>
                  <a:tcPr/>
                </a:tc>
                <a:tc>
                  <a:txBody>
                    <a:bodyPr/>
                    <a:lstStyle/>
                    <a:p>
                      <a:r>
                        <a:rPr lang="en-US" sz="1000"/>
                        <a:t>0</a:t>
                      </a:r>
                    </a:p>
                  </a:txBody>
                  <a:tcPr/>
                </a:tc>
                <a:tc>
                  <a:txBody>
                    <a:bodyPr/>
                    <a:lstStyle/>
                    <a:p>
                      <a:r>
                        <a:rPr lang="en-US" sz="1000"/>
                        <a:t>144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96547147"/>
                  </a:ext>
                </a:extLst>
              </a:tr>
            </a:tbl>
          </a:graphicData>
        </a:graphic>
      </p:graphicFrame>
      <p:sp>
        <p:nvSpPr>
          <p:cNvPr id="4" name="Text Placeholder 3">
            <a:extLst>
              <a:ext uri="{FF2B5EF4-FFF2-40B4-BE49-F238E27FC236}">
                <a16:creationId xmlns:a16="http://schemas.microsoft.com/office/drawing/2014/main" id="{8AFC782A-B140-4E4E-843C-31BF925709C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763284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9628-9CBF-46AB-8DA4-8125F75499C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A43F5A0-A3E2-42D8-A2C0-04608FE5909A}"/>
              </a:ext>
            </a:extLst>
          </p:cNvPr>
          <p:cNvGraphicFramePr>
            <a:graphicFrameLocks noGrp="1"/>
          </p:cNvGraphicFramePr>
          <p:nvPr>
            <p:ph type="chart" sz="quarter" idx="13"/>
            <p:extLst>
              <p:ext uri="{D42A27DB-BD31-4B8C-83A1-F6EECF244321}">
                <p14:modId xmlns:p14="http://schemas.microsoft.com/office/powerpoint/2010/main" val="925233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C8726-3223-4264-A183-ECA10ABBBDFC}"/>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2DBA3CA9-C881-44F5-A803-8A6772231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461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D3EB-C33C-4A96-AF13-85A8ECC8856F}"/>
              </a:ext>
            </a:extLst>
          </p:cNvPr>
          <p:cNvSpPr>
            <a:spLocks noGrp="1"/>
          </p:cNvSpPr>
          <p:nvPr>
            <p:ph type="title"/>
          </p:nvPr>
        </p:nvSpPr>
        <p:spPr/>
        <p:txBody>
          <a:bodyPr/>
          <a:lstStyle/>
          <a:p>
            <a:r>
              <a:rPr lang="de-DE"/>
              <a:t>FB Posts - öffentliche Daten - 1 of 7</a:t>
            </a:r>
            <a:endParaRPr lang="en-US"/>
          </a:p>
        </p:txBody>
      </p:sp>
      <p:graphicFrame>
        <p:nvGraphicFramePr>
          <p:cNvPr id="5" name="Table Placeholder 4">
            <a:extLst>
              <a:ext uri="{FF2B5EF4-FFF2-40B4-BE49-F238E27FC236}">
                <a16:creationId xmlns:a16="http://schemas.microsoft.com/office/drawing/2014/main" id="{AFD2F041-E208-43ED-A1E8-E95F18C29BCF}"/>
              </a:ext>
            </a:extLst>
          </p:cNvPr>
          <p:cNvGraphicFramePr>
            <a:graphicFrameLocks noGrp="1"/>
          </p:cNvGraphicFramePr>
          <p:nvPr>
            <p:ph type="tbl" sz="quarter" idx="13"/>
            <p:extLst>
              <p:ext uri="{D42A27DB-BD31-4B8C-83A1-F6EECF244321}">
                <p14:modId xmlns:p14="http://schemas.microsoft.com/office/powerpoint/2010/main" val="366133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4277505945"/>
                    </a:ext>
                  </a:extLst>
                </a:gridCol>
                <a:gridCol w="493776">
                  <a:extLst>
                    <a:ext uri="{9D8B030D-6E8A-4147-A177-3AD203B41FA5}">
                      <a16:colId xmlns:a16="http://schemas.microsoft.com/office/drawing/2014/main" val="2234414442"/>
                    </a:ext>
                  </a:extLst>
                </a:gridCol>
                <a:gridCol w="576072">
                  <a:extLst>
                    <a:ext uri="{9D8B030D-6E8A-4147-A177-3AD203B41FA5}">
                      <a16:colId xmlns:a16="http://schemas.microsoft.com/office/drawing/2014/main" val="2068024716"/>
                    </a:ext>
                  </a:extLst>
                </a:gridCol>
                <a:gridCol w="576072">
                  <a:extLst>
                    <a:ext uri="{9D8B030D-6E8A-4147-A177-3AD203B41FA5}">
                      <a16:colId xmlns:a16="http://schemas.microsoft.com/office/drawing/2014/main" val="2943729569"/>
                    </a:ext>
                  </a:extLst>
                </a:gridCol>
                <a:gridCol w="576072">
                  <a:extLst>
                    <a:ext uri="{9D8B030D-6E8A-4147-A177-3AD203B41FA5}">
                      <a16:colId xmlns:a16="http://schemas.microsoft.com/office/drawing/2014/main" val="3177237768"/>
                    </a:ext>
                  </a:extLst>
                </a:gridCol>
                <a:gridCol w="576072">
                  <a:extLst>
                    <a:ext uri="{9D8B030D-6E8A-4147-A177-3AD203B41FA5}">
                      <a16:colId xmlns:a16="http://schemas.microsoft.com/office/drawing/2014/main" val="2217032231"/>
                    </a:ext>
                  </a:extLst>
                </a:gridCol>
                <a:gridCol w="576072">
                  <a:extLst>
                    <a:ext uri="{9D8B030D-6E8A-4147-A177-3AD203B41FA5}">
                      <a16:colId xmlns:a16="http://schemas.microsoft.com/office/drawing/2014/main" val="52899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85675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Markus Schmidt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extLst>
                  <a:ext uri="{0D108BD9-81ED-4DB2-BD59-A6C34878D82A}">
                    <a16:rowId xmlns:a16="http://schemas.microsoft.com/office/drawing/2014/main" val="318723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extLst>
                  <a:ext uri="{0D108BD9-81ED-4DB2-BD59-A6C34878D82A}">
                    <a16:rowId xmlns:a16="http://schemas.microsoft.com/office/drawing/2014/main" val="182929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extLst>
                  <a:ext uri="{0D108BD9-81ED-4DB2-BD59-A6C34878D82A}">
                    <a16:rowId xmlns:a16="http://schemas.microsoft.com/office/drawing/2014/main" val="3131300754"/>
                  </a:ext>
                </a:extLst>
              </a:tr>
            </a:tbl>
          </a:graphicData>
        </a:graphic>
      </p:graphicFrame>
      <p:sp>
        <p:nvSpPr>
          <p:cNvPr id="4" name="Text Placeholder 3">
            <a:extLst>
              <a:ext uri="{FF2B5EF4-FFF2-40B4-BE49-F238E27FC236}">
                <a16:creationId xmlns:a16="http://schemas.microsoft.com/office/drawing/2014/main" id="{30DE4860-FD80-4DBE-998A-6DDC917F8B99}"/>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214649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46E7-4CD9-4F36-8F01-9A505EC9BFCC}"/>
              </a:ext>
            </a:extLst>
          </p:cNvPr>
          <p:cNvSpPr>
            <a:spLocks noGrp="1"/>
          </p:cNvSpPr>
          <p:nvPr>
            <p:ph type="title"/>
          </p:nvPr>
        </p:nvSpPr>
        <p:spPr/>
        <p:txBody>
          <a:bodyPr/>
          <a:lstStyle/>
          <a:p>
            <a:r>
              <a:rPr lang="de-DE"/>
              <a:t>FB Posts - öffentliche Daten - 2 of 7</a:t>
            </a:r>
            <a:endParaRPr lang="en-US"/>
          </a:p>
        </p:txBody>
      </p:sp>
      <p:graphicFrame>
        <p:nvGraphicFramePr>
          <p:cNvPr id="5" name="Table Placeholder 4">
            <a:extLst>
              <a:ext uri="{FF2B5EF4-FFF2-40B4-BE49-F238E27FC236}">
                <a16:creationId xmlns:a16="http://schemas.microsoft.com/office/drawing/2014/main" id="{02D9CB1A-782B-44F7-A459-8FD67463307C}"/>
              </a:ext>
            </a:extLst>
          </p:cNvPr>
          <p:cNvGraphicFramePr>
            <a:graphicFrameLocks noGrp="1"/>
          </p:cNvGraphicFramePr>
          <p:nvPr>
            <p:ph type="tbl" sz="quarter" idx="13"/>
            <p:extLst>
              <p:ext uri="{D42A27DB-BD31-4B8C-83A1-F6EECF244321}">
                <p14:modId xmlns:p14="http://schemas.microsoft.com/office/powerpoint/2010/main" val="215510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3379015666"/>
                    </a:ext>
                  </a:extLst>
                </a:gridCol>
                <a:gridCol w="493776">
                  <a:extLst>
                    <a:ext uri="{9D8B030D-6E8A-4147-A177-3AD203B41FA5}">
                      <a16:colId xmlns:a16="http://schemas.microsoft.com/office/drawing/2014/main" val="2928632920"/>
                    </a:ext>
                  </a:extLst>
                </a:gridCol>
                <a:gridCol w="576072">
                  <a:extLst>
                    <a:ext uri="{9D8B030D-6E8A-4147-A177-3AD203B41FA5}">
                      <a16:colId xmlns:a16="http://schemas.microsoft.com/office/drawing/2014/main" val="3536644994"/>
                    </a:ext>
                  </a:extLst>
                </a:gridCol>
                <a:gridCol w="576072">
                  <a:extLst>
                    <a:ext uri="{9D8B030D-6E8A-4147-A177-3AD203B41FA5}">
                      <a16:colId xmlns:a16="http://schemas.microsoft.com/office/drawing/2014/main" val="3217371961"/>
                    </a:ext>
                  </a:extLst>
                </a:gridCol>
                <a:gridCol w="576072">
                  <a:extLst>
                    <a:ext uri="{9D8B030D-6E8A-4147-A177-3AD203B41FA5}">
                      <a16:colId xmlns:a16="http://schemas.microsoft.com/office/drawing/2014/main" val="3543046818"/>
                    </a:ext>
                  </a:extLst>
                </a:gridCol>
                <a:gridCol w="576072">
                  <a:extLst>
                    <a:ext uri="{9D8B030D-6E8A-4147-A177-3AD203B41FA5}">
                      <a16:colId xmlns:a16="http://schemas.microsoft.com/office/drawing/2014/main" val="2640615217"/>
                    </a:ext>
                  </a:extLst>
                </a:gridCol>
                <a:gridCol w="576072">
                  <a:extLst>
                    <a:ext uri="{9D8B030D-6E8A-4147-A177-3AD203B41FA5}">
                      <a16:colId xmlns:a16="http://schemas.microsoft.com/office/drawing/2014/main" val="3613266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26102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Brexit und der Arbeitsmarkt: Mehr Zöllner, weniger Banker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tagesschau.de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42824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extLst>
                  <a:ext uri="{0D108BD9-81ED-4DB2-BD59-A6C34878D82A}">
                    <a16:rowId xmlns:a16="http://schemas.microsoft.com/office/drawing/2014/main" val="379945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extLst>
                  <a:ext uri="{0D108BD9-81ED-4DB2-BD59-A6C34878D82A}">
                    <a16:rowId xmlns:a16="http://schemas.microsoft.com/office/drawing/2014/main" val="231993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Margot Käßmann: Kein "Heldensockel" für Luther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tagesschau.de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2121620041"/>
                  </a:ext>
                </a:extLst>
              </a:tr>
            </a:tbl>
          </a:graphicData>
        </a:graphic>
      </p:graphicFrame>
      <p:sp>
        <p:nvSpPr>
          <p:cNvPr id="4" name="Text Placeholder 3">
            <a:extLst>
              <a:ext uri="{FF2B5EF4-FFF2-40B4-BE49-F238E27FC236}">
                <a16:creationId xmlns:a16="http://schemas.microsoft.com/office/drawing/2014/main" id="{C4B2EA2D-FD37-460A-886D-18B19C30B90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913842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AD3B-C9CF-4A31-8E85-C21D0CB82869}"/>
              </a:ext>
            </a:extLst>
          </p:cNvPr>
          <p:cNvSpPr>
            <a:spLocks noGrp="1"/>
          </p:cNvSpPr>
          <p:nvPr>
            <p:ph type="title"/>
          </p:nvPr>
        </p:nvSpPr>
        <p:spPr/>
        <p:txBody>
          <a:bodyPr/>
          <a:lstStyle/>
          <a:p>
            <a:r>
              <a:rPr lang="de-DE"/>
              <a:t>FB Posts - öffentliche Daten - 3 of 7</a:t>
            </a:r>
            <a:endParaRPr lang="en-US"/>
          </a:p>
        </p:txBody>
      </p:sp>
      <p:graphicFrame>
        <p:nvGraphicFramePr>
          <p:cNvPr id="5" name="Table Placeholder 4">
            <a:extLst>
              <a:ext uri="{FF2B5EF4-FFF2-40B4-BE49-F238E27FC236}">
                <a16:creationId xmlns:a16="http://schemas.microsoft.com/office/drawing/2014/main" id="{4A328F00-D79E-4BCA-8380-D9336BD3FBE6}"/>
              </a:ext>
            </a:extLst>
          </p:cNvPr>
          <p:cNvGraphicFramePr>
            <a:graphicFrameLocks noGrp="1"/>
          </p:cNvGraphicFramePr>
          <p:nvPr>
            <p:ph type="tbl" sz="quarter" idx="13"/>
            <p:extLst>
              <p:ext uri="{D42A27DB-BD31-4B8C-83A1-F6EECF244321}">
                <p14:modId xmlns:p14="http://schemas.microsoft.com/office/powerpoint/2010/main" val="388076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992712451"/>
                    </a:ext>
                  </a:extLst>
                </a:gridCol>
                <a:gridCol w="493776">
                  <a:extLst>
                    <a:ext uri="{9D8B030D-6E8A-4147-A177-3AD203B41FA5}">
                      <a16:colId xmlns:a16="http://schemas.microsoft.com/office/drawing/2014/main" val="2774427527"/>
                    </a:ext>
                  </a:extLst>
                </a:gridCol>
                <a:gridCol w="576072">
                  <a:extLst>
                    <a:ext uri="{9D8B030D-6E8A-4147-A177-3AD203B41FA5}">
                      <a16:colId xmlns:a16="http://schemas.microsoft.com/office/drawing/2014/main" val="856245616"/>
                    </a:ext>
                  </a:extLst>
                </a:gridCol>
                <a:gridCol w="576072">
                  <a:extLst>
                    <a:ext uri="{9D8B030D-6E8A-4147-A177-3AD203B41FA5}">
                      <a16:colId xmlns:a16="http://schemas.microsoft.com/office/drawing/2014/main" val="2981679999"/>
                    </a:ext>
                  </a:extLst>
                </a:gridCol>
                <a:gridCol w="576072">
                  <a:extLst>
                    <a:ext uri="{9D8B030D-6E8A-4147-A177-3AD203B41FA5}">
                      <a16:colId xmlns:a16="http://schemas.microsoft.com/office/drawing/2014/main" val="3465367107"/>
                    </a:ext>
                  </a:extLst>
                </a:gridCol>
                <a:gridCol w="576072">
                  <a:extLst>
                    <a:ext uri="{9D8B030D-6E8A-4147-A177-3AD203B41FA5}">
                      <a16:colId xmlns:a16="http://schemas.microsoft.com/office/drawing/2014/main" val="3119779127"/>
                    </a:ext>
                  </a:extLst>
                </a:gridCol>
                <a:gridCol w="576072">
                  <a:extLst>
                    <a:ext uri="{9D8B030D-6E8A-4147-A177-3AD203B41FA5}">
                      <a16:colId xmlns:a16="http://schemas.microsoft.com/office/drawing/2014/main" val="1961849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63838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Festnahme eines Terrorverdächtigen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extLst>
                  <a:ext uri="{0D108BD9-81ED-4DB2-BD59-A6C34878D82A}">
                    <a16:rowId xmlns:a16="http://schemas.microsoft.com/office/drawing/2014/main" val="281320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72743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ARD-Rechtsredaktion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Pressestatement Bundesanwaltschaft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297383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1502368063"/>
                  </a:ext>
                </a:extLst>
              </a:tr>
            </a:tbl>
          </a:graphicData>
        </a:graphic>
      </p:graphicFrame>
      <p:sp>
        <p:nvSpPr>
          <p:cNvPr id="4" name="Text Placeholder 3">
            <a:extLst>
              <a:ext uri="{FF2B5EF4-FFF2-40B4-BE49-F238E27FC236}">
                <a16:creationId xmlns:a16="http://schemas.microsoft.com/office/drawing/2014/main" id="{AAAA51C2-7459-4C9B-BC98-2D0FAA306322}"/>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304514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4537-D9E5-4F08-91BB-556B4FDEC253}"/>
              </a:ext>
            </a:extLst>
          </p:cNvPr>
          <p:cNvSpPr>
            <a:spLocks noGrp="1"/>
          </p:cNvSpPr>
          <p:nvPr>
            <p:ph type="title"/>
          </p:nvPr>
        </p:nvSpPr>
        <p:spPr/>
        <p:txBody>
          <a:bodyPr/>
          <a:lstStyle/>
          <a:p>
            <a:r>
              <a:rPr lang="de-DE"/>
              <a:t>FB Posts - öffentliche Daten - 4 of 7</a:t>
            </a:r>
            <a:endParaRPr lang="en-US"/>
          </a:p>
        </p:txBody>
      </p:sp>
      <p:graphicFrame>
        <p:nvGraphicFramePr>
          <p:cNvPr id="5" name="Table Placeholder 4">
            <a:extLst>
              <a:ext uri="{FF2B5EF4-FFF2-40B4-BE49-F238E27FC236}">
                <a16:creationId xmlns:a16="http://schemas.microsoft.com/office/drawing/2014/main" id="{D22C5C89-D523-4E33-A317-9309E3552E7C}"/>
              </a:ext>
            </a:extLst>
          </p:cNvPr>
          <p:cNvGraphicFramePr>
            <a:graphicFrameLocks noGrp="1"/>
          </p:cNvGraphicFramePr>
          <p:nvPr>
            <p:ph type="tbl" sz="quarter" idx="13"/>
            <p:extLst>
              <p:ext uri="{D42A27DB-BD31-4B8C-83A1-F6EECF244321}">
                <p14:modId xmlns:p14="http://schemas.microsoft.com/office/powerpoint/2010/main" val="609930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669642384"/>
                    </a:ext>
                  </a:extLst>
                </a:gridCol>
                <a:gridCol w="493776">
                  <a:extLst>
                    <a:ext uri="{9D8B030D-6E8A-4147-A177-3AD203B41FA5}">
                      <a16:colId xmlns:a16="http://schemas.microsoft.com/office/drawing/2014/main" val="2521066709"/>
                    </a:ext>
                  </a:extLst>
                </a:gridCol>
                <a:gridCol w="576072">
                  <a:extLst>
                    <a:ext uri="{9D8B030D-6E8A-4147-A177-3AD203B41FA5}">
                      <a16:colId xmlns:a16="http://schemas.microsoft.com/office/drawing/2014/main" val="2386053682"/>
                    </a:ext>
                  </a:extLst>
                </a:gridCol>
                <a:gridCol w="576072">
                  <a:extLst>
                    <a:ext uri="{9D8B030D-6E8A-4147-A177-3AD203B41FA5}">
                      <a16:colId xmlns:a16="http://schemas.microsoft.com/office/drawing/2014/main" val="1331488171"/>
                    </a:ext>
                  </a:extLst>
                </a:gridCol>
                <a:gridCol w="576072">
                  <a:extLst>
                    <a:ext uri="{9D8B030D-6E8A-4147-A177-3AD203B41FA5}">
                      <a16:colId xmlns:a16="http://schemas.microsoft.com/office/drawing/2014/main" val="580121610"/>
                    </a:ext>
                  </a:extLst>
                </a:gridCol>
                <a:gridCol w="576072">
                  <a:extLst>
                    <a:ext uri="{9D8B030D-6E8A-4147-A177-3AD203B41FA5}">
                      <a16:colId xmlns:a16="http://schemas.microsoft.com/office/drawing/2014/main" val="2869342736"/>
                    </a:ext>
                  </a:extLst>
                </a:gridCol>
                <a:gridCol w="576072">
                  <a:extLst>
                    <a:ext uri="{9D8B030D-6E8A-4147-A177-3AD203B41FA5}">
                      <a16:colId xmlns:a16="http://schemas.microsoft.com/office/drawing/2014/main" val="687235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309328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238290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500 Jahre Reformation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extLst>
                  <a:ext uri="{0D108BD9-81ED-4DB2-BD59-A6C34878D82A}">
                    <a16:rowId xmlns:a16="http://schemas.microsoft.com/office/drawing/2014/main" val="121930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Syrer in Schwerin wegen Terrorverdachts festgenommen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tagesschau.de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extLst>
                  <a:ext uri="{0D108BD9-81ED-4DB2-BD59-A6C34878D82A}">
                    <a16:rowId xmlns:a16="http://schemas.microsoft.com/office/drawing/2014/main" val="12271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a:t>
                      </a:r>
                    </a:p>
                  </a:txBody>
                  <a:tcPr/>
                </a:tc>
                <a:extLst>
                  <a:ext uri="{0D108BD9-81ED-4DB2-BD59-A6C34878D82A}">
                    <a16:rowId xmlns:a16="http://schemas.microsoft.com/office/drawing/2014/main" val="1189613102"/>
                  </a:ext>
                </a:extLst>
              </a:tr>
            </a:tbl>
          </a:graphicData>
        </a:graphic>
      </p:graphicFrame>
      <p:sp>
        <p:nvSpPr>
          <p:cNvPr id="4" name="Text Placeholder 3">
            <a:extLst>
              <a:ext uri="{FF2B5EF4-FFF2-40B4-BE49-F238E27FC236}">
                <a16:creationId xmlns:a16="http://schemas.microsoft.com/office/drawing/2014/main" id="{FC9494FD-684C-4966-9325-5A74E090F11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216650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19983-D745-4BA9-9293-8B5CDA423A79}"/>
              </a:ext>
            </a:extLst>
          </p:cNvPr>
          <p:cNvSpPr>
            <a:spLocks noGrp="1"/>
          </p:cNvSpPr>
          <p:nvPr>
            <p:ph type="title"/>
          </p:nvPr>
        </p:nvSpPr>
        <p:spPr/>
        <p:txBody>
          <a:bodyPr/>
          <a:lstStyle/>
          <a:p>
            <a:r>
              <a:rPr lang="de-DE"/>
              <a:t>FB Posts - öffentliche Daten - 5 of 7</a:t>
            </a:r>
            <a:endParaRPr lang="en-US"/>
          </a:p>
        </p:txBody>
      </p:sp>
      <p:graphicFrame>
        <p:nvGraphicFramePr>
          <p:cNvPr id="5" name="Table Placeholder 4">
            <a:extLst>
              <a:ext uri="{FF2B5EF4-FFF2-40B4-BE49-F238E27FC236}">
                <a16:creationId xmlns:a16="http://schemas.microsoft.com/office/drawing/2014/main" id="{86437204-064E-4460-8608-2E4116730C37}"/>
              </a:ext>
            </a:extLst>
          </p:cNvPr>
          <p:cNvGraphicFramePr>
            <a:graphicFrameLocks noGrp="1"/>
          </p:cNvGraphicFramePr>
          <p:nvPr>
            <p:ph type="tbl" sz="quarter" idx="13"/>
            <p:extLst>
              <p:ext uri="{D42A27DB-BD31-4B8C-83A1-F6EECF244321}">
                <p14:modId xmlns:p14="http://schemas.microsoft.com/office/powerpoint/2010/main" val="362707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017459222"/>
                    </a:ext>
                  </a:extLst>
                </a:gridCol>
                <a:gridCol w="493776">
                  <a:extLst>
                    <a:ext uri="{9D8B030D-6E8A-4147-A177-3AD203B41FA5}">
                      <a16:colId xmlns:a16="http://schemas.microsoft.com/office/drawing/2014/main" val="3383086667"/>
                    </a:ext>
                  </a:extLst>
                </a:gridCol>
                <a:gridCol w="576072">
                  <a:extLst>
                    <a:ext uri="{9D8B030D-6E8A-4147-A177-3AD203B41FA5}">
                      <a16:colId xmlns:a16="http://schemas.microsoft.com/office/drawing/2014/main" val="2616347191"/>
                    </a:ext>
                  </a:extLst>
                </a:gridCol>
                <a:gridCol w="576072">
                  <a:extLst>
                    <a:ext uri="{9D8B030D-6E8A-4147-A177-3AD203B41FA5}">
                      <a16:colId xmlns:a16="http://schemas.microsoft.com/office/drawing/2014/main" val="763649914"/>
                    </a:ext>
                  </a:extLst>
                </a:gridCol>
                <a:gridCol w="576072">
                  <a:extLst>
                    <a:ext uri="{9D8B030D-6E8A-4147-A177-3AD203B41FA5}">
                      <a16:colId xmlns:a16="http://schemas.microsoft.com/office/drawing/2014/main" val="426442204"/>
                    </a:ext>
                  </a:extLst>
                </a:gridCol>
                <a:gridCol w="576072">
                  <a:extLst>
                    <a:ext uri="{9D8B030D-6E8A-4147-A177-3AD203B41FA5}">
                      <a16:colId xmlns:a16="http://schemas.microsoft.com/office/drawing/2014/main" val="1189263803"/>
                    </a:ext>
                  </a:extLst>
                </a:gridCol>
                <a:gridCol w="576072">
                  <a:extLst>
                    <a:ext uri="{9D8B030D-6E8A-4147-A177-3AD203B41FA5}">
                      <a16:colId xmlns:a16="http://schemas.microsoft.com/office/drawing/2014/main" val="63371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23568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a:t>
                      </a:r>
                    </a:p>
                  </a:txBody>
                  <a:tcPr/>
                </a:tc>
                <a:extLst>
                  <a:ext uri="{0D108BD9-81ED-4DB2-BD59-A6C34878D82A}">
                    <a16:rowId xmlns:a16="http://schemas.microsoft.com/office/drawing/2014/main" val="100718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Weltspiegel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extLst>
                  <a:ext uri="{0D108BD9-81ED-4DB2-BD59-A6C34878D82A}">
                    <a16:rowId xmlns:a16="http://schemas.microsoft.com/office/drawing/2014/main" val="79978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extLst>
                  <a:ext uri="{0D108BD9-81ED-4DB2-BD59-A6C34878D82A}">
                    <a16:rowId xmlns:a16="http://schemas.microsoft.com/office/drawing/2014/main" val="285864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extLst>
                  <a:ext uri="{0D108BD9-81ED-4DB2-BD59-A6C34878D82A}">
                    <a16:rowId xmlns:a16="http://schemas.microsoft.com/office/drawing/2014/main" val="946632083"/>
                  </a:ext>
                </a:extLst>
              </a:tr>
            </a:tbl>
          </a:graphicData>
        </a:graphic>
      </p:graphicFrame>
      <p:sp>
        <p:nvSpPr>
          <p:cNvPr id="4" name="Text Placeholder 3">
            <a:extLst>
              <a:ext uri="{FF2B5EF4-FFF2-40B4-BE49-F238E27FC236}">
                <a16:creationId xmlns:a16="http://schemas.microsoft.com/office/drawing/2014/main" id="{7C426AE3-C239-4C56-9B0F-D4D5D45D55CA}"/>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024128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B287-A16B-4E01-BE34-691655B77D95}"/>
              </a:ext>
            </a:extLst>
          </p:cNvPr>
          <p:cNvSpPr>
            <a:spLocks noGrp="1"/>
          </p:cNvSpPr>
          <p:nvPr>
            <p:ph type="title"/>
          </p:nvPr>
        </p:nvSpPr>
        <p:spPr/>
        <p:txBody>
          <a:bodyPr/>
          <a:lstStyle/>
          <a:p>
            <a:r>
              <a:rPr lang="de-DE"/>
              <a:t>FB Posts - öffentliche Daten - 6 of 7</a:t>
            </a:r>
            <a:endParaRPr lang="en-US"/>
          </a:p>
        </p:txBody>
      </p:sp>
      <p:graphicFrame>
        <p:nvGraphicFramePr>
          <p:cNvPr id="5" name="Table Placeholder 4">
            <a:extLst>
              <a:ext uri="{FF2B5EF4-FFF2-40B4-BE49-F238E27FC236}">
                <a16:creationId xmlns:a16="http://schemas.microsoft.com/office/drawing/2014/main" id="{BC02EC6A-622D-4D15-8BAD-434ED5CAEF96}"/>
              </a:ext>
            </a:extLst>
          </p:cNvPr>
          <p:cNvGraphicFramePr>
            <a:graphicFrameLocks noGrp="1"/>
          </p:cNvGraphicFramePr>
          <p:nvPr>
            <p:ph type="tbl" sz="quarter" idx="13"/>
            <p:extLst>
              <p:ext uri="{D42A27DB-BD31-4B8C-83A1-F6EECF244321}">
                <p14:modId xmlns:p14="http://schemas.microsoft.com/office/powerpoint/2010/main" val="394285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651712257"/>
                    </a:ext>
                  </a:extLst>
                </a:gridCol>
                <a:gridCol w="493776">
                  <a:extLst>
                    <a:ext uri="{9D8B030D-6E8A-4147-A177-3AD203B41FA5}">
                      <a16:colId xmlns:a16="http://schemas.microsoft.com/office/drawing/2014/main" val="4048833915"/>
                    </a:ext>
                  </a:extLst>
                </a:gridCol>
                <a:gridCol w="576072">
                  <a:extLst>
                    <a:ext uri="{9D8B030D-6E8A-4147-A177-3AD203B41FA5}">
                      <a16:colId xmlns:a16="http://schemas.microsoft.com/office/drawing/2014/main" val="3844016330"/>
                    </a:ext>
                  </a:extLst>
                </a:gridCol>
                <a:gridCol w="576072">
                  <a:extLst>
                    <a:ext uri="{9D8B030D-6E8A-4147-A177-3AD203B41FA5}">
                      <a16:colId xmlns:a16="http://schemas.microsoft.com/office/drawing/2014/main" val="53214893"/>
                    </a:ext>
                  </a:extLst>
                </a:gridCol>
                <a:gridCol w="576072">
                  <a:extLst>
                    <a:ext uri="{9D8B030D-6E8A-4147-A177-3AD203B41FA5}">
                      <a16:colId xmlns:a16="http://schemas.microsoft.com/office/drawing/2014/main" val="1752184978"/>
                    </a:ext>
                  </a:extLst>
                </a:gridCol>
                <a:gridCol w="576072">
                  <a:extLst>
                    <a:ext uri="{9D8B030D-6E8A-4147-A177-3AD203B41FA5}">
                      <a16:colId xmlns:a16="http://schemas.microsoft.com/office/drawing/2014/main" val="3654949854"/>
                    </a:ext>
                  </a:extLst>
                </a:gridCol>
                <a:gridCol w="576072">
                  <a:extLst>
                    <a:ext uri="{9D8B030D-6E8A-4147-A177-3AD203B41FA5}">
                      <a16:colId xmlns:a16="http://schemas.microsoft.com/office/drawing/2014/main" val="391141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601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5047</a:t>
                      </a:r>
                    </a:p>
                  </a:txBody>
                  <a:tcPr/>
                </a:tc>
                <a:extLst>
                  <a:ext uri="{0D108BD9-81ED-4DB2-BD59-A6C34878D82A}">
                    <a16:rowId xmlns:a16="http://schemas.microsoft.com/office/drawing/2014/main" val="338379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Havarierter Frachter vor Langeoog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extLst>
                  <a:ext uri="{0D108BD9-81ED-4DB2-BD59-A6C34878D82A}">
                    <a16:rowId xmlns:a16="http://schemas.microsoft.com/office/drawing/2014/main" val="213972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extLst>
                  <a:ext uri="{0D108BD9-81ED-4DB2-BD59-A6C34878D82A}">
                    <a16:rowId xmlns:a16="http://schemas.microsoft.com/office/drawing/2014/main" val="45595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extLst>
                  <a:ext uri="{0D108BD9-81ED-4DB2-BD59-A6C34878D82A}">
                    <a16:rowId xmlns:a16="http://schemas.microsoft.com/office/drawing/2014/main" val="327216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extLst>
                  <a:ext uri="{0D108BD9-81ED-4DB2-BD59-A6C34878D82A}">
                    <a16:rowId xmlns:a16="http://schemas.microsoft.com/office/drawing/2014/main" val="489003328"/>
                  </a:ext>
                </a:extLst>
              </a:tr>
            </a:tbl>
          </a:graphicData>
        </a:graphic>
      </p:graphicFrame>
      <p:sp>
        <p:nvSpPr>
          <p:cNvPr id="4" name="Text Placeholder 3">
            <a:extLst>
              <a:ext uri="{FF2B5EF4-FFF2-40B4-BE49-F238E27FC236}">
                <a16:creationId xmlns:a16="http://schemas.microsoft.com/office/drawing/2014/main" id="{B629B6C4-E719-4747-AF72-37AF63E463F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972238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EC053-92D9-4393-A3A2-930CF7B2642B}"/>
              </a:ext>
            </a:extLst>
          </p:cNvPr>
          <p:cNvSpPr>
            <a:spLocks noGrp="1"/>
          </p:cNvSpPr>
          <p:nvPr>
            <p:ph type="title"/>
          </p:nvPr>
        </p:nvSpPr>
        <p:spPr/>
        <p:txBody>
          <a:bodyPr/>
          <a:lstStyle/>
          <a:p>
            <a:r>
              <a:rPr lang="de-DE"/>
              <a:t>FB Posts - öffentliche Daten - 7 of 7</a:t>
            </a:r>
            <a:endParaRPr lang="en-US"/>
          </a:p>
        </p:txBody>
      </p:sp>
      <p:graphicFrame>
        <p:nvGraphicFramePr>
          <p:cNvPr id="5" name="Table Placeholder 4">
            <a:extLst>
              <a:ext uri="{FF2B5EF4-FFF2-40B4-BE49-F238E27FC236}">
                <a16:creationId xmlns:a16="http://schemas.microsoft.com/office/drawing/2014/main" id="{017B2CE0-6AEC-4DCD-A8C5-0DF97C381E97}"/>
              </a:ext>
            </a:extLst>
          </p:cNvPr>
          <p:cNvGraphicFramePr>
            <a:graphicFrameLocks noGrp="1"/>
          </p:cNvGraphicFramePr>
          <p:nvPr>
            <p:ph type="tbl" sz="quarter" idx="13"/>
            <p:extLst>
              <p:ext uri="{D42A27DB-BD31-4B8C-83A1-F6EECF244321}">
                <p14:modId xmlns:p14="http://schemas.microsoft.com/office/powerpoint/2010/main" val="263254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982328925"/>
                    </a:ext>
                  </a:extLst>
                </a:gridCol>
                <a:gridCol w="493776">
                  <a:extLst>
                    <a:ext uri="{9D8B030D-6E8A-4147-A177-3AD203B41FA5}">
                      <a16:colId xmlns:a16="http://schemas.microsoft.com/office/drawing/2014/main" val="1495935931"/>
                    </a:ext>
                  </a:extLst>
                </a:gridCol>
                <a:gridCol w="576072">
                  <a:extLst>
                    <a:ext uri="{9D8B030D-6E8A-4147-A177-3AD203B41FA5}">
                      <a16:colId xmlns:a16="http://schemas.microsoft.com/office/drawing/2014/main" val="531231551"/>
                    </a:ext>
                  </a:extLst>
                </a:gridCol>
                <a:gridCol w="576072">
                  <a:extLst>
                    <a:ext uri="{9D8B030D-6E8A-4147-A177-3AD203B41FA5}">
                      <a16:colId xmlns:a16="http://schemas.microsoft.com/office/drawing/2014/main" val="3735212459"/>
                    </a:ext>
                  </a:extLst>
                </a:gridCol>
                <a:gridCol w="576072">
                  <a:extLst>
                    <a:ext uri="{9D8B030D-6E8A-4147-A177-3AD203B41FA5}">
                      <a16:colId xmlns:a16="http://schemas.microsoft.com/office/drawing/2014/main" val="2984835865"/>
                    </a:ext>
                  </a:extLst>
                </a:gridCol>
                <a:gridCol w="576072">
                  <a:extLst>
                    <a:ext uri="{9D8B030D-6E8A-4147-A177-3AD203B41FA5}">
                      <a16:colId xmlns:a16="http://schemas.microsoft.com/office/drawing/2014/main" val="3324276589"/>
                    </a:ext>
                  </a:extLst>
                </a:gridCol>
                <a:gridCol w="576072">
                  <a:extLst>
                    <a:ext uri="{9D8B030D-6E8A-4147-A177-3AD203B41FA5}">
                      <a16:colId xmlns:a16="http://schemas.microsoft.com/office/drawing/2014/main" val="7710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383396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extLst>
                  <a:ext uri="{0D108BD9-81ED-4DB2-BD59-A6C34878D82A}">
                    <a16:rowId xmlns:a16="http://schemas.microsoft.com/office/drawing/2014/main" val="308933011"/>
                  </a:ext>
                </a:extLst>
              </a:tr>
            </a:tbl>
          </a:graphicData>
        </a:graphic>
      </p:graphicFrame>
      <p:sp>
        <p:nvSpPr>
          <p:cNvPr id="4" name="Text Placeholder 3">
            <a:extLst>
              <a:ext uri="{FF2B5EF4-FFF2-40B4-BE49-F238E27FC236}">
                <a16:creationId xmlns:a16="http://schemas.microsoft.com/office/drawing/2014/main" id="{F3D7DC02-C618-4523-8950-E0AD4C20A04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800694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2C9D-8044-4690-9758-AF2862F3B778}"/>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7ACA477C-143D-4C6A-93C4-C245BD9DA407}"/>
              </a:ext>
            </a:extLst>
          </p:cNvPr>
          <p:cNvGraphicFramePr>
            <a:graphicFrameLocks noGrp="1"/>
          </p:cNvGraphicFramePr>
          <p:nvPr>
            <p:ph type="tbl" sz="quarter" idx="13"/>
            <p:extLst>
              <p:ext uri="{D42A27DB-BD31-4B8C-83A1-F6EECF244321}">
                <p14:modId xmlns:p14="http://schemas.microsoft.com/office/powerpoint/2010/main" val="26798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7181116"/>
                    </a:ext>
                  </a:extLst>
                </a:gridCol>
                <a:gridCol w="822960">
                  <a:extLst>
                    <a:ext uri="{9D8B030D-6E8A-4147-A177-3AD203B41FA5}">
                      <a16:colId xmlns:a16="http://schemas.microsoft.com/office/drawing/2014/main" val="3231863451"/>
                    </a:ext>
                  </a:extLst>
                </a:gridCol>
                <a:gridCol w="822960">
                  <a:extLst>
                    <a:ext uri="{9D8B030D-6E8A-4147-A177-3AD203B41FA5}">
                      <a16:colId xmlns:a16="http://schemas.microsoft.com/office/drawing/2014/main" val="1133727734"/>
                    </a:ext>
                  </a:extLst>
                </a:gridCol>
                <a:gridCol w="822960">
                  <a:extLst>
                    <a:ext uri="{9D8B030D-6E8A-4147-A177-3AD203B41FA5}">
                      <a16:colId xmlns:a16="http://schemas.microsoft.com/office/drawing/2014/main" val="185026468"/>
                    </a:ext>
                  </a:extLst>
                </a:gridCol>
                <a:gridCol w="822960">
                  <a:extLst>
                    <a:ext uri="{9D8B030D-6E8A-4147-A177-3AD203B41FA5}">
                      <a16:colId xmlns:a16="http://schemas.microsoft.com/office/drawing/2014/main" val="1444420176"/>
                    </a:ext>
                  </a:extLst>
                </a:gridCol>
                <a:gridCol w="822960">
                  <a:extLst>
                    <a:ext uri="{9D8B030D-6E8A-4147-A177-3AD203B41FA5}">
                      <a16:colId xmlns:a16="http://schemas.microsoft.com/office/drawing/2014/main" val="632522605"/>
                    </a:ext>
                  </a:extLst>
                </a:gridCol>
                <a:gridCol w="822960">
                  <a:extLst>
                    <a:ext uri="{9D8B030D-6E8A-4147-A177-3AD203B41FA5}">
                      <a16:colId xmlns:a16="http://schemas.microsoft.com/office/drawing/2014/main" val="2579881240"/>
                    </a:ext>
                  </a:extLst>
                </a:gridCol>
                <a:gridCol w="822960">
                  <a:extLst>
                    <a:ext uri="{9D8B030D-6E8A-4147-A177-3AD203B41FA5}">
                      <a16:colId xmlns:a16="http://schemas.microsoft.com/office/drawing/2014/main" val="4254795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633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79017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8061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2780318215"/>
                  </a:ext>
                </a:extLst>
              </a:tr>
            </a:tbl>
          </a:graphicData>
        </a:graphic>
      </p:graphicFrame>
      <p:sp>
        <p:nvSpPr>
          <p:cNvPr id="4" name="Text Placeholder 3">
            <a:extLst>
              <a:ext uri="{FF2B5EF4-FFF2-40B4-BE49-F238E27FC236}">
                <a16:creationId xmlns:a16="http://schemas.microsoft.com/office/drawing/2014/main" id="{D5CB886B-FA5C-43C4-B948-4734D0870F5A}"/>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924503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6ECA-53C7-495A-A16C-6BD19FA64148}"/>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E62444A6-21EF-4E78-8F01-C94E6B00F208}"/>
              </a:ext>
            </a:extLst>
          </p:cNvPr>
          <p:cNvGraphicFramePr>
            <a:graphicFrameLocks noGrp="1"/>
          </p:cNvGraphicFramePr>
          <p:nvPr>
            <p:ph type="tbl" sz="quarter" idx="13"/>
            <p:extLst>
              <p:ext uri="{D42A27DB-BD31-4B8C-83A1-F6EECF244321}">
                <p14:modId xmlns:p14="http://schemas.microsoft.com/office/powerpoint/2010/main" val="255913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3872386"/>
                    </a:ext>
                  </a:extLst>
                </a:gridCol>
                <a:gridCol w="822960">
                  <a:extLst>
                    <a:ext uri="{9D8B030D-6E8A-4147-A177-3AD203B41FA5}">
                      <a16:colId xmlns:a16="http://schemas.microsoft.com/office/drawing/2014/main" val="378759499"/>
                    </a:ext>
                  </a:extLst>
                </a:gridCol>
                <a:gridCol w="822960">
                  <a:extLst>
                    <a:ext uri="{9D8B030D-6E8A-4147-A177-3AD203B41FA5}">
                      <a16:colId xmlns:a16="http://schemas.microsoft.com/office/drawing/2014/main" val="1274570702"/>
                    </a:ext>
                  </a:extLst>
                </a:gridCol>
                <a:gridCol w="822960">
                  <a:extLst>
                    <a:ext uri="{9D8B030D-6E8A-4147-A177-3AD203B41FA5}">
                      <a16:colId xmlns:a16="http://schemas.microsoft.com/office/drawing/2014/main" val="163638970"/>
                    </a:ext>
                  </a:extLst>
                </a:gridCol>
                <a:gridCol w="822960">
                  <a:extLst>
                    <a:ext uri="{9D8B030D-6E8A-4147-A177-3AD203B41FA5}">
                      <a16:colId xmlns:a16="http://schemas.microsoft.com/office/drawing/2014/main" val="2456121928"/>
                    </a:ext>
                  </a:extLst>
                </a:gridCol>
                <a:gridCol w="822960">
                  <a:extLst>
                    <a:ext uri="{9D8B030D-6E8A-4147-A177-3AD203B41FA5}">
                      <a16:colId xmlns:a16="http://schemas.microsoft.com/office/drawing/2014/main" val="824552796"/>
                    </a:ext>
                  </a:extLst>
                </a:gridCol>
                <a:gridCol w="822960">
                  <a:extLst>
                    <a:ext uri="{9D8B030D-6E8A-4147-A177-3AD203B41FA5}">
                      <a16:colId xmlns:a16="http://schemas.microsoft.com/office/drawing/2014/main" val="1769448745"/>
                    </a:ext>
                  </a:extLst>
                </a:gridCol>
                <a:gridCol w="822960">
                  <a:extLst>
                    <a:ext uri="{9D8B030D-6E8A-4147-A177-3AD203B41FA5}">
                      <a16:colId xmlns:a16="http://schemas.microsoft.com/office/drawing/2014/main" val="999380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467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565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7031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95115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69473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422604537"/>
                  </a:ext>
                </a:extLst>
              </a:tr>
            </a:tbl>
          </a:graphicData>
        </a:graphic>
      </p:graphicFrame>
      <p:sp>
        <p:nvSpPr>
          <p:cNvPr id="4" name="Text Placeholder 3">
            <a:extLst>
              <a:ext uri="{FF2B5EF4-FFF2-40B4-BE49-F238E27FC236}">
                <a16:creationId xmlns:a16="http://schemas.microsoft.com/office/drawing/2014/main" id="{103B9145-ABBE-4F84-A6AB-F28DBB1C4113}"/>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278405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535A-3D3B-4864-9E27-BAE758E76BDE}"/>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6270C578-CD4E-4968-87D8-A3878E8DEC3D}"/>
              </a:ext>
            </a:extLst>
          </p:cNvPr>
          <p:cNvGraphicFramePr>
            <a:graphicFrameLocks noGrp="1"/>
          </p:cNvGraphicFramePr>
          <p:nvPr>
            <p:ph type="tbl" sz="quarter" idx="13"/>
            <p:extLst>
              <p:ext uri="{D42A27DB-BD31-4B8C-83A1-F6EECF244321}">
                <p14:modId xmlns:p14="http://schemas.microsoft.com/office/powerpoint/2010/main" val="165962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6435954"/>
                    </a:ext>
                  </a:extLst>
                </a:gridCol>
                <a:gridCol w="822960">
                  <a:extLst>
                    <a:ext uri="{9D8B030D-6E8A-4147-A177-3AD203B41FA5}">
                      <a16:colId xmlns:a16="http://schemas.microsoft.com/office/drawing/2014/main" val="182067810"/>
                    </a:ext>
                  </a:extLst>
                </a:gridCol>
                <a:gridCol w="822960">
                  <a:extLst>
                    <a:ext uri="{9D8B030D-6E8A-4147-A177-3AD203B41FA5}">
                      <a16:colId xmlns:a16="http://schemas.microsoft.com/office/drawing/2014/main" val="2306821929"/>
                    </a:ext>
                  </a:extLst>
                </a:gridCol>
                <a:gridCol w="822960">
                  <a:extLst>
                    <a:ext uri="{9D8B030D-6E8A-4147-A177-3AD203B41FA5}">
                      <a16:colId xmlns:a16="http://schemas.microsoft.com/office/drawing/2014/main" val="2966951175"/>
                    </a:ext>
                  </a:extLst>
                </a:gridCol>
                <a:gridCol w="822960">
                  <a:extLst>
                    <a:ext uri="{9D8B030D-6E8A-4147-A177-3AD203B41FA5}">
                      <a16:colId xmlns:a16="http://schemas.microsoft.com/office/drawing/2014/main" val="815918775"/>
                    </a:ext>
                  </a:extLst>
                </a:gridCol>
                <a:gridCol w="822960">
                  <a:extLst>
                    <a:ext uri="{9D8B030D-6E8A-4147-A177-3AD203B41FA5}">
                      <a16:colId xmlns:a16="http://schemas.microsoft.com/office/drawing/2014/main" val="1282193473"/>
                    </a:ext>
                  </a:extLst>
                </a:gridCol>
                <a:gridCol w="822960">
                  <a:extLst>
                    <a:ext uri="{9D8B030D-6E8A-4147-A177-3AD203B41FA5}">
                      <a16:colId xmlns:a16="http://schemas.microsoft.com/office/drawing/2014/main" val="4075076803"/>
                    </a:ext>
                  </a:extLst>
                </a:gridCol>
                <a:gridCol w="822960">
                  <a:extLst>
                    <a:ext uri="{9D8B030D-6E8A-4147-A177-3AD203B41FA5}">
                      <a16:colId xmlns:a16="http://schemas.microsoft.com/office/drawing/2014/main" val="44534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349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27280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10606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3261334"/>
                  </a:ext>
                </a:extLst>
              </a:tr>
            </a:tbl>
          </a:graphicData>
        </a:graphic>
      </p:graphicFrame>
      <p:sp>
        <p:nvSpPr>
          <p:cNvPr id="4" name="Text Placeholder 3">
            <a:extLst>
              <a:ext uri="{FF2B5EF4-FFF2-40B4-BE49-F238E27FC236}">
                <a16:creationId xmlns:a16="http://schemas.microsoft.com/office/drawing/2014/main" id="{5AB303CB-965A-4586-B86B-B9953AC1FBD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230827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074B-AEE6-4145-AC48-8B2415F05498}"/>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D9D9B2D0-706A-4A70-BC4C-E3CC6CCB0561}"/>
              </a:ext>
            </a:extLst>
          </p:cNvPr>
          <p:cNvGraphicFramePr>
            <a:graphicFrameLocks noGrp="1"/>
          </p:cNvGraphicFramePr>
          <p:nvPr>
            <p:ph type="tbl" sz="quarter" idx="13"/>
            <p:extLst>
              <p:ext uri="{D42A27DB-BD31-4B8C-83A1-F6EECF244321}">
                <p14:modId xmlns:p14="http://schemas.microsoft.com/office/powerpoint/2010/main" val="4011822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837818"/>
                    </a:ext>
                  </a:extLst>
                </a:gridCol>
                <a:gridCol w="822960">
                  <a:extLst>
                    <a:ext uri="{9D8B030D-6E8A-4147-A177-3AD203B41FA5}">
                      <a16:colId xmlns:a16="http://schemas.microsoft.com/office/drawing/2014/main" val="3466735427"/>
                    </a:ext>
                  </a:extLst>
                </a:gridCol>
                <a:gridCol w="822960">
                  <a:extLst>
                    <a:ext uri="{9D8B030D-6E8A-4147-A177-3AD203B41FA5}">
                      <a16:colId xmlns:a16="http://schemas.microsoft.com/office/drawing/2014/main" val="2067673916"/>
                    </a:ext>
                  </a:extLst>
                </a:gridCol>
                <a:gridCol w="822960">
                  <a:extLst>
                    <a:ext uri="{9D8B030D-6E8A-4147-A177-3AD203B41FA5}">
                      <a16:colId xmlns:a16="http://schemas.microsoft.com/office/drawing/2014/main" val="2755396098"/>
                    </a:ext>
                  </a:extLst>
                </a:gridCol>
                <a:gridCol w="822960">
                  <a:extLst>
                    <a:ext uri="{9D8B030D-6E8A-4147-A177-3AD203B41FA5}">
                      <a16:colId xmlns:a16="http://schemas.microsoft.com/office/drawing/2014/main" val="1363047442"/>
                    </a:ext>
                  </a:extLst>
                </a:gridCol>
                <a:gridCol w="822960">
                  <a:extLst>
                    <a:ext uri="{9D8B030D-6E8A-4147-A177-3AD203B41FA5}">
                      <a16:colId xmlns:a16="http://schemas.microsoft.com/office/drawing/2014/main" val="156452530"/>
                    </a:ext>
                  </a:extLst>
                </a:gridCol>
                <a:gridCol w="822960">
                  <a:extLst>
                    <a:ext uri="{9D8B030D-6E8A-4147-A177-3AD203B41FA5}">
                      <a16:colId xmlns:a16="http://schemas.microsoft.com/office/drawing/2014/main" val="3402302959"/>
                    </a:ext>
                  </a:extLst>
                </a:gridCol>
                <a:gridCol w="822960">
                  <a:extLst>
                    <a:ext uri="{9D8B030D-6E8A-4147-A177-3AD203B41FA5}">
                      <a16:colId xmlns:a16="http://schemas.microsoft.com/office/drawing/2014/main" val="320644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2057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64304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35658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44767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80044364"/>
                  </a:ext>
                </a:extLst>
              </a:tr>
            </a:tbl>
          </a:graphicData>
        </a:graphic>
      </p:graphicFrame>
      <p:sp>
        <p:nvSpPr>
          <p:cNvPr id="4" name="Text Placeholder 3">
            <a:extLst>
              <a:ext uri="{FF2B5EF4-FFF2-40B4-BE49-F238E27FC236}">
                <a16:creationId xmlns:a16="http://schemas.microsoft.com/office/drawing/2014/main" id="{83912800-DBDC-4836-8F9D-38F2C01E5736}"/>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704476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4C9C-2B71-4BEC-AE83-44DE6F4658F7}"/>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7C7F64EA-5489-48B3-8873-AA8B075468E8}"/>
              </a:ext>
            </a:extLst>
          </p:cNvPr>
          <p:cNvGraphicFramePr>
            <a:graphicFrameLocks noGrp="1"/>
          </p:cNvGraphicFramePr>
          <p:nvPr>
            <p:ph type="tbl" sz="quarter" idx="13"/>
            <p:extLst>
              <p:ext uri="{D42A27DB-BD31-4B8C-83A1-F6EECF244321}">
                <p14:modId xmlns:p14="http://schemas.microsoft.com/office/powerpoint/2010/main" val="3992295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6696943"/>
                    </a:ext>
                  </a:extLst>
                </a:gridCol>
                <a:gridCol w="822960">
                  <a:extLst>
                    <a:ext uri="{9D8B030D-6E8A-4147-A177-3AD203B41FA5}">
                      <a16:colId xmlns:a16="http://schemas.microsoft.com/office/drawing/2014/main" val="543160736"/>
                    </a:ext>
                  </a:extLst>
                </a:gridCol>
                <a:gridCol w="822960">
                  <a:extLst>
                    <a:ext uri="{9D8B030D-6E8A-4147-A177-3AD203B41FA5}">
                      <a16:colId xmlns:a16="http://schemas.microsoft.com/office/drawing/2014/main" val="3242841879"/>
                    </a:ext>
                  </a:extLst>
                </a:gridCol>
                <a:gridCol w="822960">
                  <a:extLst>
                    <a:ext uri="{9D8B030D-6E8A-4147-A177-3AD203B41FA5}">
                      <a16:colId xmlns:a16="http://schemas.microsoft.com/office/drawing/2014/main" val="2822938399"/>
                    </a:ext>
                  </a:extLst>
                </a:gridCol>
                <a:gridCol w="822960">
                  <a:extLst>
                    <a:ext uri="{9D8B030D-6E8A-4147-A177-3AD203B41FA5}">
                      <a16:colId xmlns:a16="http://schemas.microsoft.com/office/drawing/2014/main" val="2973275064"/>
                    </a:ext>
                  </a:extLst>
                </a:gridCol>
                <a:gridCol w="822960">
                  <a:extLst>
                    <a:ext uri="{9D8B030D-6E8A-4147-A177-3AD203B41FA5}">
                      <a16:colId xmlns:a16="http://schemas.microsoft.com/office/drawing/2014/main" val="2208024239"/>
                    </a:ext>
                  </a:extLst>
                </a:gridCol>
                <a:gridCol w="822960">
                  <a:extLst>
                    <a:ext uri="{9D8B030D-6E8A-4147-A177-3AD203B41FA5}">
                      <a16:colId xmlns:a16="http://schemas.microsoft.com/office/drawing/2014/main" val="653917939"/>
                    </a:ext>
                  </a:extLst>
                </a:gridCol>
                <a:gridCol w="822960">
                  <a:extLst>
                    <a:ext uri="{9D8B030D-6E8A-4147-A177-3AD203B41FA5}">
                      <a16:colId xmlns:a16="http://schemas.microsoft.com/office/drawing/2014/main" val="379482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594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57304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1981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1318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653051917"/>
                  </a:ext>
                </a:extLst>
              </a:tr>
            </a:tbl>
          </a:graphicData>
        </a:graphic>
      </p:graphicFrame>
      <p:sp>
        <p:nvSpPr>
          <p:cNvPr id="4" name="Text Placeholder 3">
            <a:extLst>
              <a:ext uri="{FF2B5EF4-FFF2-40B4-BE49-F238E27FC236}">
                <a16:creationId xmlns:a16="http://schemas.microsoft.com/office/drawing/2014/main" id="{D1AABE33-0C3F-4139-9622-CCFF5BD5574F}"/>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131047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5FD8-87FD-4E59-AFE1-08482141106F}"/>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A3DA37CD-5398-497E-A3E2-63399FAC410A}"/>
              </a:ext>
            </a:extLst>
          </p:cNvPr>
          <p:cNvGraphicFramePr>
            <a:graphicFrameLocks noGrp="1"/>
          </p:cNvGraphicFramePr>
          <p:nvPr>
            <p:ph type="tbl" sz="quarter" idx="13"/>
            <p:extLst>
              <p:ext uri="{D42A27DB-BD31-4B8C-83A1-F6EECF244321}">
                <p14:modId xmlns:p14="http://schemas.microsoft.com/office/powerpoint/2010/main" val="358954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3981178"/>
                    </a:ext>
                  </a:extLst>
                </a:gridCol>
                <a:gridCol w="822960">
                  <a:extLst>
                    <a:ext uri="{9D8B030D-6E8A-4147-A177-3AD203B41FA5}">
                      <a16:colId xmlns:a16="http://schemas.microsoft.com/office/drawing/2014/main" val="1370749436"/>
                    </a:ext>
                  </a:extLst>
                </a:gridCol>
                <a:gridCol w="822960">
                  <a:extLst>
                    <a:ext uri="{9D8B030D-6E8A-4147-A177-3AD203B41FA5}">
                      <a16:colId xmlns:a16="http://schemas.microsoft.com/office/drawing/2014/main" val="4230499171"/>
                    </a:ext>
                  </a:extLst>
                </a:gridCol>
                <a:gridCol w="822960">
                  <a:extLst>
                    <a:ext uri="{9D8B030D-6E8A-4147-A177-3AD203B41FA5}">
                      <a16:colId xmlns:a16="http://schemas.microsoft.com/office/drawing/2014/main" val="316634151"/>
                    </a:ext>
                  </a:extLst>
                </a:gridCol>
                <a:gridCol w="822960">
                  <a:extLst>
                    <a:ext uri="{9D8B030D-6E8A-4147-A177-3AD203B41FA5}">
                      <a16:colId xmlns:a16="http://schemas.microsoft.com/office/drawing/2014/main" val="2628509781"/>
                    </a:ext>
                  </a:extLst>
                </a:gridCol>
                <a:gridCol w="822960">
                  <a:extLst>
                    <a:ext uri="{9D8B030D-6E8A-4147-A177-3AD203B41FA5}">
                      <a16:colId xmlns:a16="http://schemas.microsoft.com/office/drawing/2014/main" val="3950423753"/>
                    </a:ext>
                  </a:extLst>
                </a:gridCol>
                <a:gridCol w="822960">
                  <a:extLst>
                    <a:ext uri="{9D8B030D-6E8A-4147-A177-3AD203B41FA5}">
                      <a16:colId xmlns:a16="http://schemas.microsoft.com/office/drawing/2014/main" val="1775642940"/>
                    </a:ext>
                  </a:extLst>
                </a:gridCol>
                <a:gridCol w="822960">
                  <a:extLst>
                    <a:ext uri="{9D8B030D-6E8A-4147-A177-3AD203B41FA5}">
                      <a16:colId xmlns:a16="http://schemas.microsoft.com/office/drawing/2014/main" val="28940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3001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87553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4293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268141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014191021"/>
                  </a:ext>
                </a:extLst>
              </a:tr>
            </a:tbl>
          </a:graphicData>
        </a:graphic>
      </p:graphicFrame>
      <p:sp>
        <p:nvSpPr>
          <p:cNvPr id="4" name="Text Placeholder 3">
            <a:extLst>
              <a:ext uri="{FF2B5EF4-FFF2-40B4-BE49-F238E27FC236}">
                <a16:creationId xmlns:a16="http://schemas.microsoft.com/office/drawing/2014/main" id="{1EBA4940-AA3E-4EA5-B065-E8B6F82C7703}"/>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556257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256C-E0C5-4E25-8BB3-BED46DAA6E2E}"/>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4809DBA9-5338-420A-A1AC-1D8C4E822CB6}"/>
              </a:ext>
            </a:extLst>
          </p:cNvPr>
          <p:cNvGraphicFramePr>
            <a:graphicFrameLocks noGrp="1"/>
          </p:cNvGraphicFramePr>
          <p:nvPr>
            <p:ph type="tbl" sz="quarter" idx="13"/>
            <p:extLst>
              <p:ext uri="{D42A27DB-BD31-4B8C-83A1-F6EECF244321}">
                <p14:modId xmlns:p14="http://schemas.microsoft.com/office/powerpoint/2010/main" val="180260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6774390"/>
                    </a:ext>
                  </a:extLst>
                </a:gridCol>
                <a:gridCol w="822960">
                  <a:extLst>
                    <a:ext uri="{9D8B030D-6E8A-4147-A177-3AD203B41FA5}">
                      <a16:colId xmlns:a16="http://schemas.microsoft.com/office/drawing/2014/main" val="1775622609"/>
                    </a:ext>
                  </a:extLst>
                </a:gridCol>
                <a:gridCol w="822960">
                  <a:extLst>
                    <a:ext uri="{9D8B030D-6E8A-4147-A177-3AD203B41FA5}">
                      <a16:colId xmlns:a16="http://schemas.microsoft.com/office/drawing/2014/main" val="67976240"/>
                    </a:ext>
                  </a:extLst>
                </a:gridCol>
                <a:gridCol w="822960">
                  <a:extLst>
                    <a:ext uri="{9D8B030D-6E8A-4147-A177-3AD203B41FA5}">
                      <a16:colId xmlns:a16="http://schemas.microsoft.com/office/drawing/2014/main" val="4038690882"/>
                    </a:ext>
                  </a:extLst>
                </a:gridCol>
                <a:gridCol w="822960">
                  <a:extLst>
                    <a:ext uri="{9D8B030D-6E8A-4147-A177-3AD203B41FA5}">
                      <a16:colId xmlns:a16="http://schemas.microsoft.com/office/drawing/2014/main" val="543561351"/>
                    </a:ext>
                  </a:extLst>
                </a:gridCol>
                <a:gridCol w="822960">
                  <a:extLst>
                    <a:ext uri="{9D8B030D-6E8A-4147-A177-3AD203B41FA5}">
                      <a16:colId xmlns:a16="http://schemas.microsoft.com/office/drawing/2014/main" val="3283075952"/>
                    </a:ext>
                  </a:extLst>
                </a:gridCol>
                <a:gridCol w="822960">
                  <a:extLst>
                    <a:ext uri="{9D8B030D-6E8A-4147-A177-3AD203B41FA5}">
                      <a16:colId xmlns:a16="http://schemas.microsoft.com/office/drawing/2014/main" val="3884178647"/>
                    </a:ext>
                  </a:extLst>
                </a:gridCol>
                <a:gridCol w="822960">
                  <a:extLst>
                    <a:ext uri="{9D8B030D-6E8A-4147-A177-3AD203B41FA5}">
                      <a16:colId xmlns:a16="http://schemas.microsoft.com/office/drawing/2014/main" val="44758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218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9349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3639711258"/>
                  </a:ext>
                </a:extLst>
              </a:tr>
            </a:tbl>
          </a:graphicData>
        </a:graphic>
      </p:graphicFrame>
      <p:sp>
        <p:nvSpPr>
          <p:cNvPr id="4" name="Text Placeholder 3">
            <a:extLst>
              <a:ext uri="{FF2B5EF4-FFF2-40B4-BE49-F238E27FC236}">
                <a16:creationId xmlns:a16="http://schemas.microsoft.com/office/drawing/2014/main" id="{537F6863-1325-4AC3-810F-935EE645E54F}"/>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5838331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946</Words>
  <Application>Microsoft Office PowerPoint</Application>
  <PresentationFormat>On-screen Show (4:3)</PresentationFormat>
  <Paragraphs>578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Facebook-öffentliche Daten</vt:lpstr>
      <vt:lpstr>Konkurrenzvergleich</vt:lpstr>
      <vt:lpstr>Facebook Fan Distribution</vt:lpstr>
      <vt:lpstr>Facebook Fans Total</vt:lpstr>
      <vt:lpstr>Facebook Fans Change Rate</vt:lpstr>
      <vt:lpstr>Facebook Own Posts</vt:lpstr>
      <vt:lpstr>Facebook Interaction Rate</vt:lpstr>
      <vt:lpstr>Likes</vt:lpstr>
      <vt:lpstr>Comments</vt:lpstr>
      <vt:lpstr>Shares</vt:lpstr>
      <vt:lpstr>Distributionstyp</vt:lpstr>
      <vt:lpstr>Distributionstyp - Tabelle</vt:lpstr>
      <vt:lpstr>Facebook Interactions Distribution</vt:lpstr>
      <vt:lpstr>FB Posts - öffentliche Daten - 1 of 7</vt:lpstr>
      <vt:lpstr>FB Posts - öffentliche Daten - 2 of 7</vt:lpstr>
      <vt:lpstr>FB Posts - öffentliche Daten - 3 of 7</vt:lpstr>
      <vt:lpstr>FB Posts - öffentliche Daten - 4 of 7</vt:lpstr>
      <vt:lpstr>FB Posts - öffentliche Daten - 5 of 7</vt:lpstr>
      <vt:lpstr>FB Posts - öffentliche Daten - 6 of 7</vt:lpstr>
      <vt:lpstr>FB Posts - öffentliche Daten - 7 of 7</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Facebook-öffentliche Daten</dc:title>
  <dc:creator>Administrator</dc:creator>
  <cp:lastModifiedBy>Administrator</cp:lastModifiedBy>
  <cp:revision>1</cp:revision>
  <dcterms:created xsi:type="dcterms:W3CDTF">2017-11-07T13:25:55Z</dcterms:created>
  <dcterms:modified xsi:type="dcterms:W3CDTF">2017-11-07T13:26:43Z</dcterms:modified>
</cp:coreProperties>
</file>