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E353D-C23B-4615-B54F-71BF6CCF6CF5}"/>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D0752CD9-A0EF-4F14-840C-90AA61A1ED26}"/>
              </a:ext>
            </a:extLst>
          </p:cNvPr>
          <p:cNvGraphicFramePr>
            <a:graphicFrameLocks noGrp="1"/>
          </p:cNvGraphicFramePr>
          <p:nvPr>
            <p:ph type="tbl" sz="quarter" idx="13"/>
            <p:extLst>
              <p:ext uri="{D42A27DB-BD31-4B8C-83A1-F6EECF244321}">
                <p14:modId xmlns:p14="http://schemas.microsoft.com/office/powerpoint/2010/main" val="1081906562"/>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5961799"/>
                    </a:ext>
                  </a:extLst>
                </a:gridCol>
                <a:gridCol w="822960">
                  <a:extLst>
                    <a:ext uri="{9D8B030D-6E8A-4147-A177-3AD203B41FA5}">
                      <a16:colId xmlns:a16="http://schemas.microsoft.com/office/drawing/2014/main" val="709431484"/>
                    </a:ext>
                  </a:extLst>
                </a:gridCol>
                <a:gridCol w="822960">
                  <a:extLst>
                    <a:ext uri="{9D8B030D-6E8A-4147-A177-3AD203B41FA5}">
                      <a16:colId xmlns:a16="http://schemas.microsoft.com/office/drawing/2014/main" val="1125531067"/>
                    </a:ext>
                  </a:extLst>
                </a:gridCol>
                <a:gridCol w="822960">
                  <a:extLst>
                    <a:ext uri="{9D8B030D-6E8A-4147-A177-3AD203B41FA5}">
                      <a16:colId xmlns:a16="http://schemas.microsoft.com/office/drawing/2014/main" val="1586767387"/>
                    </a:ext>
                  </a:extLst>
                </a:gridCol>
                <a:gridCol w="822960">
                  <a:extLst>
                    <a:ext uri="{9D8B030D-6E8A-4147-A177-3AD203B41FA5}">
                      <a16:colId xmlns:a16="http://schemas.microsoft.com/office/drawing/2014/main" val="2482436042"/>
                    </a:ext>
                  </a:extLst>
                </a:gridCol>
                <a:gridCol w="822960">
                  <a:extLst>
                    <a:ext uri="{9D8B030D-6E8A-4147-A177-3AD203B41FA5}">
                      <a16:colId xmlns:a16="http://schemas.microsoft.com/office/drawing/2014/main" val="982334363"/>
                    </a:ext>
                  </a:extLst>
                </a:gridCol>
                <a:gridCol w="822960">
                  <a:extLst>
                    <a:ext uri="{9D8B030D-6E8A-4147-A177-3AD203B41FA5}">
                      <a16:colId xmlns:a16="http://schemas.microsoft.com/office/drawing/2014/main" val="1282797845"/>
                    </a:ext>
                  </a:extLst>
                </a:gridCol>
                <a:gridCol w="822960">
                  <a:extLst>
                    <a:ext uri="{9D8B030D-6E8A-4147-A177-3AD203B41FA5}">
                      <a16:colId xmlns:a16="http://schemas.microsoft.com/office/drawing/2014/main" val="2472864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3249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29457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1432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378566219"/>
                  </a:ext>
                </a:extLst>
              </a:tr>
            </a:tbl>
          </a:graphicData>
        </a:graphic>
      </p:graphicFrame>
      <p:sp>
        <p:nvSpPr>
          <p:cNvPr id="4" name="Text Placeholder 3">
            <a:extLst>
              <a:ext uri="{FF2B5EF4-FFF2-40B4-BE49-F238E27FC236}">
                <a16:creationId xmlns:a16="http://schemas.microsoft.com/office/drawing/2014/main" id="{FAFE5613-A6C1-4BEF-82F6-5657C4A5C3EF}"/>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38126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F38FF-3171-4BE2-B431-2B519B7686A8}"/>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556DB597-FC32-4A76-9B50-19C510980FD0}"/>
              </a:ext>
            </a:extLst>
          </p:cNvPr>
          <p:cNvGraphicFramePr>
            <a:graphicFrameLocks noGrp="1"/>
          </p:cNvGraphicFramePr>
          <p:nvPr>
            <p:ph type="tbl" sz="quarter" idx="13"/>
            <p:extLst>
              <p:ext uri="{D42A27DB-BD31-4B8C-83A1-F6EECF244321}">
                <p14:modId xmlns:p14="http://schemas.microsoft.com/office/powerpoint/2010/main" val="214914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29874086"/>
                    </a:ext>
                  </a:extLst>
                </a:gridCol>
                <a:gridCol w="822960">
                  <a:extLst>
                    <a:ext uri="{9D8B030D-6E8A-4147-A177-3AD203B41FA5}">
                      <a16:colId xmlns:a16="http://schemas.microsoft.com/office/drawing/2014/main" val="3521763648"/>
                    </a:ext>
                  </a:extLst>
                </a:gridCol>
                <a:gridCol w="822960">
                  <a:extLst>
                    <a:ext uri="{9D8B030D-6E8A-4147-A177-3AD203B41FA5}">
                      <a16:colId xmlns:a16="http://schemas.microsoft.com/office/drawing/2014/main" val="4062309241"/>
                    </a:ext>
                  </a:extLst>
                </a:gridCol>
                <a:gridCol w="822960">
                  <a:extLst>
                    <a:ext uri="{9D8B030D-6E8A-4147-A177-3AD203B41FA5}">
                      <a16:colId xmlns:a16="http://schemas.microsoft.com/office/drawing/2014/main" val="2745664349"/>
                    </a:ext>
                  </a:extLst>
                </a:gridCol>
                <a:gridCol w="822960">
                  <a:extLst>
                    <a:ext uri="{9D8B030D-6E8A-4147-A177-3AD203B41FA5}">
                      <a16:colId xmlns:a16="http://schemas.microsoft.com/office/drawing/2014/main" val="235008957"/>
                    </a:ext>
                  </a:extLst>
                </a:gridCol>
                <a:gridCol w="822960">
                  <a:extLst>
                    <a:ext uri="{9D8B030D-6E8A-4147-A177-3AD203B41FA5}">
                      <a16:colId xmlns:a16="http://schemas.microsoft.com/office/drawing/2014/main" val="4108158642"/>
                    </a:ext>
                  </a:extLst>
                </a:gridCol>
                <a:gridCol w="822960">
                  <a:extLst>
                    <a:ext uri="{9D8B030D-6E8A-4147-A177-3AD203B41FA5}">
                      <a16:colId xmlns:a16="http://schemas.microsoft.com/office/drawing/2014/main" val="987837285"/>
                    </a:ext>
                  </a:extLst>
                </a:gridCol>
                <a:gridCol w="822960">
                  <a:extLst>
                    <a:ext uri="{9D8B030D-6E8A-4147-A177-3AD203B41FA5}">
                      <a16:colId xmlns:a16="http://schemas.microsoft.com/office/drawing/2014/main" val="3159190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677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2511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5654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72961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18970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250679299"/>
                  </a:ext>
                </a:extLst>
              </a:tr>
            </a:tbl>
          </a:graphicData>
        </a:graphic>
      </p:graphicFrame>
      <p:sp>
        <p:nvSpPr>
          <p:cNvPr id="4" name="Text Placeholder 3">
            <a:extLst>
              <a:ext uri="{FF2B5EF4-FFF2-40B4-BE49-F238E27FC236}">
                <a16:creationId xmlns:a16="http://schemas.microsoft.com/office/drawing/2014/main" id="{CCC3B7E8-18D3-42B9-A139-0999CD2A88E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09067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9E128-A1A5-4416-B962-5689382EDE6C}"/>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AAF203F9-5F89-47DB-B819-BC002A6938C5}"/>
              </a:ext>
            </a:extLst>
          </p:cNvPr>
          <p:cNvGraphicFramePr>
            <a:graphicFrameLocks noGrp="1"/>
          </p:cNvGraphicFramePr>
          <p:nvPr>
            <p:ph type="tbl" sz="quarter" idx="13"/>
            <p:extLst>
              <p:ext uri="{D42A27DB-BD31-4B8C-83A1-F6EECF244321}">
                <p14:modId xmlns:p14="http://schemas.microsoft.com/office/powerpoint/2010/main" val="17177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4524520"/>
                    </a:ext>
                  </a:extLst>
                </a:gridCol>
                <a:gridCol w="822960">
                  <a:extLst>
                    <a:ext uri="{9D8B030D-6E8A-4147-A177-3AD203B41FA5}">
                      <a16:colId xmlns:a16="http://schemas.microsoft.com/office/drawing/2014/main" val="461565841"/>
                    </a:ext>
                  </a:extLst>
                </a:gridCol>
                <a:gridCol w="822960">
                  <a:extLst>
                    <a:ext uri="{9D8B030D-6E8A-4147-A177-3AD203B41FA5}">
                      <a16:colId xmlns:a16="http://schemas.microsoft.com/office/drawing/2014/main" val="2716141495"/>
                    </a:ext>
                  </a:extLst>
                </a:gridCol>
                <a:gridCol w="822960">
                  <a:extLst>
                    <a:ext uri="{9D8B030D-6E8A-4147-A177-3AD203B41FA5}">
                      <a16:colId xmlns:a16="http://schemas.microsoft.com/office/drawing/2014/main" val="824526591"/>
                    </a:ext>
                  </a:extLst>
                </a:gridCol>
                <a:gridCol w="822960">
                  <a:extLst>
                    <a:ext uri="{9D8B030D-6E8A-4147-A177-3AD203B41FA5}">
                      <a16:colId xmlns:a16="http://schemas.microsoft.com/office/drawing/2014/main" val="1596187519"/>
                    </a:ext>
                  </a:extLst>
                </a:gridCol>
                <a:gridCol w="822960">
                  <a:extLst>
                    <a:ext uri="{9D8B030D-6E8A-4147-A177-3AD203B41FA5}">
                      <a16:colId xmlns:a16="http://schemas.microsoft.com/office/drawing/2014/main" val="929261698"/>
                    </a:ext>
                  </a:extLst>
                </a:gridCol>
                <a:gridCol w="822960">
                  <a:extLst>
                    <a:ext uri="{9D8B030D-6E8A-4147-A177-3AD203B41FA5}">
                      <a16:colId xmlns:a16="http://schemas.microsoft.com/office/drawing/2014/main" val="2386241188"/>
                    </a:ext>
                  </a:extLst>
                </a:gridCol>
                <a:gridCol w="822960">
                  <a:extLst>
                    <a:ext uri="{9D8B030D-6E8A-4147-A177-3AD203B41FA5}">
                      <a16:colId xmlns:a16="http://schemas.microsoft.com/office/drawing/2014/main" val="288507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9215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44750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29919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98525763"/>
                  </a:ext>
                </a:extLst>
              </a:tr>
            </a:tbl>
          </a:graphicData>
        </a:graphic>
      </p:graphicFrame>
      <p:sp>
        <p:nvSpPr>
          <p:cNvPr id="4" name="Text Placeholder 3">
            <a:extLst>
              <a:ext uri="{FF2B5EF4-FFF2-40B4-BE49-F238E27FC236}">
                <a16:creationId xmlns:a16="http://schemas.microsoft.com/office/drawing/2014/main" id="{36B9EFEB-5B87-494E-BB2F-F518CE0186AE}"/>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8723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4519-E521-47A4-BD48-6C2A17517581}"/>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F01EC039-66B4-4827-8A36-535F621794AE}"/>
              </a:ext>
            </a:extLst>
          </p:cNvPr>
          <p:cNvGraphicFramePr>
            <a:graphicFrameLocks noGrp="1"/>
          </p:cNvGraphicFramePr>
          <p:nvPr>
            <p:ph type="tbl" sz="quarter" idx="13"/>
            <p:extLst>
              <p:ext uri="{D42A27DB-BD31-4B8C-83A1-F6EECF244321}">
                <p14:modId xmlns:p14="http://schemas.microsoft.com/office/powerpoint/2010/main" val="294006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8468791"/>
                    </a:ext>
                  </a:extLst>
                </a:gridCol>
                <a:gridCol w="822960">
                  <a:extLst>
                    <a:ext uri="{9D8B030D-6E8A-4147-A177-3AD203B41FA5}">
                      <a16:colId xmlns:a16="http://schemas.microsoft.com/office/drawing/2014/main" val="2862043127"/>
                    </a:ext>
                  </a:extLst>
                </a:gridCol>
                <a:gridCol w="822960">
                  <a:extLst>
                    <a:ext uri="{9D8B030D-6E8A-4147-A177-3AD203B41FA5}">
                      <a16:colId xmlns:a16="http://schemas.microsoft.com/office/drawing/2014/main" val="1487711543"/>
                    </a:ext>
                  </a:extLst>
                </a:gridCol>
                <a:gridCol w="822960">
                  <a:extLst>
                    <a:ext uri="{9D8B030D-6E8A-4147-A177-3AD203B41FA5}">
                      <a16:colId xmlns:a16="http://schemas.microsoft.com/office/drawing/2014/main" val="371188679"/>
                    </a:ext>
                  </a:extLst>
                </a:gridCol>
                <a:gridCol w="822960">
                  <a:extLst>
                    <a:ext uri="{9D8B030D-6E8A-4147-A177-3AD203B41FA5}">
                      <a16:colId xmlns:a16="http://schemas.microsoft.com/office/drawing/2014/main" val="74631265"/>
                    </a:ext>
                  </a:extLst>
                </a:gridCol>
                <a:gridCol w="822960">
                  <a:extLst>
                    <a:ext uri="{9D8B030D-6E8A-4147-A177-3AD203B41FA5}">
                      <a16:colId xmlns:a16="http://schemas.microsoft.com/office/drawing/2014/main" val="1102989208"/>
                    </a:ext>
                  </a:extLst>
                </a:gridCol>
                <a:gridCol w="822960">
                  <a:extLst>
                    <a:ext uri="{9D8B030D-6E8A-4147-A177-3AD203B41FA5}">
                      <a16:colId xmlns:a16="http://schemas.microsoft.com/office/drawing/2014/main" val="800016521"/>
                    </a:ext>
                  </a:extLst>
                </a:gridCol>
                <a:gridCol w="822960">
                  <a:extLst>
                    <a:ext uri="{9D8B030D-6E8A-4147-A177-3AD203B41FA5}">
                      <a16:colId xmlns:a16="http://schemas.microsoft.com/office/drawing/2014/main" val="3753840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53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85894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19987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37773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913348414"/>
                  </a:ext>
                </a:extLst>
              </a:tr>
            </a:tbl>
          </a:graphicData>
        </a:graphic>
      </p:graphicFrame>
      <p:sp>
        <p:nvSpPr>
          <p:cNvPr id="4" name="Text Placeholder 3">
            <a:extLst>
              <a:ext uri="{FF2B5EF4-FFF2-40B4-BE49-F238E27FC236}">
                <a16:creationId xmlns:a16="http://schemas.microsoft.com/office/drawing/2014/main" id="{660758A6-38D7-4C44-8470-262BF8E48AC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758368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582F-398E-4181-85EF-D1A1B9190C4D}"/>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44D4C3C1-8BFF-4140-AAF5-99E8787A07F9}"/>
              </a:ext>
            </a:extLst>
          </p:cNvPr>
          <p:cNvGraphicFramePr>
            <a:graphicFrameLocks noGrp="1"/>
          </p:cNvGraphicFramePr>
          <p:nvPr>
            <p:ph type="tbl" sz="quarter" idx="13"/>
            <p:extLst>
              <p:ext uri="{D42A27DB-BD31-4B8C-83A1-F6EECF244321}">
                <p14:modId xmlns:p14="http://schemas.microsoft.com/office/powerpoint/2010/main" val="1877529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9939395"/>
                    </a:ext>
                  </a:extLst>
                </a:gridCol>
                <a:gridCol w="822960">
                  <a:extLst>
                    <a:ext uri="{9D8B030D-6E8A-4147-A177-3AD203B41FA5}">
                      <a16:colId xmlns:a16="http://schemas.microsoft.com/office/drawing/2014/main" val="3207580364"/>
                    </a:ext>
                  </a:extLst>
                </a:gridCol>
                <a:gridCol w="822960">
                  <a:extLst>
                    <a:ext uri="{9D8B030D-6E8A-4147-A177-3AD203B41FA5}">
                      <a16:colId xmlns:a16="http://schemas.microsoft.com/office/drawing/2014/main" val="1363542732"/>
                    </a:ext>
                  </a:extLst>
                </a:gridCol>
                <a:gridCol w="822960">
                  <a:extLst>
                    <a:ext uri="{9D8B030D-6E8A-4147-A177-3AD203B41FA5}">
                      <a16:colId xmlns:a16="http://schemas.microsoft.com/office/drawing/2014/main" val="4009406246"/>
                    </a:ext>
                  </a:extLst>
                </a:gridCol>
                <a:gridCol w="822960">
                  <a:extLst>
                    <a:ext uri="{9D8B030D-6E8A-4147-A177-3AD203B41FA5}">
                      <a16:colId xmlns:a16="http://schemas.microsoft.com/office/drawing/2014/main" val="2873198125"/>
                    </a:ext>
                  </a:extLst>
                </a:gridCol>
                <a:gridCol w="822960">
                  <a:extLst>
                    <a:ext uri="{9D8B030D-6E8A-4147-A177-3AD203B41FA5}">
                      <a16:colId xmlns:a16="http://schemas.microsoft.com/office/drawing/2014/main" val="910182871"/>
                    </a:ext>
                  </a:extLst>
                </a:gridCol>
                <a:gridCol w="822960">
                  <a:extLst>
                    <a:ext uri="{9D8B030D-6E8A-4147-A177-3AD203B41FA5}">
                      <a16:colId xmlns:a16="http://schemas.microsoft.com/office/drawing/2014/main" val="2333606595"/>
                    </a:ext>
                  </a:extLst>
                </a:gridCol>
                <a:gridCol w="822960">
                  <a:extLst>
                    <a:ext uri="{9D8B030D-6E8A-4147-A177-3AD203B41FA5}">
                      <a16:colId xmlns:a16="http://schemas.microsoft.com/office/drawing/2014/main" val="275875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6793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42486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27495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0204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057218426"/>
                  </a:ext>
                </a:extLst>
              </a:tr>
            </a:tbl>
          </a:graphicData>
        </a:graphic>
      </p:graphicFrame>
      <p:sp>
        <p:nvSpPr>
          <p:cNvPr id="4" name="Text Placeholder 3">
            <a:extLst>
              <a:ext uri="{FF2B5EF4-FFF2-40B4-BE49-F238E27FC236}">
                <a16:creationId xmlns:a16="http://schemas.microsoft.com/office/drawing/2014/main" id="{10D533A7-64B4-4986-99C2-59D606BB976D}"/>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852949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39EB-E9BA-4B50-B470-82980996587E}"/>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C9871EC9-6E1F-479C-A506-370E05797C34}"/>
              </a:ext>
            </a:extLst>
          </p:cNvPr>
          <p:cNvGraphicFramePr>
            <a:graphicFrameLocks noGrp="1"/>
          </p:cNvGraphicFramePr>
          <p:nvPr>
            <p:ph type="tbl" sz="quarter" idx="13"/>
            <p:extLst>
              <p:ext uri="{D42A27DB-BD31-4B8C-83A1-F6EECF244321}">
                <p14:modId xmlns:p14="http://schemas.microsoft.com/office/powerpoint/2010/main" val="24468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8147685"/>
                    </a:ext>
                  </a:extLst>
                </a:gridCol>
                <a:gridCol w="822960">
                  <a:extLst>
                    <a:ext uri="{9D8B030D-6E8A-4147-A177-3AD203B41FA5}">
                      <a16:colId xmlns:a16="http://schemas.microsoft.com/office/drawing/2014/main" val="4040869996"/>
                    </a:ext>
                  </a:extLst>
                </a:gridCol>
                <a:gridCol w="822960">
                  <a:extLst>
                    <a:ext uri="{9D8B030D-6E8A-4147-A177-3AD203B41FA5}">
                      <a16:colId xmlns:a16="http://schemas.microsoft.com/office/drawing/2014/main" val="1050905420"/>
                    </a:ext>
                  </a:extLst>
                </a:gridCol>
                <a:gridCol w="822960">
                  <a:extLst>
                    <a:ext uri="{9D8B030D-6E8A-4147-A177-3AD203B41FA5}">
                      <a16:colId xmlns:a16="http://schemas.microsoft.com/office/drawing/2014/main" val="1266601380"/>
                    </a:ext>
                  </a:extLst>
                </a:gridCol>
                <a:gridCol w="822960">
                  <a:extLst>
                    <a:ext uri="{9D8B030D-6E8A-4147-A177-3AD203B41FA5}">
                      <a16:colId xmlns:a16="http://schemas.microsoft.com/office/drawing/2014/main" val="1917418133"/>
                    </a:ext>
                  </a:extLst>
                </a:gridCol>
                <a:gridCol w="822960">
                  <a:extLst>
                    <a:ext uri="{9D8B030D-6E8A-4147-A177-3AD203B41FA5}">
                      <a16:colId xmlns:a16="http://schemas.microsoft.com/office/drawing/2014/main" val="1708374030"/>
                    </a:ext>
                  </a:extLst>
                </a:gridCol>
                <a:gridCol w="822960">
                  <a:extLst>
                    <a:ext uri="{9D8B030D-6E8A-4147-A177-3AD203B41FA5}">
                      <a16:colId xmlns:a16="http://schemas.microsoft.com/office/drawing/2014/main" val="2187791278"/>
                    </a:ext>
                  </a:extLst>
                </a:gridCol>
                <a:gridCol w="822960">
                  <a:extLst>
                    <a:ext uri="{9D8B030D-6E8A-4147-A177-3AD203B41FA5}">
                      <a16:colId xmlns:a16="http://schemas.microsoft.com/office/drawing/2014/main" val="76643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0506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4420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56631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133845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343587383"/>
                  </a:ext>
                </a:extLst>
              </a:tr>
            </a:tbl>
          </a:graphicData>
        </a:graphic>
      </p:graphicFrame>
      <p:sp>
        <p:nvSpPr>
          <p:cNvPr id="4" name="Text Placeholder 3">
            <a:extLst>
              <a:ext uri="{FF2B5EF4-FFF2-40B4-BE49-F238E27FC236}">
                <a16:creationId xmlns:a16="http://schemas.microsoft.com/office/drawing/2014/main" id="{C0E7F3A4-48D4-4B0B-8E56-29CD44A4F33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925507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64B5-7E3D-4E9F-A1AE-B62B31D300C2}"/>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33EF2460-ADD5-430D-8E0F-E7B2152FDF70}"/>
              </a:ext>
            </a:extLst>
          </p:cNvPr>
          <p:cNvGraphicFramePr>
            <a:graphicFrameLocks noGrp="1"/>
          </p:cNvGraphicFramePr>
          <p:nvPr>
            <p:ph type="tbl" sz="quarter" idx="13"/>
            <p:extLst>
              <p:ext uri="{D42A27DB-BD31-4B8C-83A1-F6EECF244321}">
                <p14:modId xmlns:p14="http://schemas.microsoft.com/office/powerpoint/2010/main" val="373490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3841707"/>
                    </a:ext>
                  </a:extLst>
                </a:gridCol>
                <a:gridCol w="822960">
                  <a:extLst>
                    <a:ext uri="{9D8B030D-6E8A-4147-A177-3AD203B41FA5}">
                      <a16:colId xmlns:a16="http://schemas.microsoft.com/office/drawing/2014/main" val="308815781"/>
                    </a:ext>
                  </a:extLst>
                </a:gridCol>
                <a:gridCol w="822960">
                  <a:extLst>
                    <a:ext uri="{9D8B030D-6E8A-4147-A177-3AD203B41FA5}">
                      <a16:colId xmlns:a16="http://schemas.microsoft.com/office/drawing/2014/main" val="785777824"/>
                    </a:ext>
                  </a:extLst>
                </a:gridCol>
                <a:gridCol w="822960">
                  <a:extLst>
                    <a:ext uri="{9D8B030D-6E8A-4147-A177-3AD203B41FA5}">
                      <a16:colId xmlns:a16="http://schemas.microsoft.com/office/drawing/2014/main" val="1748078572"/>
                    </a:ext>
                  </a:extLst>
                </a:gridCol>
                <a:gridCol w="822960">
                  <a:extLst>
                    <a:ext uri="{9D8B030D-6E8A-4147-A177-3AD203B41FA5}">
                      <a16:colId xmlns:a16="http://schemas.microsoft.com/office/drawing/2014/main" val="3915889355"/>
                    </a:ext>
                  </a:extLst>
                </a:gridCol>
                <a:gridCol w="822960">
                  <a:extLst>
                    <a:ext uri="{9D8B030D-6E8A-4147-A177-3AD203B41FA5}">
                      <a16:colId xmlns:a16="http://schemas.microsoft.com/office/drawing/2014/main" val="2721204091"/>
                    </a:ext>
                  </a:extLst>
                </a:gridCol>
                <a:gridCol w="822960">
                  <a:extLst>
                    <a:ext uri="{9D8B030D-6E8A-4147-A177-3AD203B41FA5}">
                      <a16:colId xmlns:a16="http://schemas.microsoft.com/office/drawing/2014/main" val="872505542"/>
                    </a:ext>
                  </a:extLst>
                </a:gridCol>
                <a:gridCol w="822960">
                  <a:extLst>
                    <a:ext uri="{9D8B030D-6E8A-4147-A177-3AD203B41FA5}">
                      <a16:colId xmlns:a16="http://schemas.microsoft.com/office/drawing/2014/main" val="249204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743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16981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2188243408"/>
                  </a:ext>
                </a:extLst>
              </a:tr>
            </a:tbl>
          </a:graphicData>
        </a:graphic>
      </p:graphicFrame>
      <p:sp>
        <p:nvSpPr>
          <p:cNvPr id="4" name="Text Placeholder 3">
            <a:extLst>
              <a:ext uri="{FF2B5EF4-FFF2-40B4-BE49-F238E27FC236}">
                <a16:creationId xmlns:a16="http://schemas.microsoft.com/office/drawing/2014/main" id="{D6792AA9-86DF-4378-BB07-2693F439C28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141387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2017-11-07T13:13:12Z</dcterms:created>
  <dcterms:modified xsi:type="dcterms:W3CDTF">2017-11-07T13:15:20Z</dcterms:modified>
</cp:coreProperties>
</file>