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15F50-F38B-4B41-8EF9-D5244521E998}"/>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346240C4-FE9B-4154-BD33-0352F64E1744}"/>
              </a:ext>
            </a:extLst>
          </p:cNvPr>
          <p:cNvGraphicFramePr>
            <a:graphicFrameLocks noGrp="1"/>
          </p:cNvGraphicFramePr>
          <p:nvPr>
            <p:ph type="tbl" sz="quarter" idx="13"/>
            <p:extLst>
              <p:ext uri="{D42A27DB-BD31-4B8C-83A1-F6EECF244321}">
                <p14:modId xmlns:p14="http://schemas.microsoft.com/office/powerpoint/2010/main" val="3070886216"/>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3466542"/>
                    </a:ext>
                  </a:extLst>
                </a:gridCol>
                <a:gridCol w="822960">
                  <a:extLst>
                    <a:ext uri="{9D8B030D-6E8A-4147-A177-3AD203B41FA5}">
                      <a16:colId xmlns:a16="http://schemas.microsoft.com/office/drawing/2014/main" val="2051684923"/>
                    </a:ext>
                  </a:extLst>
                </a:gridCol>
                <a:gridCol w="822960">
                  <a:extLst>
                    <a:ext uri="{9D8B030D-6E8A-4147-A177-3AD203B41FA5}">
                      <a16:colId xmlns:a16="http://schemas.microsoft.com/office/drawing/2014/main" val="2299057240"/>
                    </a:ext>
                  </a:extLst>
                </a:gridCol>
                <a:gridCol w="822960">
                  <a:extLst>
                    <a:ext uri="{9D8B030D-6E8A-4147-A177-3AD203B41FA5}">
                      <a16:colId xmlns:a16="http://schemas.microsoft.com/office/drawing/2014/main" val="368692558"/>
                    </a:ext>
                  </a:extLst>
                </a:gridCol>
                <a:gridCol w="822960">
                  <a:extLst>
                    <a:ext uri="{9D8B030D-6E8A-4147-A177-3AD203B41FA5}">
                      <a16:colId xmlns:a16="http://schemas.microsoft.com/office/drawing/2014/main" val="1700615267"/>
                    </a:ext>
                  </a:extLst>
                </a:gridCol>
                <a:gridCol w="822960">
                  <a:extLst>
                    <a:ext uri="{9D8B030D-6E8A-4147-A177-3AD203B41FA5}">
                      <a16:colId xmlns:a16="http://schemas.microsoft.com/office/drawing/2014/main" val="2522097073"/>
                    </a:ext>
                  </a:extLst>
                </a:gridCol>
                <a:gridCol w="822960">
                  <a:extLst>
                    <a:ext uri="{9D8B030D-6E8A-4147-A177-3AD203B41FA5}">
                      <a16:colId xmlns:a16="http://schemas.microsoft.com/office/drawing/2014/main" val="3870790193"/>
                    </a:ext>
                  </a:extLst>
                </a:gridCol>
                <a:gridCol w="822960">
                  <a:extLst>
                    <a:ext uri="{9D8B030D-6E8A-4147-A177-3AD203B41FA5}">
                      <a16:colId xmlns:a16="http://schemas.microsoft.com/office/drawing/2014/main" val="184120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7548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67904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1233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291150189"/>
                  </a:ext>
                </a:extLst>
              </a:tr>
            </a:tbl>
          </a:graphicData>
        </a:graphic>
      </p:graphicFrame>
      <p:sp>
        <p:nvSpPr>
          <p:cNvPr id="4" name="Text Placeholder 3">
            <a:extLst>
              <a:ext uri="{FF2B5EF4-FFF2-40B4-BE49-F238E27FC236}">
                <a16:creationId xmlns:a16="http://schemas.microsoft.com/office/drawing/2014/main" id="{1DAA460E-9D1F-40FA-AA46-969F36119B7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506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CB1D-80A7-40F8-B4F2-F807DE42151F}"/>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AD8A4C9A-181F-448F-90B5-FBF990E4761D}"/>
              </a:ext>
            </a:extLst>
          </p:cNvPr>
          <p:cNvGraphicFramePr>
            <a:graphicFrameLocks noGrp="1"/>
          </p:cNvGraphicFramePr>
          <p:nvPr>
            <p:ph type="tbl" sz="quarter" idx="13"/>
            <p:extLst>
              <p:ext uri="{D42A27DB-BD31-4B8C-83A1-F6EECF244321}">
                <p14:modId xmlns:p14="http://schemas.microsoft.com/office/powerpoint/2010/main" val="336764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3209812"/>
                    </a:ext>
                  </a:extLst>
                </a:gridCol>
                <a:gridCol w="822960">
                  <a:extLst>
                    <a:ext uri="{9D8B030D-6E8A-4147-A177-3AD203B41FA5}">
                      <a16:colId xmlns:a16="http://schemas.microsoft.com/office/drawing/2014/main" val="2826778786"/>
                    </a:ext>
                  </a:extLst>
                </a:gridCol>
                <a:gridCol w="822960">
                  <a:extLst>
                    <a:ext uri="{9D8B030D-6E8A-4147-A177-3AD203B41FA5}">
                      <a16:colId xmlns:a16="http://schemas.microsoft.com/office/drawing/2014/main" val="2285015452"/>
                    </a:ext>
                  </a:extLst>
                </a:gridCol>
                <a:gridCol w="822960">
                  <a:extLst>
                    <a:ext uri="{9D8B030D-6E8A-4147-A177-3AD203B41FA5}">
                      <a16:colId xmlns:a16="http://schemas.microsoft.com/office/drawing/2014/main" val="2349432662"/>
                    </a:ext>
                  </a:extLst>
                </a:gridCol>
                <a:gridCol w="822960">
                  <a:extLst>
                    <a:ext uri="{9D8B030D-6E8A-4147-A177-3AD203B41FA5}">
                      <a16:colId xmlns:a16="http://schemas.microsoft.com/office/drawing/2014/main" val="3470884277"/>
                    </a:ext>
                  </a:extLst>
                </a:gridCol>
                <a:gridCol w="822960">
                  <a:extLst>
                    <a:ext uri="{9D8B030D-6E8A-4147-A177-3AD203B41FA5}">
                      <a16:colId xmlns:a16="http://schemas.microsoft.com/office/drawing/2014/main" val="2846256775"/>
                    </a:ext>
                  </a:extLst>
                </a:gridCol>
                <a:gridCol w="822960">
                  <a:extLst>
                    <a:ext uri="{9D8B030D-6E8A-4147-A177-3AD203B41FA5}">
                      <a16:colId xmlns:a16="http://schemas.microsoft.com/office/drawing/2014/main" val="2335574091"/>
                    </a:ext>
                  </a:extLst>
                </a:gridCol>
                <a:gridCol w="822960">
                  <a:extLst>
                    <a:ext uri="{9D8B030D-6E8A-4147-A177-3AD203B41FA5}">
                      <a16:colId xmlns:a16="http://schemas.microsoft.com/office/drawing/2014/main" val="271407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217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7000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16613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46028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54366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022947445"/>
                  </a:ext>
                </a:extLst>
              </a:tr>
            </a:tbl>
          </a:graphicData>
        </a:graphic>
      </p:graphicFrame>
      <p:sp>
        <p:nvSpPr>
          <p:cNvPr id="4" name="Text Placeholder 3">
            <a:extLst>
              <a:ext uri="{FF2B5EF4-FFF2-40B4-BE49-F238E27FC236}">
                <a16:creationId xmlns:a16="http://schemas.microsoft.com/office/drawing/2014/main" id="{7A06E422-DD1A-4345-A940-ACC2B74104E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220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E193C-D2D0-4EBE-A66D-2990720D35F7}"/>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7F69D6F2-9D4B-4026-9A08-6D783F3D42AE}"/>
              </a:ext>
            </a:extLst>
          </p:cNvPr>
          <p:cNvGraphicFramePr>
            <a:graphicFrameLocks noGrp="1"/>
          </p:cNvGraphicFramePr>
          <p:nvPr>
            <p:ph type="tbl" sz="quarter" idx="13"/>
            <p:extLst>
              <p:ext uri="{D42A27DB-BD31-4B8C-83A1-F6EECF244321}">
                <p14:modId xmlns:p14="http://schemas.microsoft.com/office/powerpoint/2010/main" val="28696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7498243"/>
                    </a:ext>
                  </a:extLst>
                </a:gridCol>
                <a:gridCol w="822960">
                  <a:extLst>
                    <a:ext uri="{9D8B030D-6E8A-4147-A177-3AD203B41FA5}">
                      <a16:colId xmlns:a16="http://schemas.microsoft.com/office/drawing/2014/main" val="3697415425"/>
                    </a:ext>
                  </a:extLst>
                </a:gridCol>
                <a:gridCol w="822960">
                  <a:extLst>
                    <a:ext uri="{9D8B030D-6E8A-4147-A177-3AD203B41FA5}">
                      <a16:colId xmlns:a16="http://schemas.microsoft.com/office/drawing/2014/main" val="952181569"/>
                    </a:ext>
                  </a:extLst>
                </a:gridCol>
                <a:gridCol w="822960">
                  <a:extLst>
                    <a:ext uri="{9D8B030D-6E8A-4147-A177-3AD203B41FA5}">
                      <a16:colId xmlns:a16="http://schemas.microsoft.com/office/drawing/2014/main" val="3082864543"/>
                    </a:ext>
                  </a:extLst>
                </a:gridCol>
                <a:gridCol w="822960">
                  <a:extLst>
                    <a:ext uri="{9D8B030D-6E8A-4147-A177-3AD203B41FA5}">
                      <a16:colId xmlns:a16="http://schemas.microsoft.com/office/drawing/2014/main" val="2881947967"/>
                    </a:ext>
                  </a:extLst>
                </a:gridCol>
                <a:gridCol w="822960">
                  <a:extLst>
                    <a:ext uri="{9D8B030D-6E8A-4147-A177-3AD203B41FA5}">
                      <a16:colId xmlns:a16="http://schemas.microsoft.com/office/drawing/2014/main" val="3805306078"/>
                    </a:ext>
                  </a:extLst>
                </a:gridCol>
                <a:gridCol w="822960">
                  <a:extLst>
                    <a:ext uri="{9D8B030D-6E8A-4147-A177-3AD203B41FA5}">
                      <a16:colId xmlns:a16="http://schemas.microsoft.com/office/drawing/2014/main" val="1787886066"/>
                    </a:ext>
                  </a:extLst>
                </a:gridCol>
                <a:gridCol w="822960">
                  <a:extLst>
                    <a:ext uri="{9D8B030D-6E8A-4147-A177-3AD203B41FA5}">
                      <a16:colId xmlns:a16="http://schemas.microsoft.com/office/drawing/2014/main" val="363252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6380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24773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90277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499840991"/>
                  </a:ext>
                </a:extLst>
              </a:tr>
            </a:tbl>
          </a:graphicData>
        </a:graphic>
      </p:graphicFrame>
      <p:sp>
        <p:nvSpPr>
          <p:cNvPr id="4" name="Text Placeholder 3">
            <a:extLst>
              <a:ext uri="{FF2B5EF4-FFF2-40B4-BE49-F238E27FC236}">
                <a16:creationId xmlns:a16="http://schemas.microsoft.com/office/drawing/2014/main" id="{71D22EC8-0B0A-4609-B01B-F60B8F37505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24732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D885-E176-4FB0-A029-25071DC5F234}"/>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F06D23B0-59AE-4153-AEE7-1E9B3992ADEE}"/>
              </a:ext>
            </a:extLst>
          </p:cNvPr>
          <p:cNvGraphicFramePr>
            <a:graphicFrameLocks noGrp="1"/>
          </p:cNvGraphicFramePr>
          <p:nvPr>
            <p:ph type="tbl" sz="quarter" idx="13"/>
            <p:extLst>
              <p:ext uri="{D42A27DB-BD31-4B8C-83A1-F6EECF244321}">
                <p14:modId xmlns:p14="http://schemas.microsoft.com/office/powerpoint/2010/main" val="150816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01379254"/>
                    </a:ext>
                  </a:extLst>
                </a:gridCol>
                <a:gridCol w="822960">
                  <a:extLst>
                    <a:ext uri="{9D8B030D-6E8A-4147-A177-3AD203B41FA5}">
                      <a16:colId xmlns:a16="http://schemas.microsoft.com/office/drawing/2014/main" val="545464823"/>
                    </a:ext>
                  </a:extLst>
                </a:gridCol>
                <a:gridCol w="822960">
                  <a:extLst>
                    <a:ext uri="{9D8B030D-6E8A-4147-A177-3AD203B41FA5}">
                      <a16:colId xmlns:a16="http://schemas.microsoft.com/office/drawing/2014/main" val="4244334954"/>
                    </a:ext>
                  </a:extLst>
                </a:gridCol>
                <a:gridCol w="822960">
                  <a:extLst>
                    <a:ext uri="{9D8B030D-6E8A-4147-A177-3AD203B41FA5}">
                      <a16:colId xmlns:a16="http://schemas.microsoft.com/office/drawing/2014/main" val="1026320098"/>
                    </a:ext>
                  </a:extLst>
                </a:gridCol>
                <a:gridCol w="822960">
                  <a:extLst>
                    <a:ext uri="{9D8B030D-6E8A-4147-A177-3AD203B41FA5}">
                      <a16:colId xmlns:a16="http://schemas.microsoft.com/office/drawing/2014/main" val="2399301257"/>
                    </a:ext>
                  </a:extLst>
                </a:gridCol>
                <a:gridCol w="822960">
                  <a:extLst>
                    <a:ext uri="{9D8B030D-6E8A-4147-A177-3AD203B41FA5}">
                      <a16:colId xmlns:a16="http://schemas.microsoft.com/office/drawing/2014/main" val="3318660043"/>
                    </a:ext>
                  </a:extLst>
                </a:gridCol>
                <a:gridCol w="822960">
                  <a:extLst>
                    <a:ext uri="{9D8B030D-6E8A-4147-A177-3AD203B41FA5}">
                      <a16:colId xmlns:a16="http://schemas.microsoft.com/office/drawing/2014/main" val="3210535599"/>
                    </a:ext>
                  </a:extLst>
                </a:gridCol>
                <a:gridCol w="822960">
                  <a:extLst>
                    <a:ext uri="{9D8B030D-6E8A-4147-A177-3AD203B41FA5}">
                      <a16:colId xmlns:a16="http://schemas.microsoft.com/office/drawing/2014/main" val="408990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302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15325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45333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54582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395922664"/>
                  </a:ext>
                </a:extLst>
              </a:tr>
            </a:tbl>
          </a:graphicData>
        </a:graphic>
      </p:graphicFrame>
      <p:sp>
        <p:nvSpPr>
          <p:cNvPr id="4" name="Text Placeholder 3">
            <a:extLst>
              <a:ext uri="{FF2B5EF4-FFF2-40B4-BE49-F238E27FC236}">
                <a16:creationId xmlns:a16="http://schemas.microsoft.com/office/drawing/2014/main" id="{23994008-8FFC-4A9A-89B7-D9287165399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38789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268C0-EE95-48AF-A075-39AF02271E88}"/>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9A51262D-8DE0-4890-A40E-0F79B389BDBC}"/>
              </a:ext>
            </a:extLst>
          </p:cNvPr>
          <p:cNvGraphicFramePr>
            <a:graphicFrameLocks noGrp="1"/>
          </p:cNvGraphicFramePr>
          <p:nvPr>
            <p:ph type="tbl" sz="quarter" idx="13"/>
            <p:extLst>
              <p:ext uri="{D42A27DB-BD31-4B8C-83A1-F6EECF244321}">
                <p14:modId xmlns:p14="http://schemas.microsoft.com/office/powerpoint/2010/main" val="1953634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2805775"/>
                    </a:ext>
                  </a:extLst>
                </a:gridCol>
                <a:gridCol w="822960">
                  <a:extLst>
                    <a:ext uri="{9D8B030D-6E8A-4147-A177-3AD203B41FA5}">
                      <a16:colId xmlns:a16="http://schemas.microsoft.com/office/drawing/2014/main" val="1861242388"/>
                    </a:ext>
                  </a:extLst>
                </a:gridCol>
                <a:gridCol w="822960">
                  <a:extLst>
                    <a:ext uri="{9D8B030D-6E8A-4147-A177-3AD203B41FA5}">
                      <a16:colId xmlns:a16="http://schemas.microsoft.com/office/drawing/2014/main" val="2617905538"/>
                    </a:ext>
                  </a:extLst>
                </a:gridCol>
                <a:gridCol w="822960">
                  <a:extLst>
                    <a:ext uri="{9D8B030D-6E8A-4147-A177-3AD203B41FA5}">
                      <a16:colId xmlns:a16="http://schemas.microsoft.com/office/drawing/2014/main" val="2690971096"/>
                    </a:ext>
                  </a:extLst>
                </a:gridCol>
                <a:gridCol w="822960">
                  <a:extLst>
                    <a:ext uri="{9D8B030D-6E8A-4147-A177-3AD203B41FA5}">
                      <a16:colId xmlns:a16="http://schemas.microsoft.com/office/drawing/2014/main" val="462754924"/>
                    </a:ext>
                  </a:extLst>
                </a:gridCol>
                <a:gridCol w="822960">
                  <a:extLst>
                    <a:ext uri="{9D8B030D-6E8A-4147-A177-3AD203B41FA5}">
                      <a16:colId xmlns:a16="http://schemas.microsoft.com/office/drawing/2014/main" val="295422125"/>
                    </a:ext>
                  </a:extLst>
                </a:gridCol>
                <a:gridCol w="822960">
                  <a:extLst>
                    <a:ext uri="{9D8B030D-6E8A-4147-A177-3AD203B41FA5}">
                      <a16:colId xmlns:a16="http://schemas.microsoft.com/office/drawing/2014/main" val="1088256889"/>
                    </a:ext>
                  </a:extLst>
                </a:gridCol>
                <a:gridCol w="822960">
                  <a:extLst>
                    <a:ext uri="{9D8B030D-6E8A-4147-A177-3AD203B41FA5}">
                      <a16:colId xmlns:a16="http://schemas.microsoft.com/office/drawing/2014/main" val="2186398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8903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96509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5470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49420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781212444"/>
                  </a:ext>
                </a:extLst>
              </a:tr>
            </a:tbl>
          </a:graphicData>
        </a:graphic>
      </p:graphicFrame>
      <p:sp>
        <p:nvSpPr>
          <p:cNvPr id="4" name="Text Placeholder 3">
            <a:extLst>
              <a:ext uri="{FF2B5EF4-FFF2-40B4-BE49-F238E27FC236}">
                <a16:creationId xmlns:a16="http://schemas.microsoft.com/office/drawing/2014/main" id="{AC54DA1F-C6CE-4773-B789-32A4ACF733E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2482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41147-4FE4-4DEB-BFE7-F92038C92FFD}"/>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1F73D187-CCDA-4A6A-B5B4-1EC2AC235EBA}"/>
              </a:ext>
            </a:extLst>
          </p:cNvPr>
          <p:cNvGraphicFramePr>
            <a:graphicFrameLocks noGrp="1"/>
          </p:cNvGraphicFramePr>
          <p:nvPr>
            <p:ph type="tbl" sz="quarter" idx="13"/>
            <p:extLst>
              <p:ext uri="{D42A27DB-BD31-4B8C-83A1-F6EECF244321}">
                <p14:modId xmlns:p14="http://schemas.microsoft.com/office/powerpoint/2010/main" val="219739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6438849"/>
                    </a:ext>
                  </a:extLst>
                </a:gridCol>
                <a:gridCol w="822960">
                  <a:extLst>
                    <a:ext uri="{9D8B030D-6E8A-4147-A177-3AD203B41FA5}">
                      <a16:colId xmlns:a16="http://schemas.microsoft.com/office/drawing/2014/main" val="3116115639"/>
                    </a:ext>
                  </a:extLst>
                </a:gridCol>
                <a:gridCol w="822960">
                  <a:extLst>
                    <a:ext uri="{9D8B030D-6E8A-4147-A177-3AD203B41FA5}">
                      <a16:colId xmlns:a16="http://schemas.microsoft.com/office/drawing/2014/main" val="2113706905"/>
                    </a:ext>
                  </a:extLst>
                </a:gridCol>
                <a:gridCol w="822960">
                  <a:extLst>
                    <a:ext uri="{9D8B030D-6E8A-4147-A177-3AD203B41FA5}">
                      <a16:colId xmlns:a16="http://schemas.microsoft.com/office/drawing/2014/main" val="2130021098"/>
                    </a:ext>
                  </a:extLst>
                </a:gridCol>
                <a:gridCol w="822960">
                  <a:extLst>
                    <a:ext uri="{9D8B030D-6E8A-4147-A177-3AD203B41FA5}">
                      <a16:colId xmlns:a16="http://schemas.microsoft.com/office/drawing/2014/main" val="2455779342"/>
                    </a:ext>
                  </a:extLst>
                </a:gridCol>
                <a:gridCol w="822960">
                  <a:extLst>
                    <a:ext uri="{9D8B030D-6E8A-4147-A177-3AD203B41FA5}">
                      <a16:colId xmlns:a16="http://schemas.microsoft.com/office/drawing/2014/main" val="1497607116"/>
                    </a:ext>
                  </a:extLst>
                </a:gridCol>
                <a:gridCol w="822960">
                  <a:extLst>
                    <a:ext uri="{9D8B030D-6E8A-4147-A177-3AD203B41FA5}">
                      <a16:colId xmlns:a16="http://schemas.microsoft.com/office/drawing/2014/main" val="3584291383"/>
                    </a:ext>
                  </a:extLst>
                </a:gridCol>
                <a:gridCol w="822960">
                  <a:extLst>
                    <a:ext uri="{9D8B030D-6E8A-4147-A177-3AD203B41FA5}">
                      <a16:colId xmlns:a16="http://schemas.microsoft.com/office/drawing/2014/main" val="297986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187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75664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72141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27687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51733970"/>
                  </a:ext>
                </a:extLst>
              </a:tr>
            </a:tbl>
          </a:graphicData>
        </a:graphic>
      </p:graphicFrame>
      <p:sp>
        <p:nvSpPr>
          <p:cNvPr id="4" name="Text Placeholder 3">
            <a:extLst>
              <a:ext uri="{FF2B5EF4-FFF2-40B4-BE49-F238E27FC236}">
                <a16:creationId xmlns:a16="http://schemas.microsoft.com/office/drawing/2014/main" id="{184CB91C-1AEC-4616-A904-F1B0E1BE1BF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9561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B9E5-ED8E-4BC9-9C8D-EBB69C477E6A}"/>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145223CE-8AD3-4EBA-8502-90DBCCA7F307}"/>
              </a:ext>
            </a:extLst>
          </p:cNvPr>
          <p:cNvGraphicFramePr>
            <a:graphicFrameLocks noGrp="1"/>
          </p:cNvGraphicFramePr>
          <p:nvPr>
            <p:ph type="tbl" sz="quarter" idx="13"/>
            <p:extLst>
              <p:ext uri="{D42A27DB-BD31-4B8C-83A1-F6EECF244321}">
                <p14:modId xmlns:p14="http://schemas.microsoft.com/office/powerpoint/2010/main" val="262255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0995865"/>
                    </a:ext>
                  </a:extLst>
                </a:gridCol>
                <a:gridCol w="822960">
                  <a:extLst>
                    <a:ext uri="{9D8B030D-6E8A-4147-A177-3AD203B41FA5}">
                      <a16:colId xmlns:a16="http://schemas.microsoft.com/office/drawing/2014/main" val="2944768266"/>
                    </a:ext>
                  </a:extLst>
                </a:gridCol>
                <a:gridCol w="822960">
                  <a:extLst>
                    <a:ext uri="{9D8B030D-6E8A-4147-A177-3AD203B41FA5}">
                      <a16:colId xmlns:a16="http://schemas.microsoft.com/office/drawing/2014/main" val="318298598"/>
                    </a:ext>
                  </a:extLst>
                </a:gridCol>
                <a:gridCol w="822960">
                  <a:extLst>
                    <a:ext uri="{9D8B030D-6E8A-4147-A177-3AD203B41FA5}">
                      <a16:colId xmlns:a16="http://schemas.microsoft.com/office/drawing/2014/main" val="25612827"/>
                    </a:ext>
                  </a:extLst>
                </a:gridCol>
                <a:gridCol w="822960">
                  <a:extLst>
                    <a:ext uri="{9D8B030D-6E8A-4147-A177-3AD203B41FA5}">
                      <a16:colId xmlns:a16="http://schemas.microsoft.com/office/drawing/2014/main" val="1585183713"/>
                    </a:ext>
                  </a:extLst>
                </a:gridCol>
                <a:gridCol w="822960">
                  <a:extLst>
                    <a:ext uri="{9D8B030D-6E8A-4147-A177-3AD203B41FA5}">
                      <a16:colId xmlns:a16="http://schemas.microsoft.com/office/drawing/2014/main" val="2954945251"/>
                    </a:ext>
                  </a:extLst>
                </a:gridCol>
                <a:gridCol w="822960">
                  <a:extLst>
                    <a:ext uri="{9D8B030D-6E8A-4147-A177-3AD203B41FA5}">
                      <a16:colId xmlns:a16="http://schemas.microsoft.com/office/drawing/2014/main" val="4287267337"/>
                    </a:ext>
                  </a:extLst>
                </a:gridCol>
                <a:gridCol w="822960">
                  <a:extLst>
                    <a:ext uri="{9D8B030D-6E8A-4147-A177-3AD203B41FA5}">
                      <a16:colId xmlns:a16="http://schemas.microsoft.com/office/drawing/2014/main" val="1972900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0495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97853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1861307176"/>
                  </a:ext>
                </a:extLst>
              </a:tr>
            </a:tbl>
          </a:graphicData>
        </a:graphic>
      </p:graphicFrame>
      <p:sp>
        <p:nvSpPr>
          <p:cNvPr id="4" name="Text Placeholder 3">
            <a:extLst>
              <a:ext uri="{FF2B5EF4-FFF2-40B4-BE49-F238E27FC236}">
                <a16:creationId xmlns:a16="http://schemas.microsoft.com/office/drawing/2014/main" id="{85304E7B-A8A1-459D-B3F3-561AA14EA4C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227047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2017-11-07T09:25:15Z</dcterms:created>
  <dcterms:modified xsi:type="dcterms:W3CDTF">2017-11-07T09:27:23Z</dcterms:modified>
</cp:coreProperties>
</file>