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  <p:sldId id="287" r:id="rId29"/>
    <p:sldId id="288" r:id="rId30"/>
    <p:sldId id="289" r:id="rId31"/>
    <p:sldId id="290" r:id="rId32"/>
    <p:sldId id="291" r:id="rId33"/>
    <p:sldId id="292" r:id="rId34"/>
    <p:sldId id="293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Sheet1!$A$2:$A$58</c:f>
              <c:numCache>
                <c:formatCode>m/d/yyyy</c:formatCode>
                <c:ptCount val="57"/>
                <c:pt idx="0">
                  <c:v>42977</c:v>
                </c:pt>
                <c:pt idx="1">
                  <c:v>42978</c:v>
                </c:pt>
                <c:pt idx="2">
                  <c:v>42979</c:v>
                </c:pt>
                <c:pt idx="3">
                  <c:v>42980</c:v>
                </c:pt>
                <c:pt idx="4">
                  <c:v>42981</c:v>
                </c:pt>
                <c:pt idx="5">
                  <c:v>42982</c:v>
                </c:pt>
                <c:pt idx="6">
                  <c:v>42983</c:v>
                </c:pt>
                <c:pt idx="7">
                  <c:v>42984</c:v>
                </c:pt>
                <c:pt idx="8">
                  <c:v>42985</c:v>
                </c:pt>
                <c:pt idx="9">
                  <c:v>42986</c:v>
                </c:pt>
                <c:pt idx="10">
                  <c:v>42987</c:v>
                </c:pt>
                <c:pt idx="11">
                  <c:v>42988</c:v>
                </c:pt>
                <c:pt idx="12">
                  <c:v>42989</c:v>
                </c:pt>
                <c:pt idx="13">
                  <c:v>42990</c:v>
                </c:pt>
                <c:pt idx="14">
                  <c:v>42991</c:v>
                </c:pt>
                <c:pt idx="15">
                  <c:v>42992</c:v>
                </c:pt>
                <c:pt idx="16">
                  <c:v>42993</c:v>
                </c:pt>
                <c:pt idx="17">
                  <c:v>42994</c:v>
                </c:pt>
                <c:pt idx="18">
                  <c:v>42995</c:v>
                </c:pt>
                <c:pt idx="19">
                  <c:v>42996</c:v>
                </c:pt>
                <c:pt idx="20">
                  <c:v>42997</c:v>
                </c:pt>
                <c:pt idx="21">
                  <c:v>42998</c:v>
                </c:pt>
                <c:pt idx="22">
                  <c:v>42999</c:v>
                </c:pt>
                <c:pt idx="23">
                  <c:v>43000</c:v>
                </c:pt>
                <c:pt idx="24">
                  <c:v>43001</c:v>
                </c:pt>
                <c:pt idx="25">
                  <c:v>43002</c:v>
                </c:pt>
                <c:pt idx="26">
                  <c:v>43003</c:v>
                </c:pt>
                <c:pt idx="27">
                  <c:v>43004</c:v>
                </c:pt>
                <c:pt idx="28">
                  <c:v>43005</c:v>
                </c:pt>
                <c:pt idx="29">
                  <c:v>43006</c:v>
                </c:pt>
                <c:pt idx="30">
                  <c:v>43007</c:v>
                </c:pt>
                <c:pt idx="31">
                  <c:v>43008</c:v>
                </c:pt>
                <c:pt idx="32">
                  <c:v>43009</c:v>
                </c:pt>
                <c:pt idx="33">
                  <c:v>43010</c:v>
                </c:pt>
                <c:pt idx="34">
                  <c:v>43011</c:v>
                </c:pt>
                <c:pt idx="35">
                  <c:v>43012</c:v>
                </c:pt>
                <c:pt idx="36">
                  <c:v>43013</c:v>
                </c:pt>
                <c:pt idx="37">
                  <c:v>43014</c:v>
                </c:pt>
                <c:pt idx="38">
                  <c:v>43015</c:v>
                </c:pt>
                <c:pt idx="39">
                  <c:v>43016</c:v>
                </c:pt>
                <c:pt idx="40">
                  <c:v>43017</c:v>
                </c:pt>
                <c:pt idx="41">
                  <c:v>43018</c:v>
                </c:pt>
                <c:pt idx="42">
                  <c:v>43019</c:v>
                </c:pt>
                <c:pt idx="43">
                  <c:v>43020</c:v>
                </c:pt>
                <c:pt idx="44">
                  <c:v>43021</c:v>
                </c:pt>
                <c:pt idx="45">
                  <c:v>43022</c:v>
                </c:pt>
                <c:pt idx="46">
                  <c:v>43023</c:v>
                </c:pt>
                <c:pt idx="47">
                  <c:v>43024</c:v>
                </c:pt>
                <c:pt idx="48">
                  <c:v>43025</c:v>
                </c:pt>
                <c:pt idx="49">
                  <c:v>43026</c:v>
                </c:pt>
                <c:pt idx="50">
                  <c:v>43027</c:v>
                </c:pt>
                <c:pt idx="51">
                  <c:v>43028</c:v>
                </c:pt>
                <c:pt idx="52">
                  <c:v>43029</c:v>
                </c:pt>
                <c:pt idx="53">
                  <c:v>43030</c:v>
                </c:pt>
                <c:pt idx="54">
                  <c:v>43031</c:v>
                </c:pt>
                <c:pt idx="55">
                  <c:v>43032</c:v>
                </c:pt>
                <c:pt idx="56">
                  <c:v>43033</c:v>
                </c:pt>
              </c:numCache>
            </c:numRef>
          </c:cat>
          <c:val>
            <c:numRef>
              <c:f>Sheet1!$B$2:$B$58</c:f>
              <c:numCache>
                <c:formatCode>General</c:formatCode>
                <c:ptCount val="57"/>
                <c:pt idx="0">
                  <c:v>128622</c:v>
                </c:pt>
                <c:pt idx="1">
                  <c:v>128654</c:v>
                </c:pt>
                <c:pt idx="2">
                  <c:v>128665</c:v>
                </c:pt>
                <c:pt idx="3">
                  <c:v>128672</c:v>
                </c:pt>
                <c:pt idx="4">
                  <c:v>128686</c:v>
                </c:pt>
                <c:pt idx="5">
                  <c:v>128704</c:v>
                </c:pt>
                <c:pt idx="6">
                  <c:v>128738</c:v>
                </c:pt>
                <c:pt idx="7">
                  <c:v>128788</c:v>
                </c:pt>
                <c:pt idx="8">
                  <c:v>128875</c:v>
                </c:pt>
                <c:pt idx="9">
                  <c:v>128949</c:v>
                </c:pt>
                <c:pt idx="10">
                  <c:v>129073</c:v>
                </c:pt>
                <c:pt idx="11">
                  <c:v>129160</c:v>
                </c:pt>
                <c:pt idx="12">
                  <c:v>129195</c:v>
                </c:pt>
                <c:pt idx="13">
                  <c:v>129219</c:v>
                </c:pt>
                <c:pt idx="14">
                  <c:v>129251</c:v>
                </c:pt>
                <c:pt idx="15">
                  <c:v>129286</c:v>
                </c:pt>
                <c:pt idx="16">
                  <c:v>129308</c:v>
                </c:pt>
                <c:pt idx="17">
                  <c:v>129316</c:v>
                </c:pt>
                <c:pt idx="18">
                  <c:v>129326</c:v>
                </c:pt>
                <c:pt idx="19">
                  <c:v>129329</c:v>
                </c:pt>
                <c:pt idx="20">
                  <c:v>129340</c:v>
                </c:pt>
                <c:pt idx="21">
                  <c:v>129353</c:v>
                </c:pt>
                <c:pt idx="22">
                  <c:v>129374</c:v>
                </c:pt>
                <c:pt idx="23">
                  <c:v>129451</c:v>
                </c:pt>
                <c:pt idx="24">
                  <c:v>129894</c:v>
                </c:pt>
                <c:pt idx="25">
                  <c:v>130191</c:v>
                </c:pt>
                <c:pt idx="26">
                  <c:v>130326</c:v>
                </c:pt>
                <c:pt idx="27">
                  <c:v>130439</c:v>
                </c:pt>
                <c:pt idx="28">
                  <c:v>130530</c:v>
                </c:pt>
                <c:pt idx="29">
                  <c:v>130581</c:v>
                </c:pt>
                <c:pt idx="30">
                  <c:v>130627</c:v>
                </c:pt>
                <c:pt idx="31">
                  <c:v>130639</c:v>
                </c:pt>
                <c:pt idx="32">
                  <c:v>130659</c:v>
                </c:pt>
                <c:pt idx="33">
                  <c:v>130685</c:v>
                </c:pt>
                <c:pt idx="34">
                  <c:v>130710</c:v>
                </c:pt>
                <c:pt idx="35">
                  <c:v>130852</c:v>
                </c:pt>
                <c:pt idx="36">
                  <c:v>131034</c:v>
                </c:pt>
                <c:pt idx="37">
                  <c:v>131104</c:v>
                </c:pt>
                <c:pt idx="38">
                  <c:v>131146</c:v>
                </c:pt>
                <c:pt idx="39">
                  <c:v>131159</c:v>
                </c:pt>
                <c:pt idx="40">
                  <c:v>131170</c:v>
                </c:pt>
                <c:pt idx="41">
                  <c:v>131221</c:v>
                </c:pt>
                <c:pt idx="42">
                  <c:v>131249</c:v>
                </c:pt>
                <c:pt idx="43">
                  <c:v>131262</c:v>
                </c:pt>
                <c:pt idx="44">
                  <c:v>131266</c:v>
                </c:pt>
                <c:pt idx="45">
                  <c:v>131278</c:v>
                </c:pt>
                <c:pt idx="46">
                  <c:v>131281</c:v>
                </c:pt>
                <c:pt idx="47">
                  <c:v>131287</c:v>
                </c:pt>
                <c:pt idx="48">
                  <c:v>131295</c:v>
                </c:pt>
                <c:pt idx="49">
                  <c:v>131336</c:v>
                </c:pt>
                <c:pt idx="50">
                  <c:v>131423</c:v>
                </c:pt>
                <c:pt idx="51">
                  <c:v>131521</c:v>
                </c:pt>
                <c:pt idx="52">
                  <c:v>131577</c:v>
                </c:pt>
                <c:pt idx="53">
                  <c:v>131623</c:v>
                </c:pt>
                <c:pt idx="54">
                  <c:v>131650</c:v>
                </c:pt>
                <c:pt idx="55">
                  <c:v>131684</c:v>
                </c:pt>
                <c:pt idx="56">
                  <c:v>131726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D4-4580-BD72-EE31AE09BA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020584"/>
        <c:axId val="235166368"/>
      </c:lineChart>
      <c:dateAx>
        <c:axId val="144020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66368"/>
        <c:crosses val="autoZero"/>
        <c:auto val="1"/>
        <c:lblOffset val="100"/>
        <c:baseTimeUnit val="days"/>
      </c:dateAx>
      <c:valAx>
        <c:axId val="23516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02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Sheet1!$A$2:$A$58</c:f>
              <c:numCache>
                <c:formatCode>m/d/yyyy</c:formatCode>
                <c:ptCount val="57"/>
                <c:pt idx="0">
                  <c:v>42977</c:v>
                </c:pt>
                <c:pt idx="1">
                  <c:v>42978</c:v>
                </c:pt>
                <c:pt idx="2">
                  <c:v>42979</c:v>
                </c:pt>
                <c:pt idx="3">
                  <c:v>42980</c:v>
                </c:pt>
                <c:pt idx="4">
                  <c:v>42981</c:v>
                </c:pt>
                <c:pt idx="5">
                  <c:v>42982</c:v>
                </c:pt>
                <c:pt idx="6">
                  <c:v>42983</c:v>
                </c:pt>
                <c:pt idx="7">
                  <c:v>42984</c:v>
                </c:pt>
                <c:pt idx="8">
                  <c:v>42985</c:v>
                </c:pt>
                <c:pt idx="9">
                  <c:v>42986</c:v>
                </c:pt>
                <c:pt idx="10">
                  <c:v>42987</c:v>
                </c:pt>
                <c:pt idx="11">
                  <c:v>42988</c:v>
                </c:pt>
                <c:pt idx="12">
                  <c:v>42989</c:v>
                </c:pt>
                <c:pt idx="13">
                  <c:v>42990</c:v>
                </c:pt>
                <c:pt idx="14">
                  <c:v>42991</c:v>
                </c:pt>
                <c:pt idx="15">
                  <c:v>42992</c:v>
                </c:pt>
                <c:pt idx="16">
                  <c:v>42993</c:v>
                </c:pt>
                <c:pt idx="17">
                  <c:v>42994</c:v>
                </c:pt>
                <c:pt idx="18">
                  <c:v>42995</c:v>
                </c:pt>
                <c:pt idx="19">
                  <c:v>42996</c:v>
                </c:pt>
                <c:pt idx="20">
                  <c:v>42997</c:v>
                </c:pt>
                <c:pt idx="21">
                  <c:v>42998</c:v>
                </c:pt>
                <c:pt idx="22">
                  <c:v>42999</c:v>
                </c:pt>
                <c:pt idx="23">
                  <c:v>43000</c:v>
                </c:pt>
                <c:pt idx="24">
                  <c:v>43001</c:v>
                </c:pt>
                <c:pt idx="25">
                  <c:v>43002</c:v>
                </c:pt>
                <c:pt idx="26">
                  <c:v>43003</c:v>
                </c:pt>
                <c:pt idx="27">
                  <c:v>43004</c:v>
                </c:pt>
                <c:pt idx="28">
                  <c:v>43005</c:v>
                </c:pt>
                <c:pt idx="29">
                  <c:v>43006</c:v>
                </c:pt>
                <c:pt idx="30">
                  <c:v>43007</c:v>
                </c:pt>
                <c:pt idx="31">
                  <c:v>43008</c:v>
                </c:pt>
                <c:pt idx="32">
                  <c:v>43009</c:v>
                </c:pt>
                <c:pt idx="33">
                  <c:v>43010</c:v>
                </c:pt>
                <c:pt idx="34">
                  <c:v>43011</c:v>
                </c:pt>
                <c:pt idx="35">
                  <c:v>43012</c:v>
                </c:pt>
                <c:pt idx="36">
                  <c:v>43013</c:v>
                </c:pt>
                <c:pt idx="37">
                  <c:v>43014</c:v>
                </c:pt>
                <c:pt idx="38">
                  <c:v>43015</c:v>
                </c:pt>
                <c:pt idx="39">
                  <c:v>43016</c:v>
                </c:pt>
                <c:pt idx="40">
                  <c:v>43017</c:v>
                </c:pt>
                <c:pt idx="41">
                  <c:v>43018</c:v>
                </c:pt>
                <c:pt idx="42">
                  <c:v>43019</c:v>
                </c:pt>
                <c:pt idx="43">
                  <c:v>43020</c:v>
                </c:pt>
                <c:pt idx="44">
                  <c:v>43021</c:v>
                </c:pt>
                <c:pt idx="45">
                  <c:v>43022</c:v>
                </c:pt>
                <c:pt idx="46">
                  <c:v>43023</c:v>
                </c:pt>
                <c:pt idx="47">
                  <c:v>43024</c:v>
                </c:pt>
                <c:pt idx="48">
                  <c:v>43025</c:v>
                </c:pt>
                <c:pt idx="49">
                  <c:v>43026</c:v>
                </c:pt>
                <c:pt idx="50">
                  <c:v>43027</c:v>
                </c:pt>
                <c:pt idx="51">
                  <c:v>43028</c:v>
                </c:pt>
                <c:pt idx="52">
                  <c:v>43029</c:v>
                </c:pt>
                <c:pt idx="53">
                  <c:v>43030</c:v>
                </c:pt>
                <c:pt idx="54">
                  <c:v>43031</c:v>
                </c:pt>
                <c:pt idx="55">
                  <c:v>43032</c:v>
                </c:pt>
                <c:pt idx="56">
                  <c:v>43033</c:v>
                </c:pt>
              </c:numCache>
            </c:numRef>
          </c:cat>
          <c:val>
            <c:numRef>
              <c:f>Sheet1!$B$2:$B$58</c:f>
              <c:numCache>
                <c:formatCode>General</c:formatCode>
                <c:ptCount val="57"/>
                <c:pt idx="0">
                  <c:v>195256</c:v>
                </c:pt>
                <c:pt idx="1">
                  <c:v>171723</c:v>
                </c:pt>
                <c:pt idx="2">
                  <c:v>149131</c:v>
                </c:pt>
                <c:pt idx="3">
                  <c:v>139629</c:v>
                </c:pt>
                <c:pt idx="4">
                  <c:v>101407</c:v>
                </c:pt>
                <c:pt idx="5">
                  <c:v>189764</c:v>
                </c:pt>
                <c:pt idx="6">
                  <c:v>164061</c:v>
                </c:pt>
                <c:pt idx="7">
                  <c:v>330103</c:v>
                </c:pt>
                <c:pt idx="8">
                  <c:v>386038</c:v>
                </c:pt>
                <c:pt idx="9">
                  <c:v>224822</c:v>
                </c:pt>
                <c:pt idx="10">
                  <c:v>198634</c:v>
                </c:pt>
                <c:pt idx="11">
                  <c:v>367456</c:v>
                </c:pt>
                <c:pt idx="12">
                  <c:v>213794</c:v>
                </c:pt>
                <c:pt idx="13">
                  <c:v>213833</c:v>
                </c:pt>
                <c:pt idx="14">
                  <c:v>260805</c:v>
                </c:pt>
                <c:pt idx="15">
                  <c:v>182059</c:v>
                </c:pt>
                <c:pt idx="16">
                  <c:v>107561</c:v>
                </c:pt>
                <c:pt idx="17">
                  <c:v>90571</c:v>
                </c:pt>
                <c:pt idx="18">
                  <c:v>67281</c:v>
                </c:pt>
                <c:pt idx="19">
                  <c:v>69733</c:v>
                </c:pt>
                <c:pt idx="20">
                  <c:v>84877</c:v>
                </c:pt>
                <c:pt idx="21">
                  <c:v>141424</c:v>
                </c:pt>
                <c:pt idx="22">
                  <c:v>184899</c:v>
                </c:pt>
                <c:pt idx="23">
                  <c:v>294824</c:v>
                </c:pt>
                <c:pt idx="24">
                  <c:v>1007854</c:v>
                </c:pt>
                <c:pt idx="25">
                  <c:v>990480</c:v>
                </c:pt>
                <c:pt idx="26">
                  <c:v>565309</c:v>
                </c:pt>
                <c:pt idx="27">
                  <c:v>427096</c:v>
                </c:pt>
                <c:pt idx="28">
                  <c:v>373392</c:v>
                </c:pt>
                <c:pt idx="29">
                  <c:v>288735</c:v>
                </c:pt>
                <c:pt idx="30">
                  <c:v>197269</c:v>
                </c:pt>
                <c:pt idx="31">
                  <c:v>164382</c:v>
                </c:pt>
                <c:pt idx="32">
                  <c:v>159415</c:v>
                </c:pt>
                <c:pt idx="33">
                  <c:v>165118</c:v>
                </c:pt>
                <c:pt idx="34">
                  <c:v>199652</c:v>
                </c:pt>
                <c:pt idx="35">
                  <c:v>623777</c:v>
                </c:pt>
                <c:pt idx="36">
                  <c:v>732315</c:v>
                </c:pt>
                <c:pt idx="37">
                  <c:v>314003</c:v>
                </c:pt>
                <c:pt idx="38">
                  <c:v>193492</c:v>
                </c:pt>
                <c:pt idx="39">
                  <c:v>154334</c:v>
                </c:pt>
                <c:pt idx="40">
                  <c:v>107503</c:v>
                </c:pt>
                <c:pt idx="41">
                  <c:v>198790</c:v>
                </c:pt>
                <c:pt idx="42">
                  <c:v>223671</c:v>
                </c:pt>
                <c:pt idx="43">
                  <c:v>112209</c:v>
                </c:pt>
                <c:pt idx="44">
                  <c:v>88176</c:v>
                </c:pt>
                <c:pt idx="45">
                  <c:v>97434</c:v>
                </c:pt>
                <c:pt idx="46">
                  <c:v>90174</c:v>
                </c:pt>
                <c:pt idx="47">
                  <c:v>112527</c:v>
                </c:pt>
                <c:pt idx="48">
                  <c:v>114420</c:v>
                </c:pt>
                <c:pt idx="49">
                  <c:v>265807</c:v>
                </c:pt>
                <c:pt idx="50">
                  <c:v>386412</c:v>
                </c:pt>
                <c:pt idx="51">
                  <c:v>330318</c:v>
                </c:pt>
                <c:pt idx="52">
                  <c:v>227067</c:v>
                </c:pt>
                <c:pt idx="53">
                  <c:v>235277</c:v>
                </c:pt>
                <c:pt idx="54">
                  <c:v>177671</c:v>
                </c:pt>
                <c:pt idx="55">
                  <c:v>154555</c:v>
                </c:pt>
                <c:pt idx="56">
                  <c:v>245377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CC-4ADA-90F8-2614E0D61E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700464"/>
        <c:axId val="281697184"/>
      </c:lineChart>
      <c:dateAx>
        <c:axId val="281700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97184"/>
        <c:crosses val="autoZero"/>
        <c:auto val="1"/>
        <c:lblOffset val="100"/>
        <c:baseTimeUnit val="days"/>
      </c:dateAx>
      <c:valAx>
        <c:axId val="28169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0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Sheet1!$A$2:$A$58</c:f>
              <c:numCache>
                <c:formatCode>m/d/yyyy</c:formatCode>
                <c:ptCount val="57"/>
                <c:pt idx="0">
                  <c:v>42977</c:v>
                </c:pt>
                <c:pt idx="1">
                  <c:v>42978</c:v>
                </c:pt>
                <c:pt idx="2">
                  <c:v>42979</c:v>
                </c:pt>
                <c:pt idx="3">
                  <c:v>42980</c:v>
                </c:pt>
                <c:pt idx="4">
                  <c:v>42981</c:v>
                </c:pt>
                <c:pt idx="5">
                  <c:v>42982</c:v>
                </c:pt>
                <c:pt idx="6">
                  <c:v>42983</c:v>
                </c:pt>
                <c:pt idx="7">
                  <c:v>42984</c:v>
                </c:pt>
                <c:pt idx="8">
                  <c:v>42985</c:v>
                </c:pt>
                <c:pt idx="9">
                  <c:v>42986</c:v>
                </c:pt>
                <c:pt idx="10">
                  <c:v>42987</c:v>
                </c:pt>
                <c:pt idx="11">
                  <c:v>42988</c:v>
                </c:pt>
                <c:pt idx="12">
                  <c:v>42989</c:v>
                </c:pt>
                <c:pt idx="13">
                  <c:v>42990</c:v>
                </c:pt>
                <c:pt idx="14">
                  <c:v>42991</c:v>
                </c:pt>
                <c:pt idx="15">
                  <c:v>42992</c:v>
                </c:pt>
                <c:pt idx="16">
                  <c:v>42993</c:v>
                </c:pt>
                <c:pt idx="17">
                  <c:v>42994</c:v>
                </c:pt>
                <c:pt idx="18">
                  <c:v>42995</c:v>
                </c:pt>
                <c:pt idx="19">
                  <c:v>42996</c:v>
                </c:pt>
                <c:pt idx="20">
                  <c:v>42997</c:v>
                </c:pt>
                <c:pt idx="21">
                  <c:v>42998</c:v>
                </c:pt>
                <c:pt idx="22">
                  <c:v>42999</c:v>
                </c:pt>
                <c:pt idx="23">
                  <c:v>43000</c:v>
                </c:pt>
                <c:pt idx="24">
                  <c:v>43001</c:v>
                </c:pt>
                <c:pt idx="25">
                  <c:v>43002</c:v>
                </c:pt>
                <c:pt idx="26">
                  <c:v>43003</c:v>
                </c:pt>
                <c:pt idx="27">
                  <c:v>43004</c:v>
                </c:pt>
                <c:pt idx="28">
                  <c:v>43005</c:v>
                </c:pt>
                <c:pt idx="29">
                  <c:v>43006</c:v>
                </c:pt>
                <c:pt idx="30">
                  <c:v>43007</c:v>
                </c:pt>
                <c:pt idx="31">
                  <c:v>43008</c:v>
                </c:pt>
                <c:pt idx="32">
                  <c:v>43009</c:v>
                </c:pt>
                <c:pt idx="33">
                  <c:v>43010</c:v>
                </c:pt>
                <c:pt idx="34">
                  <c:v>43011</c:v>
                </c:pt>
                <c:pt idx="35">
                  <c:v>43012</c:v>
                </c:pt>
                <c:pt idx="36">
                  <c:v>43013</c:v>
                </c:pt>
                <c:pt idx="37">
                  <c:v>43014</c:v>
                </c:pt>
                <c:pt idx="38">
                  <c:v>43015</c:v>
                </c:pt>
                <c:pt idx="39">
                  <c:v>43016</c:v>
                </c:pt>
                <c:pt idx="40">
                  <c:v>43017</c:v>
                </c:pt>
                <c:pt idx="41">
                  <c:v>43018</c:v>
                </c:pt>
                <c:pt idx="42">
                  <c:v>43019</c:v>
                </c:pt>
                <c:pt idx="43">
                  <c:v>43020</c:v>
                </c:pt>
                <c:pt idx="44">
                  <c:v>43021</c:v>
                </c:pt>
                <c:pt idx="45">
                  <c:v>43022</c:v>
                </c:pt>
                <c:pt idx="46">
                  <c:v>43023</c:v>
                </c:pt>
                <c:pt idx="47">
                  <c:v>43024</c:v>
                </c:pt>
                <c:pt idx="48">
                  <c:v>43025</c:v>
                </c:pt>
                <c:pt idx="49">
                  <c:v>43026</c:v>
                </c:pt>
                <c:pt idx="50">
                  <c:v>43027</c:v>
                </c:pt>
                <c:pt idx="51">
                  <c:v>43028</c:v>
                </c:pt>
                <c:pt idx="52">
                  <c:v>43029</c:v>
                </c:pt>
                <c:pt idx="53">
                  <c:v>43030</c:v>
                </c:pt>
                <c:pt idx="54">
                  <c:v>43031</c:v>
                </c:pt>
                <c:pt idx="55">
                  <c:v>43032</c:v>
                </c:pt>
                <c:pt idx="56">
                  <c:v>43033</c:v>
                </c:pt>
              </c:numCache>
            </c:numRef>
          </c:cat>
          <c:val>
            <c:numRef>
              <c:f>Sheet1!$B$2:$B$58</c:f>
              <c:numCache>
                <c:formatCode>General</c:formatCode>
                <c:ptCount val="57"/>
                <c:pt idx="0">
                  <c:v>15998</c:v>
                </c:pt>
                <c:pt idx="1">
                  <c:v>17404</c:v>
                </c:pt>
                <c:pt idx="2">
                  <c:v>13891</c:v>
                </c:pt>
                <c:pt idx="3">
                  <c:v>11343</c:v>
                </c:pt>
                <c:pt idx="4">
                  <c:v>7762</c:v>
                </c:pt>
                <c:pt idx="5">
                  <c:v>11388</c:v>
                </c:pt>
                <c:pt idx="6">
                  <c:v>16114</c:v>
                </c:pt>
                <c:pt idx="7">
                  <c:v>34238</c:v>
                </c:pt>
                <c:pt idx="8">
                  <c:v>40125</c:v>
                </c:pt>
                <c:pt idx="9">
                  <c:v>16545</c:v>
                </c:pt>
                <c:pt idx="10">
                  <c:v>15017</c:v>
                </c:pt>
                <c:pt idx="11">
                  <c:v>34955</c:v>
                </c:pt>
                <c:pt idx="12">
                  <c:v>12157</c:v>
                </c:pt>
                <c:pt idx="13">
                  <c:v>16313</c:v>
                </c:pt>
                <c:pt idx="14">
                  <c:v>19658</c:v>
                </c:pt>
                <c:pt idx="15">
                  <c:v>12974</c:v>
                </c:pt>
                <c:pt idx="16">
                  <c:v>7510</c:v>
                </c:pt>
                <c:pt idx="17">
                  <c:v>5737</c:v>
                </c:pt>
                <c:pt idx="18">
                  <c:v>4010</c:v>
                </c:pt>
                <c:pt idx="19">
                  <c:v>4969</c:v>
                </c:pt>
                <c:pt idx="20">
                  <c:v>9119</c:v>
                </c:pt>
                <c:pt idx="21">
                  <c:v>13533</c:v>
                </c:pt>
                <c:pt idx="22">
                  <c:v>15640</c:v>
                </c:pt>
                <c:pt idx="23">
                  <c:v>23748</c:v>
                </c:pt>
                <c:pt idx="24">
                  <c:v>66157</c:v>
                </c:pt>
                <c:pt idx="25">
                  <c:v>64030</c:v>
                </c:pt>
                <c:pt idx="26">
                  <c:v>28906</c:v>
                </c:pt>
                <c:pt idx="27">
                  <c:v>21422</c:v>
                </c:pt>
                <c:pt idx="28">
                  <c:v>19605</c:v>
                </c:pt>
                <c:pt idx="29">
                  <c:v>19324</c:v>
                </c:pt>
                <c:pt idx="30">
                  <c:v>9184</c:v>
                </c:pt>
                <c:pt idx="31">
                  <c:v>8888</c:v>
                </c:pt>
                <c:pt idx="32">
                  <c:v>15335</c:v>
                </c:pt>
                <c:pt idx="33">
                  <c:v>15733</c:v>
                </c:pt>
                <c:pt idx="34">
                  <c:v>16598</c:v>
                </c:pt>
                <c:pt idx="35">
                  <c:v>55394</c:v>
                </c:pt>
                <c:pt idx="36">
                  <c:v>48207</c:v>
                </c:pt>
                <c:pt idx="37">
                  <c:v>16448</c:v>
                </c:pt>
                <c:pt idx="38">
                  <c:v>9000</c:v>
                </c:pt>
                <c:pt idx="39">
                  <c:v>7018</c:v>
                </c:pt>
                <c:pt idx="40">
                  <c:v>10230</c:v>
                </c:pt>
                <c:pt idx="41">
                  <c:v>27538</c:v>
                </c:pt>
                <c:pt idx="42">
                  <c:v>19910</c:v>
                </c:pt>
                <c:pt idx="43">
                  <c:v>8101</c:v>
                </c:pt>
                <c:pt idx="44">
                  <c:v>6349</c:v>
                </c:pt>
                <c:pt idx="45">
                  <c:v>6817</c:v>
                </c:pt>
                <c:pt idx="46">
                  <c:v>7905</c:v>
                </c:pt>
                <c:pt idx="47">
                  <c:v>7486</c:v>
                </c:pt>
                <c:pt idx="48">
                  <c:v>10606</c:v>
                </c:pt>
                <c:pt idx="49">
                  <c:v>25017</c:v>
                </c:pt>
                <c:pt idx="50">
                  <c:v>34433</c:v>
                </c:pt>
                <c:pt idx="51">
                  <c:v>24706</c:v>
                </c:pt>
                <c:pt idx="52">
                  <c:v>15387</c:v>
                </c:pt>
                <c:pt idx="53">
                  <c:v>13910</c:v>
                </c:pt>
                <c:pt idx="54">
                  <c:v>10700</c:v>
                </c:pt>
                <c:pt idx="55">
                  <c:v>10158</c:v>
                </c:pt>
                <c:pt idx="56">
                  <c:v>12247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0F-4F65-A07C-5443E59C8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158280"/>
        <c:axId val="144160576"/>
      </c:lineChart>
      <c:dateAx>
        <c:axId val="144158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160576"/>
        <c:crosses val="autoZero"/>
        <c:auto val="1"/>
        <c:lblOffset val="100"/>
        <c:baseTimeUnit val="days"/>
      </c:dateAx>
      <c:valAx>
        <c:axId val="14416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15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Sheet1!$A$2:$A$58</c:f>
              <c:numCache>
                <c:formatCode>m/d/yyyy</c:formatCode>
                <c:ptCount val="57"/>
                <c:pt idx="0">
                  <c:v>42977</c:v>
                </c:pt>
                <c:pt idx="1">
                  <c:v>42978</c:v>
                </c:pt>
                <c:pt idx="2">
                  <c:v>42979</c:v>
                </c:pt>
                <c:pt idx="3">
                  <c:v>42980</c:v>
                </c:pt>
                <c:pt idx="4">
                  <c:v>42981</c:v>
                </c:pt>
                <c:pt idx="5">
                  <c:v>42982</c:v>
                </c:pt>
                <c:pt idx="6">
                  <c:v>42983</c:v>
                </c:pt>
                <c:pt idx="7">
                  <c:v>42984</c:v>
                </c:pt>
                <c:pt idx="8">
                  <c:v>42985</c:v>
                </c:pt>
                <c:pt idx="9">
                  <c:v>42986</c:v>
                </c:pt>
                <c:pt idx="10">
                  <c:v>42987</c:v>
                </c:pt>
                <c:pt idx="11">
                  <c:v>42988</c:v>
                </c:pt>
                <c:pt idx="12">
                  <c:v>42989</c:v>
                </c:pt>
                <c:pt idx="13">
                  <c:v>42990</c:v>
                </c:pt>
                <c:pt idx="14">
                  <c:v>42991</c:v>
                </c:pt>
                <c:pt idx="15">
                  <c:v>42992</c:v>
                </c:pt>
                <c:pt idx="16">
                  <c:v>42993</c:v>
                </c:pt>
                <c:pt idx="17">
                  <c:v>42994</c:v>
                </c:pt>
                <c:pt idx="18">
                  <c:v>42995</c:v>
                </c:pt>
                <c:pt idx="19">
                  <c:v>42996</c:v>
                </c:pt>
                <c:pt idx="20">
                  <c:v>42997</c:v>
                </c:pt>
                <c:pt idx="21">
                  <c:v>42998</c:v>
                </c:pt>
                <c:pt idx="22">
                  <c:v>42999</c:v>
                </c:pt>
                <c:pt idx="23">
                  <c:v>43000</c:v>
                </c:pt>
                <c:pt idx="24">
                  <c:v>43001</c:v>
                </c:pt>
                <c:pt idx="25">
                  <c:v>43002</c:v>
                </c:pt>
                <c:pt idx="26">
                  <c:v>43003</c:v>
                </c:pt>
                <c:pt idx="27">
                  <c:v>43004</c:v>
                </c:pt>
                <c:pt idx="28">
                  <c:v>43005</c:v>
                </c:pt>
                <c:pt idx="29">
                  <c:v>43006</c:v>
                </c:pt>
                <c:pt idx="30">
                  <c:v>43007</c:v>
                </c:pt>
                <c:pt idx="31">
                  <c:v>43008</c:v>
                </c:pt>
                <c:pt idx="32">
                  <c:v>43009</c:v>
                </c:pt>
                <c:pt idx="33">
                  <c:v>43010</c:v>
                </c:pt>
                <c:pt idx="34">
                  <c:v>43011</c:v>
                </c:pt>
                <c:pt idx="35">
                  <c:v>43012</c:v>
                </c:pt>
                <c:pt idx="36">
                  <c:v>43013</c:v>
                </c:pt>
                <c:pt idx="37">
                  <c:v>43014</c:v>
                </c:pt>
                <c:pt idx="38">
                  <c:v>43015</c:v>
                </c:pt>
                <c:pt idx="39">
                  <c:v>43016</c:v>
                </c:pt>
                <c:pt idx="40">
                  <c:v>43017</c:v>
                </c:pt>
                <c:pt idx="41">
                  <c:v>43018</c:v>
                </c:pt>
                <c:pt idx="42">
                  <c:v>43019</c:v>
                </c:pt>
                <c:pt idx="43">
                  <c:v>43020</c:v>
                </c:pt>
                <c:pt idx="44">
                  <c:v>43021</c:v>
                </c:pt>
                <c:pt idx="45">
                  <c:v>43022</c:v>
                </c:pt>
                <c:pt idx="46">
                  <c:v>43023</c:v>
                </c:pt>
                <c:pt idx="47">
                  <c:v>43024</c:v>
                </c:pt>
                <c:pt idx="48">
                  <c:v>43025</c:v>
                </c:pt>
                <c:pt idx="49">
                  <c:v>43026</c:v>
                </c:pt>
                <c:pt idx="50">
                  <c:v>43027</c:v>
                </c:pt>
                <c:pt idx="51">
                  <c:v>43028</c:v>
                </c:pt>
                <c:pt idx="52">
                  <c:v>43029</c:v>
                </c:pt>
                <c:pt idx="53">
                  <c:v>43030</c:v>
                </c:pt>
                <c:pt idx="54">
                  <c:v>43031</c:v>
                </c:pt>
                <c:pt idx="55">
                  <c:v>43032</c:v>
                </c:pt>
                <c:pt idx="56">
                  <c:v>43033</c:v>
                </c:pt>
              </c:numCache>
            </c:numRef>
          </c:cat>
          <c:val>
            <c:numRef>
              <c:f>Sheet1!$B$2:$B$58</c:f>
              <c:numCache>
                <c:formatCode>General</c:formatCode>
                <c:ptCount val="57"/>
                <c:pt idx="0">
                  <c:v>29430</c:v>
                </c:pt>
                <c:pt idx="1">
                  <c:v>37121</c:v>
                </c:pt>
                <c:pt idx="2">
                  <c:v>30827</c:v>
                </c:pt>
                <c:pt idx="3">
                  <c:v>19651</c:v>
                </c:pt>
                <c:pt idx="4">
                  <c:v>15371</c:v>
                </c:pt>
                <c:pt idx="5">
                  <c:v>25461</c:v>
                </c:pt>
                <c:pt idx="6">
                  <c:v>28051</c:v>
                </c:pt>
                <c:pt idx="7">
                  <c:v>24157</c:v>
                </c:pt>
                <c:pt idx="8">
                  <c:v>57702</c:v>
                </c:pt>
                <c:pt idx="9">
                  <c:v>16050</c:v>
                </c:pt>
                <c:pt idx="10">
                  <c:v>16895</c:v>
                </c:pt>
                <c:pt idx="11">
                  <c:v>49198</c:v>
                </c:pt>
                <c:pt idx="12">
                  <c:v>18969</c:v>
                </c:pt>
                <c:pt idx="13">
                  <c:v>22343</c:v>
                </c:pt>
                <c:pt idx="14">
                  <c:v>32738</c:v>
                </c:pt>
                <c:pt idx="15">
                  <c:v>28889</c:v>
                </c:pt>
                <c:pt idx="16">
                  <c:v>16797</c:v>
                </c:pt>
                <c:pt idx="17">
                  <c:v>17388</c:v>
                </c:pt>
                <c:pt idx="18">
                  <c:v>9884</c:v>
                </c:pt>
                <c:pt idx="19">
                  <c:v>3711</c:v>
                </c:pt>
                <c:pt idx="20">
                  <c:v>4307</c:v>
                </c:pt>
                <c:pt idx="21">
                  <c:v>7187</c:v>
                </c:pt>
                <c:pt idx="22">
                  <c:v>35438</c:v>
                </c:pt>
                <c:pt idx="23">
                  <c:v>19333</c:v>
                </c:pt>
                <c:pt idx="24">
                  <c:v>6289</c:v>
                </c:pt>
                <c:pt idx="25">
                  <c:v>11346</c:v>
                </c:pt>
                <c:pt idx="26">
                  <c:v>7677</c:v>
                </c:pt>
                <c:pt idx="27">
                  <c:v>5284</c:v>
                </c:pt>
                <c:pt idx="28">
                  <c:v>19849</c:v>
                </c:pt>
                <c:pt idx="29">
                  <c:v>24053</c:v>
                </c:pt>
                <c:pt idx="30">
                  <c:v>16411</c:v>
                </c:pt>
                <c:pt idx="31">
                  <c:v>17683</c:v>
                </c:pt>
                <c:pt idx="32">
                  <c:v>14157</c:v>
                </c:pt>
                <c:pt idx="33">
                  <c:v>21070</c:v>
                </c:pt>
                <c:pt idx="34">
                  <c:v>37995</c:v>
                </c:pt>
                <c:pt idx="35">
                  <c:v>20716</c:v>
                </c:pt>
                <c:pt idx="36">
                  <c:v>20184</c:v>
                </c:pt>
                <c:pt idx="37">
                  <c:v>8237</c:v>
                </c:pt>
                <c:pt idx="38">
                  <c:v>6930</c:v>
                </c:pt>
                <c:pt idx="39">
                  <c:v>3753</c:v>
                </c:pt>
                <c:pt idx="40">
                  <c:v>6341</c:v>
                </c:pt>
                <c:pt idx="41">
                  <c:v>23570</c:v>
                </c:pt>
                <c:pt idx="42">
                  <c:v>15253</c:v>
                </c:pt>
                <c:pt idx="43">
                  <c:v>15490</c:v>
                </c:pt>
                <c:pt idx="44">
                  <c:v>9578</c:v>
                </c:pt>
                <c:pt idx="45">
                  <c:v>16374</c:v>
                </c:pt>
                <c:pt idx="46">
                  <c:v>11739</c:v>
                </c:pt>
                <c:pt idx="47">
                  <c:v>3662</c:v>
                </c:pt>
                <c:pt idx="48">
                  <c:v>10752</c:v>
                </c:pt>
                <c:pt idx="49">
                  <c:v>38816</c:v>
                </c:pt>
                <c:pt idx="50">
                  <c:v>58922</c:v>
                </c:pt>
                <c:pt idx="51">
                  <c:v>50796</c:v>
                </c:pt>
                <c:pt idx="52">
                  <c:v>29216</c:v>
                </c:pt>
                <c:pt idx="53">
                  <c:v>33460</c:v>
                </c:pt>
                <c:pt idx="54">
                  <c:v>19095</c:v>
                </c:pt>
                <c:pt idx="55">
                  <c:v>22140</c:v>
                </c:pt>
                <c:pt idx="56">
                  <c:v>23296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5E-4FCC-A7F6-EF476E79D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702104"/>
        <c:axId val="281699480"/>
      </c:lineChart>
      <c:dateAx>
        <c:axId val="281702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99480"/>
        <c:crosses val="autoZero"/>
        <c:auto val="1"/>
        <c:lblOffset val="100"/>
        <c:baseTimeUnit val="days"/>
      </c:dateAx>
      <c:valAx>
        <c:axId val="28169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0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A-48F2-918F-0B151ACFB6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8A-48F2-918F-0B151ACFB6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8A-48F2-918F-0B151ACFB6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8A-48F2-918F-0B151ACFB6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8A-48F2-918F-0B151ACFB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7076648"/>
        <c:axId val="167072056"/>
      </c:barChart>
      <c:catAx>
        <c:axId val="16707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72056"/>
        <c:crosses val="autoZero"/>
        <c:auto val="1"/>
        <c:lblAlgn val="ctr"/>
        <c:lblOffset val="100"/>
        <c:noMultiLvlLbl val="0"/>
      </c:catAx>
      <c:valAx>
        <c:axId val="16707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7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B174D-EE59-4316-A083-0A6544EE61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B2E09-1BED-4134-B4DB-B4FC94F7CE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080778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06C23-5970-4A28-9AF4-8A52F784E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ABFEAC-6316-4DB2-825C-7B1C4DB9C6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65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039560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4956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00192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68053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8037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195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0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82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9AB1E-FA82-40E7-B189-A0B0B5DC6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150620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12B34-33F5-4795-B8EC-96D6CF5CD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7B8C8-FFCE-4F98-8607-460BB9C72E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4728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3A7F7-5755-4F18-AE4B-F36736946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D3DB0-8387-4B0A-9B4C-145438FCD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502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1ECD-9EF3-4EF6-931F-09D51C37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B966A7-7C47-407F-B1F7-CC087527F3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5902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9F0E7-857D-43F3-824C-8F7146ACB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834B8-DF36-4396-BA25-7BE5599FF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033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7D281-6748-4493-86C9-0E0B05295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246D3C-132A-45D0-A6C4-B14CC4A445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5352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D8D220-B4FD-4C03-830C-D13CAB556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8B8A1-7F1B-4513-9EE1-FA14BA3A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727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82661-CDA2-4844-8435-21F2239E1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72FD7E-46F1-48B3-A85C-F9FC14D4DD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8090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83476-C533-4E39-8A4C-A7596DB63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FD47E-544D-49EB-8674-A00CC8ABF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821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A02EB-F73F-487A-9B3E-BA413C819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F34D28-D85D-43A6-A4F8-68E01D3CDF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4763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273043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581778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96468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40252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12520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2274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278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33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EC7F9-D19B-4C31-A286-423FCFA9BB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39076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89C44-2C95-4B2C-8540-32039369E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C4E940-BB79-4573-A8AD-3C280FC430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5997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9966A-FA88-4507-A4FE-510E5AAEB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A8666-63C2-44B3-B22B-BF7DD489B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422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69B71-37F3-4440-BCF8-872CA10C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1042EC-1DA6-40A2-8D09-DC14BF3D61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2105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757747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9231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0131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257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5837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742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6778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594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89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0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3F817-358C-405A-9E6D-5A39EE831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1157346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D7CAC-2D4F-4B92-8F2E-BF58F1A82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7C337-7FA8-49F6-9B24-EC0B32A206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4773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03021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32204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54105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38127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0110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061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04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2 - 2017-10-04 10:59:14</a:t>
                      </a:r>
                      <a:r>
                        <a:rPr lang="de-DE" sz="1000"/>
                        <a:t>
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49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2 - 2017-10-19 19:43:05</a:t>
                      </a:r>
                      <a:r>
                        <a:rPr lang="de-DE" sz="1000"/>
                        <a:t>
Das Insektensterben muss aufhören. Sonst kriegen wir richtige Probleme. 😐🐝🐛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108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2 - 2017-10-04 17:00:00</a:t>
                      </a:r>
                      <a:r>
                        <a:rPr lang="de-DE" sz="1000"/>
                        <a:t>
⚠️ Bei Rückruf BETRUG! ⚠️
Im Moment sind es Rufnummern mit folgenden Vorwahlen: +261, +257 und +235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72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2 - 2017-10-01 15:55:00</a:t>
                      </a:r>
                      <a:r>
                        <a:rPr lang="de-DE" sz="1000"/>
                        <a:t>
Betrifft mich nicht? 😮
Der Plastikmüll könnte auch auf deinem Teller landen.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45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2 - 2017-09-28 19:00:00</a:t>
                      </a:r>
                      <a:r>
                        <a:rPr lang="de-DE" sz="1000"/>
                        <a:t>
Jede Minute landet eine Müllwagenladung Plastik im Meer. Zeit, umzudenken! 💚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879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39E62-2907-42C9-90F6-458CA2F00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2221509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74DD-142F-4C82-B6D7-BCD653B60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768115-0158-4075-8DFB-F9E1A3674A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2960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871559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20874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806263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41287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20411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4578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149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2 - 2017-10-18 14:30:01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hören eigentlich die Bauern bei der Ernte? Eine Landwirtschaftsseite hat Landwirte gefragt und dabei kamen die "Erntehits 2017" heraus. Ton an und ab geht's 🎶😀🚜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2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2 - 2017-10-04 10:59:14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92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2 - 2017-09-21 11:58:10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pupsen tatsächlich 12,7 mal am Tag? 💨 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490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C50D3-07C1-4FE9-96AD-EC3455A81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4029548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5D8A6-ED36-4D41-A965-F6375879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BF4948-FB99-4E2D-96EC-0D07298B9A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7473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866553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51563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67883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06346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117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1746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316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2 - 2017-09-07 12:14:25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Wieder gab es Buhrufe und Pfeifkonzerte für Bundeskanzlerin Angela Merkel. Panorama hat sich bei einer Wahlkampfveranstaltung umgehört.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06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2 - 2017-10-16 13:22:00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 mit der Kohle! 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55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AB1A2-1F5E-4982-8E35-C587A9160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1024796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97D2C-EAEB-413B-893B-A343A1AFE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663CD8-5D0C-4BC5-A8BC-E6801CC139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1261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618009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0786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22143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1043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43416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3494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1836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19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2 - 2017-10-09 21:00:35</a:t>
                      </a:r>
                      <a:r>
                        <a:rPr lang="de-DE" sz="1000"/>
                        <a:t>
Richtung Westen geht's zwischen Tribsees und Sanitz jetzt nur noch über die Landstraße.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689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2 - 2017-10-03 13:00:00</a:t>
                      </a:r>
                      <a:r>
                        <a:rPr lang="de-DE" sz="1000"/>
                        <a:t>
Wie viele Punkte schafft ihr? Quiz machen, Ergebnis hier posten. 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7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2 - 2017-10-25 09:17:43</a:t>
                      </a:r>
                      <a:r>
                        <a:rPr lang="de-DE" sz="1000"/>
                        <a:t>
Aufsehen erregende Aktion frustrierter Pendler in Nordfriesland - Strecke nach Westerland ist blockiert.🚊⛔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426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2 - 2017-10-04 17:00:00</a:t>
                      </a:r>
                      <a:r>
                        <a:rPr lang="de-DE" sz="1000"/>
                        <a:t>
⚠️ Bei Rückruf BETRUG! ⚠️
Im Moment sind es Rufnummern mit folgenden Vorwahlen: +261, +257 und +235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56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2 - 2017-10-18 13:15:01</a:t>
                      </a:r>
                      <a:r>
                        <a:rPr lang="de-DE" sz="1000"/>
                        <a:t>
Wow! Diese Version von Metallicas "Nothing else matters" kommt 800 Prozent langsamer als das Original um die Ecke. 
Unbedingt anhören! 😱👌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561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371B0-3136-4611-8024-9BA803481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249394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A4EBB-FC54-4C28-A3FA-F1DFA92DA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BFD319-AC87-4AAC-9909-C8D5DE19D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196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28787874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977963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420507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9474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5413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49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2 - 2017-10-18 14:30:01</a:t>
                      </a:r>
                      <a:r>
                        <a:rPr lang="de-DE" sz="1000"/>
                        <a:t>
Was hören eigentlich die Bauern bei der Ernte? Eine Landwirtschaftsseite hat Landwirte gefragt und dabei kamen die "Erntehits 2017" heraus. Ton an und ab geht's 🎶😀🚜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82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2 - 2017-10-19 19:43:05</a:t>
                      </a:r>
                      <a:r>
                        <a:rPr lang="de-DE" sz="1000"/>
                        <a:t>
Das Insektensterben muss aufhören. Sonst kriegen wir richtige Probleme. 😐🐝🐛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91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2 - 2017-09-13 04:43:30</a:t>
                      </a:r>
                      <a:r>
                        <a:rPr lang="de-DE" sz="1000"/>
                        <a:t>
Thema Fahrraddiebstahl: In Hamburg liegt die Aufklärungsquote bei 3,2 Prozent. Ein GPS-Sender fördert Erstaunliches zutage...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2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2 - 2017-09-07 12:14:25</a:t>
                      </a:r>
                      <a:r>
                        <a:rPr lang="de-DE" sz="1000"/>
                        <a:t>
Wieder gab es Buhrufe und Pfeifkonzerte für Bundeskanzlerin Angela Merkel. Panorama hat sich bei einer Wahlkampfveranstaltung umgehört.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90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2 - 2017-09-21 11:58:10</a:t>
                      </a:r>
                      <a:r>
                        <a:rPr lang="de-DE" sz="1000"/>
                        <a:t>
Wir pupsen tatsächlich 12,7 mal am Tag? 💨 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640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D8B97-6376-4727-B66A-EF015AE8A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2095001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9C767-2F0C-4703-953C-DB36BBE9E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9295BC-5C57-44C5-AFAD-F365C28B40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0003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188212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722886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8705928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734851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48084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70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2 - 2017-09-04 20:38:04</a:t>
                      </a:r>
                      <a:r>
                        <a:rPr lang="de-DE" sz="1000"/>
                        <a:t>
Jetzt nicht gleich durchdrehen: DFB-Team (Die Mannschaft) gewinnt 6:0 gegen schwache Norweger 😜🏆⚽️👏😎 trotzdem schöner Kick, oder?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97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2 - 2017-10-20 15:26:21</a:t>
                      </a:r>
                      <a:r>
                        <a:rPr lang="de-DE" sz="1000"/>
                        <a:t>
Jagdszenen in Heide: Zwei Wildschweine versetzen die Innenstadt in Angst und Schrecken. Die Überwachungskamera eines Optikers filmt eines davon.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76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2 - 2017-09-13 04:43:30</a:t>
                      </a:r>
                      <a:r>
                        <a:rPr lang="de-DE" sz="1000"/>
                        <a:t>
Thema Fahrraddiebstahl: In Hamburg liegt die Aufklärungsquote bei 3,2 Prozent. Ein GPS-Sender fördert Erstaunliches zutage...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76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2 - 2017-09-12 07:30:00</a:t>
                      </a:r>
                      <a:r>
                        <a:rPr lang="de-DE" sz="1000"/>
                        <a:t>
Aaaah! Das schöne neue Telefon! 😱 Wie spektakulär habt ihr schon euer Smartphone geschrottet, verloren, versenkt?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79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2 - 2017-09-28 16:25:10</a:t>
                      </a:r>
                      <a:r>
                        <a:rPr lang="de-DE" sz="1000"/>
                        <a:t>
...und es hat RUMMS gemacht! In Klink/MV ist das alte Müritz-Hotel gesprengt worden. 😲💥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851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E5214-1F96-47D1-96FC-7F9970E9AE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1872004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28E49-60C6-4012-850D-0E6726329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5BA85E-8910-4A8F-A8EB-69CA4388B7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0580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576461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2005917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475050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032734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21935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25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2 - 2017-10-10 10:30:00</a:t>
                      </a:r>
                      <a:r>
                        <a:rPr lang="de-DE" sz="1000"/>
                        <a:t>
Wie zaubert ihr euren Vierbeinern heute zum Welthundetag ein Lächeln ins Gesicht?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78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2 - 2017-10-15 15:45:13</a:t>
                      </a:r>
                      <a:r>
                        <a:rPr lang="de-DE" sz="1000"/>
                        <a:t>
Das Erste live zur Landtagswahl in #Niedersachsen.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96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2 - 2017-10-10 19:03:54</a:t>
                      </a:r>
                      <a:r>
                        <a:rPr lang="de-DE" sz="1000"/>
                        <a:t>
Live: Das große TV-Duell zwischen Bernd Althusmann und Stephan Weil in Niedersachsen. #Landtagswahl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3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2 - 2017-10-05 18:15:15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559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2 - 2017-10-15 17:42:37</a:t>
                      </a:r>
                      <a:r>
                        <a:rPr lang="de-DE" sz="1000"/>
                        <a:t>
Die Spitzenkandidaten-Runde live aus Hannover. #LTWNDS17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906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CF6AE-2FDB-4FB1-92BB-7F162D75C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2976053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DE3A2-B964-4756-A15A-284726D9A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1916E3-66A6-437A-91B7-4457F7EAB1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78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95364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7587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62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4208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432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2817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6139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722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2 - 2017-10-04 10:59:14</a:t>
                      </a:r>
                      <a:r>
                        <a:rPr lang="de-DE" sz="1000"/>
                        <a:t>
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32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2 - 2017-10-18 14:30:01</a:t>
                      </a:r>
                      <a:r>
                        <a:rPr lang="de-DE" sz="1000"/>
                        <a:t>
Was hören eigentlich die Bauern bei der Ernte? Eine Landwirtschaftsseite hat Landwirte gefragt und dabei kamen die "Erntehits 2017" heraus. Ton an und ab geht's 🎶😀🚜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76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2 - 2017-10-19 19:43:05</a:t>
                      </a:r>
                      <a:r>
                        <a:rPr lang="de-DE" sz="1000"/>
                        <a:t>
Das Insektensterben muss aufhören. Sonst kriegen wir richtige Probleme. 😐🐝🐛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15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2 - 2017-10-04 17:00:00</a:t>
                      </a:r>
                      <a:r>
                        <a:rPr lang="de-DE" sz="1000"/>
                        <a:t>
⚠️ Bei Rückruf BETRUG! ⚠️
Im Moment sind es Rufnummern mit folgenden Vorwahlen: +261, +257 und +235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74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2 - 2017-09-21 11:58:10</a:t>
                      </a:r>
                      <a:r>
                        <a:rPr lang="de-DE" sz="1000"/>
                        <a:t>
Wir pupsen tatsächlich 12,7 mal am Tag? 💨 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462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811A2-9A38-472C-9131-3C4004245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3404121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A4405-1B36-4E13-84AA-10953F0D3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3ED97-8903-4838-A95A-9DFE74A86B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0127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048249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61727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1030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551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13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2924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53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2 - 2017-10-04 10:59:14</a:t>
                      </a:r>
                      <a:r>
                        <a:rPr lang="de-DE" sz="1000"/>
                        <a:t>
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43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2 - 2017-10-18 14:30:01</a:t>
                      </a:r>
                      <a:r>
                        <a:rPr lang="de-DE" sz="1000"/>
                        <a:t>
Was hören eigentlich die Bauern bei der Ernte? Eine Landwirtschaftsseite hat Landwirte gefragt und dabei kamen die "Erntehits 2017" heraus. Ton an und ab geht's 🎶😀🚜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770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2 - 2017-10-19 19:43:05</a:t>
                      </a:r>
                      <a:r>
                        <a:rPr lang="de-DE" sz="1000"/>
                        <a:t>
Das Insektensterben muss aufhören. Sonst kriegen wir richtige Probleme. 😐🐝🐛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1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2 - 2017-10-04 17:00:00</a:t>
                      </a:r>
                      <a:r>
                        <a:rPr lang="de-DE" sz="1000"/>
                        <a:t>
⚠️ Bei Rückruf BETRUG! ⚠️
Im Moment sind es Rufnummern mit folgenden Vorwahlen: +261, +257 und +235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55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2 - 2017-09-07 12:14:25</a:t>
                      </a:r>
                      <a:r>
                        <a:rPr lang="de-DE" sz="1000"/>
                        <a:t>
Wieder gab es Buhrufe und Pfeifkonzerte für Bundeskanzlerin Angela Merkel. Panorama hat sich bei einer Wahlkampfveranstaltung umgehört.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337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D3561-BDA5-4B51-8789-8B1431106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456863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ADB10-37C4-4799-A964-6CEF27F13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AA0B68-71D1-4552-BDAD-E6D959F1F8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0278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540213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99183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57494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9556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0971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1956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97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2 - 2017-10-10 09:30:50</a:t>
                      </a:r>
                      <a:r>
                        <a:rPr lang="de-DE" sz="1000"/>
                        <a:t>
Die Wahl zum Jugendwort des Jahres läuft! Wie viele bekommt ihr heraus?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2 - 2017-10-20 15:26:21</a:t>
                      </a:r>
                      <a:r>
                        <a:rPr lang="de-DE" sz="1000"/>
                        <a:t>
Jagdszenen in Heide: Zwei Wildschweine versetzen die Innenstadt in Angst und Schrecken. Die Überwachungskamera eines Optikers filmt eines davon.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71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2 - 2017-10-19 08:02:36</a:t>
                      </a:r>
                      <a:r>
                        <a:rPr lang="de-DE" sz="1000"/>
                        <a:t>
Mr. T gibt es wirklich: Er heißt Keno, snackt platt und lebt in Ostfriesland. Hammer-Typ!! 😂😍👍👏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208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2 - 2017-10-10 16:15:00</a:t>
                      </a:r>
                      <a:r>
                        <a:rPr lang="de-DE" sz="1000"/>
                        <a:t>
Wuff, wuff, wuff! Findet alle drei Fehler! 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69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2 - 2017-09-07 12:14:25</a:t>
                      </a:r>
                      <a:r>
                        <a:rPr lang="de-DE" sz="1000"/>
                        <a:t>
Wieder gab es Buhrufe und Pfeifkonzerte für Bundeskanzlerin Angela Merkel. Panorama hat sich bei einer Wahlkampfveranstaltung umgehört.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335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20D6C-9CF9-467B-8F9A-8E2491184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1473860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26227-48C8-4AB9-86A1-9968FC587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33AF0A-D438-44CF-80A0-2B56F0CFAE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5736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145757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83285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58543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1661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1761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6560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11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2 - 2017-10-20 12:07:54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vierfache GRAMMY-Gewinner Sam Smith
avancierte binnen eines einzigen Jahres zum
Weltstar und ist der aktuelle König des Soul-
Pop. Im April 2018 kommt er auf seiner "The Thrill Of It All Tour" nach Hamburg - präsentiert von NDR 2.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61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2 - 2017-10-13 11:23:05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Konzert von Lady Gaga, das am 29. September in Hamburg stattfinden sollte, musste aus gesundheitlichen Gründen verschoben werden. Der neue Termin ist jetzt Mittwoch, 24. Januar 2018.
ACHTUNG: Tickets für die Nachholkonzerte sind ab sofort erhältlich. Bereits im Vorverkauf erworbene Tickets für die ausgefallenen Shows im September/Oktober behalten ihre Gültigkeit für die neuen Termine. Eventuelle Ticketrückgaben für die ausgefallenen Konzerte müssen bis mindestens eine Woche vor dem neuen Konzerttermin erfolgt sein.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41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2 - 2017-10-23 12:55:11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Ohren spitzen! Wir senden den Live-Auftritt von Franz Ferdinand beim " A Summer's Tale's"-Festival im August 2017.
Ab 21 Uhr im #NDR2Radiokonzert 😍🎶🎶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912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7FB44-E049-4058-A2B2-2C120272D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736668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2AD0A-A348-43CA-AEF7-076993829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6CACD4-0822-4361-AB74-B50A942544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4593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25277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600372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11068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6903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426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9778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08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2 - 2017-09-21 14:01:26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muss die neue Bundesregierung nach der Wahl angehen? Das sagen Experten - mehr im NDR 2 Spezial ab 19.05 Uhr.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36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2 - 2017-10-22 18:14:50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der Nachspielzeit sichert der VfL Wolfsburg noch ein Remis gegen TSG 1899 Hoffenheim. Außerdem heute: 1. FC Köln vs. SV Werder Bremen 0:0, SC Freiburg vs. Hertha BSC 1:1.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087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A210F-2D91-4177-A6C8-2D008FE92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2603158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12036-22B1-4961-B9AE-1491B52A1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90BB46-921C-44D6-9B44-5AF5D6ED1B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1869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57400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8160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4901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6211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547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471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92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2 - 2017-10-04 10:59:14</a:t>
                      </a:r>
                      <a:r>
                        <a:rPr lang="de-DE" sz="1000"/>
                        <a:t>
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40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2 - 2017-10-19 19:43:05</a:t>
                      </a:r>
                      <a:r>
                        <a:rPr lang="de-DE" sz="1000"/>
                        <a:t>
Das Insektensterben muss aufhören. Sonst kriegen wir richtige Probleme. 😐🐝🐛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33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2 - 2017-10-18 14:30:01</a:t>
                      </a:r>
                      <a:r>
                        <a:rPr lang="de-DE" sz="1000"/>
                        <a:t>
Was hören eigentlich die Bauern bei der Ernte? Eine Landwirtschaftsseite hat Landwirte gefragt und dabei kamen die "Erntehits 2017" heraus. Ton an und ab geht's 🎶😀🚜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185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2 - 2017-10-10 20:37:09</a:t>
                      </a:r>
                      <a:r>
                        <a:rPr lang="de-DE" sz="1000"/>
                        <a:t>
Aus aktuellem Anlass: Der niederländische WM-Spielplan zum Ausdrucken! #NEDSWE 🤣😉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2 - 2017-10-04 17:00:00</a:t>
                      </a:r>
                      <a:r>
                        <a:rPr lang="de-DE" sz="1000"/>
                        <a:t>
⚠️ Bei Rückruf BETRUG! ⚠️
Im Moment sind es Rufnummern mit folgenden Vorwahlen: +261, +257 und +235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888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B8FEA-49AF-4362-84CD-5AB9890AD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2018132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0362E-EB8D-4041-A095-47B6F15CA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0C8558-2C98-4E06-B143-6B89687644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0914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622731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9079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4021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6363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634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07071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3144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6245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7722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5681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2701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9183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387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475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09/07/2017 12:14:25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4018310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76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10/18/2017 14:30:01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2014234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3836984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07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09/13/2017 04:43:30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89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09/21/2017 11:58:10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610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08/30/2017 18:30:54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614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4A514-45AF-4C73-B2FB-AF8FAEA60E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183166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38DF0-F021-497F-A049-3CD1C1733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132654-07B7-4871-A81F-D50312128D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4813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23755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1870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739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152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9914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6011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81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2 - 2017-10-04 10:59:14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420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2 - 2017-10-19 19:43:05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Insektensterben muss aufhören. Sonst kriegen wir richtige Probleme. 😐🐝🐛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6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2 - 2017-10-18 14:30:01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hören eigentlich die Bauern bei der Ernte? Eine Landwirtschaftsseite hat Landwirte gefragt und dabei kamen die "Erntehits 2017" heraus. Ton an und ab geht's 🎶😀🚜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58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2 - 2017-10-10 20:37:09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Aus aktuellem Anlass: Der niederländische WM-Spielplan zum Ausdrucken! #NEDSWE 🤣😉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63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2 - 2017-10-04 17:00:00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⚠️ Bei Rückruf BETRUG! ⚠️
Im Moment sind es Rufnummern mit folgenden Vorwahlen: +261, +257 und +235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388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CB690-4135-486D-9D34-6396690CA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72851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2F4B3-E383-4D1F-BC20-473FFF91A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B48923-9E92-49C3-B112-823AEB0AFA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254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3642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2448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8659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328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8520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4660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01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2 - 2017-10-19 15:06:00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Alter Schwede. 🤣 #Jamaika
Dank an twitter.com/el_ebeneezer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88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2 - 2017-10-01 15:55:00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Betrifft mich nicht? 😮
Der Plastikmüll könnte auch auf deinem Teller landen.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37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2 - 2017-09-07 12:14:25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Wieder gab es Buhrufe und Pfeifkonzerte für Bundeskanzlerin Angela Merkel. Panorama hat sich bei einer Wahlkampfveranstaltung umgehört.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85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2 - 2017-09-28 19:00:00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Jede Minute landet eine Müllwagenladung Plastik im Meer. Zeit, umzudenken! 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89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2 - 2017-10-07 07:00:00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Immer schön positiv denken!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7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2 - 2017-09-07 07:49:34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sind die Freeses sind für den Deutschen Radiopreis nominiert. Oma Rosi darf mit zur Gala in die Elbphilharmonie Hamburg - und das könnte peinlich werden.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89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2 - 2017-09-21 11:58:10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pupsen tatsächlich 12,7 mal am Tag? 💨 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44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01E39-122C-4A45-9E3B-272727E208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2999828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45C1B-81BC-4800-BC87-2565D2D48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3052B4-2D3A-4C13-80AF-678EC7029C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4077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13128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3059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6317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0065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267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61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2 - 2017-10-10 07:30:00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Vor einem Jahr ist unser XXL-Ostfriese Tamme Hanken gestorben. In unseren Herzen lacht er weiter.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98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2 - 2017-09-04 11:43:33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Finger weg vom Smartphone am Steuer! ☝️ 📱 ⛔️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27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2 - 2017-10-19 08:02:36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Mr. T gibt es wirklich: Er heißt Keno, snackt platt und lebt in Ostfriesland. Hammer-Typ!! 😂😍👍👏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971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2 - 2017-09-27 16:45:00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Von wegen gesund!  Dr. Johannes Wimmer verrät, warum wir besser einen Apfel essen sollten.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90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2 - 2017-10-18 09:48:04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Bald zeigt WhatsApp den eigenen Standort in Echtzeit an - bis zu 8 Stunden, wenn man es freigibt. Nützliches Feature oder gefährlicher Quatsch?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36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2 - 2017-10-16 13:22:00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 mit der Kohle! 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593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7CB94-615C-4885-A91E-0C3549AA3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4294655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823F-93AC-4108-B492-CDF2E787E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E949B9-8F64-442F-9EFD-9FA3A97474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7711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94138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3032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8470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936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0175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6699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06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2 - 2017-09-05 19:16:43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Johannes Oerding reißt immer noch den Lautstärkeregler auf, wenn er sich selbst im Radio hört! 😍📻👌
Deutscher Radiopreis 2017: Donnerstag ab 20 Uhr live bei NDR 2 und ab 22 Uhr im NDR Fernsehen.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88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2 - 2017-10-03 15:30:00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innerdeutsche Grenze - im Wandel der Zeit.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14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2 - 2017-09-13 04:43:30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Thema Fahrraddiebstahl: In Hamburg liegt die Aufklärungsquote bei 3,2 Prozent. Ein GPS-Sender fördert Erstaunliches zutage...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2 - 2017-08-31 09:49:44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alle in Quakenbrück so: 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15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2 - 2017-10-03 05:19:08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Tom Petty ist tot. 😢 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965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2 - 2017-10-19 11:16:46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 heute gilt der neue Bußgeldkatalog. Die wichtigsten Änderungen in Kürze.🚖🚘🚦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76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2 - 2017-09-29 14:59:26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Hättet ihr auch alles gewusst? 🤓📖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118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8AAC3-AB00-42BC-B8FC-9E933B3B3F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21033192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34F9F-7542-488E-8C29-2BBF0795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6BA52F-101D-4281-8966-99788E375B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453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658584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41566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4639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8134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6579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4674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7578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0379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5350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6076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372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800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4869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 12:14:25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4018310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7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10/18/2017 14:30:01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3836984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598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09/13/2017 04:43:30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23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09/21/2017 11:58:10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689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AB18F-5AFA-41B6-99CE-636F1D74B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7966165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7C90B-A727-4454-8BBA-6E07BE206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AE6409-6A46-4054-A115-BD41C7A485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6759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045222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1299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4564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9749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3551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9236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2533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3962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5975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7961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846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9160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151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41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08/30/2017 18:30:54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322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09/28/2017 19:00:00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55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09/27/2017 16:45:00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17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10/09/2017 18:30:00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972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F0E2C-16B4-4737-8D26-60DDADD4EF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16444874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064B2-8AE0-4920-A149-3CCB7F453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ACBB39-889C-4A52-A4B7-4A59F9B131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1959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360702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1501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2062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165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8164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2036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0863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0011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8194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589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6842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587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5633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32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08/31/2017 09:49:44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7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10/11/2017 14:05:52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06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10/04/2017 14:18:49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65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10/03/2017 15:30:00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88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26A71-025B-4B9A-8E01-7E53DDC23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10358170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C4640-B2D5-44FC-B20A-FD936E840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8C42E-4B68-4402-BDAB-9AF1E91249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2871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251756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821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0066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4400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4045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553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9797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0585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887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607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9188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4584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2428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35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10/24/2017 18:05:00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8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10/10/2017 07:30:00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87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10/25/2017 14:46:08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81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08/31/2017 19:30:00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418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C73B3-859D-4C0C-9A3D-6E798DAF6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32500472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5A636-A484-4A4B-931B-2D703B083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7C5043-FD7D-4FEB-95D0-37496B9AF8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8968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887076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7298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4049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6152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2425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0465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8200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3535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1270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9759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458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2832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836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5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10/16/2017 19:45:00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868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10/19/2017 16:21:38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77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09/21/2017 10:49:00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62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 07:49:34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680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60426-7987-42C0-851B-78A49D242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40914370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CDE63-13B6-40E4-8F05-86968EF9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62394B-77A5-4C1F-9BAE-D4C203CF2C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6782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960988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91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9610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0278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5464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5374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5445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9263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3838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3179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8283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6978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647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00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09/29/2017 19:00:00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74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10/11/2017 16:26:10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54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10/20/2017 15:26:21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7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10/02/2017 16:42:33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581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57701-C8C1-4174-96F6-F52BE6ECB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11325053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E521B-6A9C-41F1-8F6F-332F6C4BE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D3ED67-D7BC-4BD6-9688-E0BA3841FD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3365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256519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0901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7829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0819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0217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9314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3810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3456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3099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8151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044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1133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0532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25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09/22/2017 14:36:42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702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09EB1-ED0F-4532-9E75-EDE8C8969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08/30/2017 - 10/25/2017</a:t>
            </a:r>
          </a:p>
        </p:txBody>
      </p:sp>
    </p:spTree>
    <p:extLst>
      <p:ext uri="{BB962C8B-B14F-4D97-AF65-F5344CB8AC3E}">
        <p14:creationId xmlns:p14="http://schemas.microsoft.com/office/powerpoint/2010/main" val="671093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2117</Words>
  <Application>Microsoft Office PowerPoint</Application>
  <PresentationFormat>On-screen Show (4:3)</PresentationFormat>
  <Paragraphs>1181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</vt:lpstr>
      <vt:lpstr>Eigene Posts - Kommentare - Export - 1 of 2</vt:lpstr>
      <vt:lpstr>Eigene Posts - Kommentare - Export - 2 of 2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 - 1 of 2</vt:lpstr>
      <vt:lpstr>Eigene Posts - I-Rate Aktive Nutzer-Flop - Export - 2 of 2</vt:lpstr>
      <vt:lpstr>PowerPoint Presentation</vt:lpstr>
      <vt:lpstr>PowerPoint Presentation</vt:lpstr>
      <vt:lpstr>Eigene Post - Summe Interaktionen - 1 of 4</vt:lpstr>
      <vt:lpstr>Eigene Post - Summe Interaktionen - 2 of 4</vt:lpstr>
      <vt:lpstr>Eigene Post - Summe Interaktionen - 3 of 4</vt:lpstr>
      <vt:lpstr>Eigene Post - Summe Interaktionen - 4 of 4</vt:lpstr>
      <vt:lpstr>FB - Videos - Crossposts - Export - 1 of 7</vt:lpstr>
      <vt:lpstr>FB - Videos - Crossposts - Export - 2 of 7</vt:lpstr>
      <vt:lpstr>FB - Videos - Crossposts - Export - 3 of 7</vt:lpstr>
      <vt:lpstr>FB - Videos - Crossposts - Export - 4 of 7</vt:lpstr>
      <vt:lpstr>FB - Videos - Crossposts - Export - 5 of 7</vt:lpstr>
      <vt:lpstr>FB - Videos - Crossposts - Export - 6 of 7</vt:lpstr>
      <vt:lpstr>FB - Videos - Crossposts - Export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2017-11-07T08:26:53Z</dcterms:created>
  <dcterms:modified xsi:type="dcterms:W3CDTF">2017-11-07T08:28:03Z</dcterms:modified>
</cp:coreProperties>
</file>