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80" r:id="rId24"/>
    <p:sldId id="281" r:id="rId25"/>
    <p:sldId id="282" r:id="rId26"/>
    <p:sldId id="283" r:id="rId27"/>
    <p:sldId id="284" r:id="rId28"/>
    <p:sldId id="286" r:id="rId29"/>
    <p:sldId id="287" r:id="rId30"/>
    <p:sldId id="288" r:id="rId31"/>
    <p:sldId id="289" r:id="rId32"/>
    <p:sldId id="290" r:id="rId33"/>
    <p:sldId id="291" r:id="rId34"/>
    <p:sldId id="292" r:id="rId3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6"/>
      <p:bold r:id="rId37"/>
      <p:italic r:id="rId38"/>
      <p:boldItalic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Mecklenburg-Vorpommern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Sheet1!$A$2:$A$124</c:f>
              <c:strCache>
                <c:ptCount val="123"/>
                <c:pt idx="0">
                  <c:v>01.07.2017</c:v>
                </c:pt>
                <c:pt idx="1">
                  <c:v>02.07.2017</c:v>
                </c:pt>
                <c:pt idx="2">
                  <c:v>03.07.2017</c:v>
                </c:pt>
                <c:pt idx="3">
                  <c:v>04.07.2017</c:v>
                </c:pt>
                <c:pt idx="4">
                  <c:v>05.07.2017</c:v>
                </c:pt>
                <c:pt idx="5">
                  <c:v>06.07.2017</c:v>
                </c:pt>
                <c:pt idx="6">
                  <c:v>07.07.2017</c:v>
                </c:pt>
                <c:pt idx="7">
                  <c:v>08.07.2017</c:v>
                </c:pt>
                <c:pt idx="8">
                  <c:v>09.07.2017</c:v>
                </c:pt>
                <c:pt idx="9">
                  <c:v>10.07.2017</c:v>
                </c:pt>
                <c:pt idx="10">
                  <c:v>11.07.2017</c:v>
                </c:pt>
                <c:pt idx="11">
                  <c:v>12.07.2017</c:v>
                </c:pt>
                <c:pt idx="12">
                  <c:v>13.07.2017</c:v>
                </c:pt>
                <c:pt idx="13">
                  <c:v>14.07.2017</c:v>
                </c:pt>
                <c:pt idx="14">
                  <c:v>15.07.2017</c:v>
                </c:pt>
                <c:pt idx="15">
                  <c:v>16.07.2017</c:v>
                </c:pt>
                <c:pt idx="16">
                  <c:v>17.07.2017</c:v>
                </c:pt>
                <c:pt idx="17">
                  <c:v>18.07.2017</c:v>
                </c:pt>
                <c:pt idx="18">
                  <c:v>19.07.2017</c:v>
                </c:pt>
                <c:pt idx="19">
                  <c:v>20.07.2017</c:v>
                </c:pt>
                <c:pt idx="20">
                  <c:v>21.07.2017</c:v>
                </c:pt>
                <c:pt idx="21">
                  <c:v>22.07.2017</c:v>
                </c:pt>
                <c:pt idx="22">
                  <c:v>23.07.2017</c:v>
                </c:pt>
                <c:pt idx="23">
                  <c:v>24.07.2017</c:v>
                </c:pt>
                <c:pt idx="24">
                  <c:v>25.07.2017</c:v>
                </c:pt>
                <c:pt idx="25">
                  <c:v>26.07.2017</c:v>
                </c:pt>
                <c:pt idx="26">
                  <c:v>27.07.2017</c:v>
                </c:pt>
                <c:pt idx="27">
                  <c:v>28.07.2017</c:v>
                </c:pt>
                <c:pt idx="28">
                  <c:v>29.07.2017</c:v>
                </c:pt>
                <c:pt idx="29">
                  <c:v>30.07.2017</c:v>
                </c:pt>
                <c:pt idx="30">
                  <c:v>31.07.2017</c:v>
                </c:pt>
                <c:pt idx="31">
                  <c:v>01.08.2017</c:v>
                </c:pt>
                <c:pt idx="32">
                  <c:v>02.08.2017</c:v>
                </c:pt>
                <c:pt idx="33">
                  <c:v>03.08.2017</c:v>
                </c:pt>
                <c:pt idx="34">
                  <c:v>04.08.2017</c:v>
                </c:pt>
                <c:pt idx="35">
                  <c:v>05.08.2017</c:v>
                </c:pt>
                <c:pt idx="36">
                  <c:v>06.08.2017</c:v>
                </c:pt>
                <c:pt idx="37">
                  <c:v>07.08.2017</c:v>
                </c:pt>
                <c:pt idx="38">
                  <c:v>08.08.2017</c:v>
                </c:pt>
                <c:pt idx="39">
                  <c:v>09.08.2017</c:v>
                </c:pt>
                <c:pt idx="40">
                  <c:v>10.08.2017</c:v>
                </c:pt>
                <c:pt idx="41">
                  <c:v>11.08.2017</c:v>
                </c:pt>
                <c:pt idx="42">
                  <c:v>12.08.2017</c:v>
                </c:pt>
                <c:pt idx="43">
                  <c:v>13.08.2017</c:v>
                </c:pt>
                <c:pt idx="44">
                  <c:v>14.08.2017</c:v>
                </c:pt>
                <c:pt idx="45">
                  <c:v>15.08.2017</c:v>
                </c:pt>
                <c:pt idx="46">
                  <c:v>16.08.2017</c:v>
                </c:pt>
                <c:pt idx="47">
                  <c:v>17.08.2017</c:v>
                </c:pt>
                <c:pt idx="48">
                  <c:v>18.08.2017</c:v>
                </c:pt>
                <c:pt idx="49">
                  <c:v>19.08.2017</c:v>
                </c:pt>
                <c:pt idx="50">
                  <c:v>20.08.2017</c:v>
                </c:pt>
                <c:pt idx="51">
                  <c:v>21.08.2017</c:v>
                </c:pt>
                <c:pt idx="52">
                  <c:v>22.08.2017</c:v>
                </c:pt>
                <c:pt idx="53">
                  <c:v>23.08.2017</c:v>
                </c:pt>
                <c:pt idx="54">
                  <c:v>24.08.2017</c:v>
                </c:pt>
                <c:pt idx="55">
                  <c:v>25.08.2017</c:v>
                </c:pt>
                <c:pt idx="56">
                  <c:v>26.08.2017</c:v>
                </c:pt>
                <c:pt idx="57">
                  <c:v>27.08.2017</c:v>
                </c:pt>
                <c:pt idx="58">
                  <c:v>28.08.2017</c:v>
                </c:pt>
                <c:pt idx="59">
                  <c:v>29.08.2017</c:v>
                </c:pt>
                <c:pt idx="60">
                  <c:v>30.08.2017</c:v>
                </c:pt>
                <c:pt idx="61">
                  <c:v>31.08.2017</c:v>
                </c:pt>
                <c:pt idx="62">
                  <c:v>01.09.2017</c:v>
                </c:pt>
                <c:pt idx="63">
                  <c:v>02.09.2017</c:v>
                </c:pt>
                <c:pt idx="64">
                  <c:v>03.09.2017</c:v>
                </c:pt>
                <c:pt idx="65">
                  <c:v>04.09.2017</c:v>
                </c:pt>
                <c:pt idx="66">
                  <c:v>05.09.2017</c:v>
                </c:pt>
                <c:pt idx="67">
                  <c:v>06.09.2017</c:v>
                </c:pt>
                <c:pt idx="68">
                  <c:v>07.09.2017</c:v>
                </c:pt>
                <c:pt idx="69">
                  <c:v>08.09.2017</c:v>
                </c:pt>
                <c:pt idx="70">
                  <c:v>09.09.2017</c:v>
                </c:pt>
                <c:pt idx="71">
                  <c:v>10.09.2017</c:v>
                </c:pt>
                <c:pt idx="72">
                  <c:v>11.09.2017</c:v>
                </c:pt>
                <c:pt idx="73">
                  <c:v>12.09.2017</c:v>
                </c:pt>
                <c:pt idx="74">
                  <c:v>13.09.2017</c:v>
                </c:pt>
                <c:pt idx="75">
                  <c:v>14.09.2017</c:v>
                </c:pt>
                <c:pt idx="76">
                  <c:v>15.09.2017</c:v>
                </c:pt>
                <c:pt idx="77">
                  <c:v>16.09.2017</c:v>
                </c:pt>
                <c:pt idx="78">
                  <c:v>17.09.2017</c:v>
                </c:pt>
                <c:pt idx="79">
                  <c:v>18.09.2017</c:v>
                </c:pt>
                <c:pt idx="80">
                  <c:v>19.09.2017</c:v>
                </c:pt>
                <c:pt idx="81">
                  <c:v>20.09.2017</c:v>
                </c:pt>
                <c:pt idx="82">
                  <c:v>21.09.2017</c:v>
                </c:pt>
                <c:pt idx="83">
                  <c:v>22.09.2017</c:v>
                </c:pt>
                <c:pt idx="84">
                  <c:v>23.09.2017</c:v>
                </c:pt>
                <c:pt idx="85">
                  <c:v>24.09.2017</c:v>
                </c:pt>
                <c:pt idx="86">
                  <c:v>25.09.2017</c:v>
                </c:pt>
                <c:pt idx="87">
                  <c:v>26.09.2017</c:v>
                </c:pt>
                <c:pt idx="88">
                  <c:v>27.09.2017</c:v>
                </c:pt>
                <c:pt idx="89">
                  <c:v>28.09.2017</c:v>
                </c:pt>
                <c:pt idx="90">
                  <c:v>29.09.2017</c:v>
                </c:pt>
                <c:pt idx="91">
                  <c:v>30.09.2017</c:v>
                </c:pt>
                <c:pt idx="92">
                  <c:v>01.10.2017</c:v>
                </c:pt>
                <c:pt idx="93">
                  <c:v>02.10.2017</c:v>
                </c:pt>
                <c:pt idx="94">
                  <c:v>03.10.2017</c:v>
                </c:pt>
                <c:pt idx="95">
                  <c:v>04.10.2017</c:v>
                </c:pt>
                <c:pt idx="96">
                  <c:v>05.10.2017</c:v>
                </c:pt>
                <c:pt idx="97">
                  <c:v>06.10.2017</c:v>
                </c:pt>
                <c:pt idx="98">
                  <c:v>07.10.2017</c:v>
                </c:pt>
                <c:pt idx="99">
                  <c:v>08.10.2017</c:v>
                </c:pt>
                <c:pt idx="100">
                  <c:v>09.10.2017</c:v>
                </c:pt>
                <c:pt idx="101">
                  <c:v>10.10.2017</c:v>
                </c:pt>
                <c:pt idx="102">
                  <c:v>11.10.2017</c:v>
                </c:pt>
                <c:pt idx="103">
                  <c:v>12.10.2017</c:v>
                </c:pt>
                <c:pt idx="104">
                  <c:v>13.10.2017</c:v>
                </c:pt>
                <c:pt idx="105">
                  <c:v>14.10.2017</c:v>
                </c:pt>
                <c:pt idx="106">
                  <c:v>15.10.2017</c:v>
                </c:pt>
                <c:pt idx="107">
                  <c:v>16.10.2017</c:v>
                </c:pt>
                <c:pt idx="108">
                  <c:v>17.10.2017</c:v>
                </c:pt>
                <c:pt idx="109">
                  <c:v>18.10.2017</c:v>
                </c:pt>
                <c:pt idx="110">
                  <c:v>19.10.2017</c:v>
                </c:pt>
                <c:pt idx="111">
                  <c:v>20.10.2017</c:v>
                </c:pt>
                <c:pt idx="112">
                  <c:v>21.10.2017</c:v>
                </c:pt>
                <c:pt idx="113">
                  <c:v>22.10.2017</c:v>
                </c:pt>
                <c:pt idx="114">
                  <c:v>23.10.2017</c:v>
                </c:pt>
                <c:pt idx="115">
                  <c:v>24.10.2017</c:v>
                </c:pt>
                <c:pt idx="116">
                  <c:v>25.10.2017</c:v>
                </c:pt>
                <c:pt idx="117">
                  <c:v>26.10.2017</c:v>
                </c:pt>
                <c:pt idx="118">
                  <c:v>27.10.2017</c:v>
                </c:pt>
                <c:pt idx="119">
                  <c:v>28.10.2017</c:v>
                </c:pt>
                <c:pt idx="120">
                  <c:v>29.10.2017</c:v>
                </c:pt>
                <c:pt idx="121">
                  <c:v>30.10.2017</c:v>
                </c:pt>
                <c:pt idx="122">
                  <c:v>31.10.2017</c:v>
                </c:pt>
              </c:strCache>
            </c:strRef>
          </c:cat>
          <c:val>
            <c:numRef>
              <c:f>Sheet1!$B$2:$B$124</c:f>
              <c:numCache>
                <c:formatCode>General</c:formatCode>
                <c:ptCount val="123"/>
                <c:pt idx="0">
                  <c:v>20554</c:v>
                </c:pt>
                <c:pt idx="1">
                  <c:v>20569</c:v>
                </c:pt>
                <c:pt idx="2">
                  <c:v>20584</c:v>
                </c:pt>
                <c:pt idx="3">
                  <c:v>20616</c:v>
                </c:pt>
                <c:pt idx="4">
                  <c:v>20632</c:v>
                </c:pt>
                <c:pt idx="5">
                  <c:v>20638</c:v>
                </c:pt>
                <c:pt idx="6">
                  <c:v>20670</c:v>
                </c:pt>
                <c:pt idx="7">
                  <c:v>20692</c:v>
                </c:pt>
                <c:pt idx="8">
                  <c:v>20710</c:v>
                </c:pt>
                <c:pt idx="9">
                  <c:v>20750</c:v>
                </c:pt>
                <c:pt idx="10">
                  <c:v>20802</c:v>
                </c:pt>
                <c:pt idx="11">
                  <c:v>20859</c:v>
                </c:pt>
                <c:pt idx="12">
                  <c:v>20896</c:v>
                </c:pt>
                <c:pt idx="13">
                  <c:v>20918</c:v>
                </c:pt>
                <c:pt idx="14">
                  <c:v>20938</c:v>
                </c:pt>
                <c:pt idx="15">
                  <c:v>20968</c:v>
                </c:pt>
                <c:pt idx="16">
                  <c:v>20987</c:v>
                </c:pt>
                <c:pt idx="17">
                  <c:v>21000</c:v>
                </c:pt>
                <c:pt idx="18">
                  <c:v>21011</c:v>
                </c:pt>
                <c:pt idx="19">
                  <c:v>21018</c:v>
                </c:pt>
                <c:pt idx="20">
                  <c:v>21029</c:v>
                </c:pt>
                <c:pt idx="21">
                  <c:v>21065</c:v>
                </c:pt>
                <c:pt idx="22">
                  <c:v>21094</c:v>
                </c:pt>
                <c:pt idx="23">
                  <c:v>21118</c:v>
                </c:pt>
                <c:pt idx="24">
                  <c:v>21157</c:v>
                </c:pt>
                <c:pt idx="25">
                  <c:v>21192</c:v>
                </c:pt>
                <c:pt idx="26">
                  <c:v>21212</c:v>
                </c:pt>
                <c:pt idx="27">
                  <c:v>21254</c:v>
                </c:pt>
                <c:pt idx="28">
                  <c:v>21283</c:v>
                </c:pt>
                <c:pt idx="29">
                  <c:v>21299</c:v>
                </c:pt>
                <c:pt idx="30">
                  <c:v>21314</c:v>
                </c:pt>
                <c:pt idx="31">
                  <c:v>21376</c:v>
                </c:pt>
                <c:pt idx="32">
                  <c:v>21388</c:v>
                </c:pt>
                <c:pt idx="33">
                  <c:v>21403</c:v>
                </c:pt>
                <c:pt idx="34">
                  <c:v>21421</c:v>
                </c:pt>
                <c:pt idx="35">
                  <c:v>21427</c:v>
                </c:pt>
                <c:pt idx="36">
                  <c:v>21456</c:v>
                </c:pt>
                <c:pt idx="37">
                  <c:v>21487</c:v>
                </c:pt>
                <c:pt idx="38">
                  <c:v>21500</c:v>
                </c:pt>
                <c:pt idx="39">
                  <c:v>21515</c:v>
                </c:pt>
                <c:pt idx="40">
                  <c:v>21548</c:v>
                </c:pt>
                <c:pt idx="41">
                  <c:v>21575</c:v>
                </c:pt>
                <c:pt idx="42">
                  <c:v>21591</c:v>
                </c:pt>
                <c:pt idx="43">
                  <c:v>21606</c:v>
                </c:pt>
                <c:pt idx="44">
                  <c:v>21619</c:v>
                </c:pt>
                <c:pt idx="45">
                  <c:v>21634</c:v>
                </c:pt>
                <c:pt idx="46">
                  <c:v>21642</c:v>
                </c:pt>
                <c:pt idx="47">
                  <c:v>21657</c:v>
                </c:pt>
                <c:pt idx="48">
                  <c:v>21662</c:v>
                </c:pt>
                <c:pt idx="49">
                  <c:v>21676</c:v>
                </c:pt>
                <c:pt idx="50">
                  <c:v>21694</c:v>
                </c:pt>
                <c:pt idx="51">
                  <c:v>21703</c:v>
                </c:pt>
                <c:pt idx="52">
                  <c:v>21717</c:v>
                </c:pt>
                <c:pt idx="53">
                  <c:v>21727</c:v>
                </c:pt>
                <c:pt idx="54">
                  <c:v>21744</c:v>
                </c:pt>
                <c:pt idx="55">
                  <c:v>21755</c:v>
                </c:pt>
                <c:pt idx="56">
                  <c:v>21798</c:v>
                </c:pt>
                <c:pt idx="57">
                  <c:v>21815</c:v>
                </c:pt>
                <c:pt idx="58">
                  <c:v>21831</c:v>
                </c:pt>
                <c:pt idx="59">
                  <c:v>21855</c:v>
                </c:pt>
                <c:pt idx="60">
                  <c:v>21871</c:v>
                </c:pt>
                <c:pt idx="61">
                  <c:v>21882</c:v>
                </c:pt>
                <c:pt idx="62">
                  <c:v>21898</c:v>
                </c:pt>
                <c:pt idx="63">
                  <c:v>21910</c:v>
                </c:pt>
                <c:pt idx="64">
                  <c:v>21921</c:v>
                </c:pt>
                <c:pt idx="65">
                  <c:v>21930</c:v>
                </c:pt>
                <c:pt idx="66">
                  <c:v>21943</c:v>
                </c:pt>
                <c:pt idx="67">
                  <c:v>21963</c:v>
                </c:pt>
                <c:pt idx="68">
                  <c:v>21979</c:v>
                </c:pt>
                <c:pt idx="69">
                  <c:v>22007</c:v>
                </c:pt>
                <c:pt idx="70">
                  <c:v>22020</c:v>
                </c:pt>
                <c:pt idx="71">
                  <c:v>22034</c:v>
                </c:pt>
                <c:pt idx="72">
                  <c:v>22050</c:v>
                </c:pt>
                <c:pt idx="73">
                  <c:v>22058</c:v>
                </c:pt>
                <c:pt idx="74">
                  <c:v>22076</c:v>
                </c:pt>
                <c:pt idx="75">
                  <c:v>22099</c:v>
                </c:pt>
                <c:pt idx="76">
                  <c:v>22127</c:v>
                </c:pt>
                <c:pt idx="77">
                  <c:v>22153</c:v>
                </c:pt>
                <c:pt idx="78">
                  <c:v>22191</c:v>
                </c:pt>
                <c:pt idx="79">
                  <c:v>22209</c:v>
                </c:pt>
                <c:pt idx="80">
                  <c:v>22221</c:v>
                </c:pt>
                <c:pt idx="81">
                  <c:v>22228</c:v>
                </c:pt>
                <c:pt idx="82">
                  <c:v>22228</c:v>
                </c:pt>
                <c:pt idx="83">
                  <c:v>22234</c:v>
                </c:pt>
                <c:pt idx="84">
                  <c:v>22249</c:v>
                </c:pt>
                <c:pt idx="85">
                  <c:v>22273</c:v>
                </c:pt>
                <c:pt idx="86">
                  <c:v>22291</c:v>
                </c:pt>
                <c:pt idx="87">
                  <c:v>22297</c:v>
                </c:pt>
                <c:pt idx="88">
                  <c:v>22325</c:v>
                </c:pt>
                <c:pt idx="89">
                  <c:v>22579</c:v>
                </c:pt>
                <c:pt idx="90">
                  <c:v>22665</c:v>
                </c:pt>
                <c:pt idx="91">
                  <c:v>22685</c:v>
                </c:pt>
                <c:pt idx="92">
                  <c:v>22713</c:v>
                </c:pt>
                <c:pt idx="93">
                  <c:v>22733</c:v>
                </c:pt>
                <c:pt idx="94">
                  <c:v>22750</c:v>
                </c:pt>
                <c:pt idx="95">
                  <c:v>22760</c:v>
                </c:pt>
                <c:pt idx="96">
                  <c:v>22781</c:v>
                </c:pt>
                <c:pt idx="97">
                  <c:v>22795</c:v>
                </c:pt>
                <c:pt idx="98">
                  <c:v>22815</c:v>
                </c:pt>
                <c:pt idx="99">
                  <c:v>22838</c:v>
                </c:pt>
                <c:pt idx="100">
                  <c:v>22848</c:v>
                </c:pt>
                <c:pt idx="101">
                  <c:v>22864</c:v>
                </c:pt>
                <c:pt idx="102">
                  <c:v>22872</c:v>
                </c:pt>
                <c:pt idx="103">
                  <c:v>22878</c:v>
                </c:pt>
                <c:pt idx="104">
                  <c:v>22908</c:v>
                </c:pt>
                <c:pt idx="105">
                  <c:v>22922</c:v>
                </c:pt>
                <c:pt idx="106">
                  <c:v>22929</c:v>
                </c:pt>
                <c:pt idx="107">
                  <c:v>22938</c:v>
                </c:pt>
                <c:pt idx="108">
                  <c:v>22946</c:v>
                </c:pt>
                <c:pt idx="109">
                  <c:v>22971</c:v>
                </c:pt>
                <c:pt idx="110">
                  <c:v>23016</c:v>
                </c:pt>
                <c:pt idx="111">
                  <c:v>23076</c:v>
                </c:pt>
                <c:pt idx="112">
                  <c:v>23108</c:v>
                </c:pt>
                <c:pt idx="113">
                  <c:v>23130</c:v>
                </c:pt>
                <c:pt idx="114">
                  <c:v>23136</c:v>
                </c:pt>
                <c:pt idx="115">
                  <c:v>23149</c:v>
                </c:pt>
                <c:pt idx="116">
                  <c:v>23194</c:v>
                </c:pt>
                <c:pt idx="117">
                  <c:v>23230</c:v>
                </c:pt>
                <c:pt idx="118">
                  <c:v>23249</c:v>
                </c:pt>
                <c:pt idx="119">
                  <c:v>23270</c:v>
                </c:pt>
                <c:pt idx="120">
                  <c:v>23288</c:v>
                </c:pt>
                <c:pt idx="121">
                  <c:v>23293</c:v>
                </c:pt>
                <c:pt idx="122">
                  <c:v>23364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9B3-49AE-ACFA-F65F171287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445080"/>
        <c:axId val="286445736"/>
      </c:lineChart>
      <c:catAx>
        <c:axId val="286445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445736"/>
        <c:crosses val="autoZero"/>
        <c:auto val="1"/>
        <c:lblAlgn val="ctr"/>
        <c:lblOffset val="100"/>
        <c:noMultiLvlLbl val="0"/>
      </c:catAx>
      <c:valAx>
        <c:axId val="286445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445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Mecklenburg-Vorpommern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Sheet1!$A$2:$A$124</c:f>
              <c:strCache>
                <c:ptCount val="123"/>
                <c:pt idx="0">
                  <c:v>01.07.2017</c:v>
                </c:pt>
                <c:pt idx="1">
                  <c:v>02.07.2017</c:v>
                </c:pt>
                <c:pt idx="2">
                  <c:v>03.07.2017</c:v>
                </c:pt>
                <c:pt idx="3">
                  <c:v>04.07.2017</c:v>
                </c:pt>
                <c:pt idx="4">
                  <c:v>05.07.2017</c:v>
                </c:pt>
                <c:pt idx="5">
                  <c:v>06.07.2017</c:v>
                </c:pt>
                <c:pt idx="6">
                  <c:v>07.07.2017</c:v>
                </c:pt>
                <c:pt idx="7">
                  <c:v>08.07.2017</c:v>
                </c:pt>
                <c:pt idx="8">
                  <c:v>09.07.2017</c:v>
                </c:pt>
                <c:pt idx="9">
                  <c:v>10.07.2017</c:v>
                </c:pt>
                <c:pt idx="10">
                  <c:v>11.07.2017</c:v>
                </c:pt>
                <c:pt idx="11">
                  <c:v>12.07.2017</c:v>
                </c:pt>
                <c:pt idx="12">
                  <c:v>13.07.2017</c:v>
                </c:pt>
                <c:pt idx="13">
                  <c:v>14.07.2017</c:v>
                </c:pt>
                <c:pt idx="14">
                  <c:v>15.07.2017</c:v>
                </c:pt>
                <c:pt idx="15">
                  <c:v>16.07.2017</c:v>
                </c:pt>
                <c:pt idx="16">
                  <c:v>17.07.2017</c:v>
                </c:pt>
                <c:pt idx="17">
                  <c:v>18.07.2017</c:v>
                </c:pt>
                <c:pt idx="18">
                  <c:v>19.07.2017</c:v>
                </c:pt>
                <c:pt idx="19">
                  <c:v>20.07.2017</c:v>
                </c:pt>
                <c:pt idx="20">
                  <c:v>21.07.2017</c:v>
                </c:pt>
                <c:pt idx="21">
                  <c:v>22.07.2017</c:v>
                </c:pt>
                <c:pt idx="22">
                  <c:v>23.07.2017</c:v>
                </c:pt>
                <c:pt idx="23">
                  <c:v>24.07.2017</c:v>
                </c:pt>
                <c:pt idx="24">
                  <c:v>25.07.2017</c:v>
                </c:pt>
                <c:pt idx="25">
                  <c:v>26.07.2017</c:v>
                </c:pt>
                <c:pt idx="26">
                  <c:v>27.07.2017</c:v>
                </c:pt>
                <c:pt idx="27">
                  <c:v>28.07.2017</c:v>
                </c:pt>
                <c:pt idx="28">
                  <c:v>29.07.2017</c:v>
                </c:pt>
                <c:pt idx="29">
                  <c:v>30.07.2017</c:v>
                </c:pt>
                <c:pt idx="30">
                  <c:v>31.07.2017</c:v>
                </c:pt>
                <c:pt idx="31">
                  <c:v>01.08.2017</c:v>
                </c:pt>
                <c:pt idx="32">
                  <c:v>02.08.2017</c:v>
                </c:pt>
                <c:pt idx="33">
                  <c:v>03.08.2017</c:v>
                </c:pt>
                <c:pt idx="34">
                  <c:v>04.08.2017</c:v>
                </c:pt>
                <c:pt idx="35">
                  <c:v>05.08.2017</c:v>
                </c:pt>
                <c:pt idx="36">
                  <c:v>06.08.2017</c:v>
                </c:pt>
                <c:pt idx="37">
                  <c:v>07.08.2017</c:v>
                </c:pt>
                <c:pt idx="38">
                  <c:v>08.08.2017</c:v>
                </c:pt>
                <c:pt idx="39">
                  <c:v>09.08.2017</c:v>
                </c:pt>
                <c:pt idx="40">
                  <c:v>10.08.2017</c:v>
                </c:pt>
                <c:pt idx="41">
                  <c:v>11.08.2017</c:v>
                </c:pt>
                <c:pt idx="42">
                  <c:v>12.08.2017</c:v>
                </c:pt>
                <c:pt idx="43">
                  <c:v>13.08.2017</c:v>
                </c:pt>
                <c:pt idx="44">
                  <c:v>14.08.2017</c:v>
                </c:pt>
                <c:pt idx="45">
                  <c:v>15.08.2017</c:v>
                </c:pt>
                <c:pt idx="46">
                  <c:v>16.08.2017</c:v>
                </c:pt>
                <c:pt idx="47">
                  <c:v>17.08.2017</c:v>
                </c:pt>
                <c:pt idx="48">
                  <c:v>18.08.2017</c:v>
                </c:pt>
                <c:pt idx="49">
                  <c:v>19.08.2017</c:v>
                </c:pt>
                <c:pt idx="50">
                  <c:v>20.08.2017</c:v>
                </c:pt>
                <c:pt idx="51">
                  <c:v>21.08.2017</c:v>
                </c:pt>
                <c:pt idx="52">
                  <c:v>22.08.2017</c:v>
                </c:pt>
                <c:pt idx="53">
                  <c:v>23.08.2017</c:v>
                </c:pt>
                <c:pt idx="54">
                  <c:v>24.08.2017</c:v>
                </c:pt>
                <c:pt idx="55">
                  <c:v>25.08.2017</c:v>
                </c:pt>
                <c:pt idx="56">
                  <c:v>26.08.2017</c:v>
                </c:pt>
                <c:pt idx="57">
                  <c:v>27.08.2017</c:v>
                </c:pt>
                <c:pt idx="58">
                  <c:v>28.08.2017</c:v>
                </c:pt>
                <c:pt idx="59">
                  <c:v>29.08.2017</c:v>
                </c:pt>
                <c:pt idx="60">
                  <c:v>30.08.2017</c:v>
                </c:pt>
                <c:pt idx="61">
                  <c:v>31.08.2017</c:v>
                </c:pt>
                <c:pt idx="62">
                  <c:v>01.09.2017</c:v>
                </c:pt>
                <c:pt idx="63">
                  <c:v>02.09.2017</c:v>
                </c:pt>
                <c:pt idx="64">
                  <c:v>03.09.2017</c:v>
                </c:pt>
                <c:pt idx="65">
                  <c:v>04.09.2017</c:v>
                </c:pt>
                <c:pt idx="66">
                  <c:v>05.09.2017</c:v>
                </c:pt>
                <c:pt idx="67">
                  <c:v>06.09.2017</c:v>
                </c:pt>
                <c:pt idx="68">
                  <c:v>07.09.2017</c:v>
                </c:pt>
                <c:pt idx="69">
                  <c:v>08.09.2017</c:v>
                </c:pt>
                <c:pt idx="70">
                  <c:v>09.09.2017</c:v>
                </c:pt>
                <c:pt idx="71">
                  <c:v>10.09.2017</c:v>
                </c:pt>
                <c:pt idx="72">
                  <c:v>11.09.2017</c:v>
                </c:pt>
                <c:pt idx="73">
                  <c:v>12.09.2017</c:v>
                </c:pt>
                <c:pt idx="74">
                  <c:v>13.09.2017</c:v>
                </c:pt>
                <c:pt idx="75">
                  <c:v>14.09.2017</c:v>
                </c:pt>
                <c:pt idx="76">
                  <c:v>15.09.2017</c:v>
                </c:pt>
                <c:pt idx="77">
                  <c:v>16.09.2017</c:v>
                </c:pt>
                <c:pt idx="78">
                  <c:v>17.09.2017</c:v>
                </c:pt>
                <c:pt idx="79">
                  <c:v>18.09.2017</c:v>
                </c:pt>
                <c:pt idx="80">
                  <c:v>19.09.2017</c:v>
                </c:pt>
                <c:pt idx="81">
                  <c:v>20.09.2017</c:v>
                </c:pt>
                <c:pt idx="82">
                  <c:v>21.09.2017</c:v>
                </c:pt>
                <c:pt idx="83">
                  <c:v>22.09.2017</c:v>
                </c:pt>
                <c:pt idx="84">
                  <c:v>23.09.2017</c:v>
                </c:pt>
                <c:pt idx="85">
                  <c:v>24.09.2017</c:v>
                </c:pt>
                <c:pt idx="86">
                  <c:v>25.09.2017</c:v>
                </c:pt>
                <c:pt idx="87">
                  <c:v>26.09.2017</c:v>
                </c:pt>
                <c:pt idx="88">
                  <c:v>27.09.2017</c:v>
                </c:pt>
                <c:pt idx="89">
                  <c:v>28.09.2017</c:v>
                </c:pt>
                <c:pt idx="90">
                  <c:v>29.09.2017</c:v>
                </c:pt>
                <c:pt idx="91">
                  <c:v>30.09.2017</c:v>
                </c:pt>
                <c:pt idx="92">
                  <c:v>01.10.2017</c:v>
                </c:pt>
                <c:pt idx="93">
                  <c:v>02.10.2017</c:v>
                </c:pt>
                <c:pt idx="94">
                  <c:v>03.10.2017</c:v>
                </c:pt>
                <c:pt idx="95">
                  <c:v>04.10.2017</c:v>
                </c:pt>
                <c:pt idx="96">
                  <c:v>05.10.2017</c:v>
                </c:pt>
                <c:pt idx="97">
                  <c:v>06.10.2017</c:v>
                </c:pt>
                <c:pt idx="98">
                  <c:v>07.10.2017</c:v>
                </c:pt>
                <c:pt idx="99">
                  <c:v>08.10.2017</c:v>
                </c:pt>
                <c:pt idx="100">
                  <c:v>09.10.2017</c:v>
                </c:pt>
                <c:pt idx="101">
                  <c:v>10.10.2017</c:v>
                </c:pt>
                <c:pt idx="102">
                  <c:v>11.10.2017</c:v>
                </c:pt>
                <c:pt idx="103">
                  <c:v>12.10.2017</c:v>
                </c:pt>
                <c:pt idx="104">
                  <c:v>13.10.2017</c:v>
                </c:pt>
                <c:pt idx="105">
                  <c:v>14.10.2017</c:v>
                </c:pt>
                <c:pt idx="106">
                  <c:v>15.10.2017</c:v>
                </c:pt>
                <c:pt idx="107">
                  <c:v>16.10.2017</c:v>
                </c:pt>
                <c:pt idx="108">
                  <c:v>17.10.2017</c:v>
                </c:pt>
                <c:pt idx="109">
                  <c:v>18.10.2017</c:v>
                </c:pt>
                <c:pt idx="110">
                  <c:v>19.10.2017</c:v>
                </c:pt>
                <c:pt idx="111">
                  <c:v>20.10.2017</c:v>
                </c:pt>
                <c:pt idx="112">
                  <c:v>21.10.2017</c:v>
                </c:pt>
                <c:pt idx="113">
                  <c:v>22.10.2017</c:v>
                </c:pt>
                <c:pt idx="114">
                  <c:v>23.10.2017</c:v>
                </c:pt>
                <c:pt idx="115">
                  <c:v>24.10.2017</c:v>
                </c:pt>
                <c:pt idx="116">
                  <c:v>25.10.2017</c:v>
                </c:pt>
                <c:pt idx="117">
                  <c:v>26.10.2017</c:v>
                </c:pt>
                <c:pt idx="118">
                  <c:v>27.10.2017</c:v>
                </c:pt>
                <c:pt idx="119">
                  <c:v>28.10.2017</c:v>
                </c:pt>
                <c:pt idx="120">
                  <c:v>29.10.2017</c:v>
                </c:pt>
                <c:pt idx="121">
                  <c:v>30.10.2017</c:v>
                </c:pt>
                <c:pt idx="122">
                  <c:v>31.10.2017</c:v>
                </c:pt>
              </c:strCache>
            </c:strRef>
          </c:cat>
          <c:val>
            <c:numRef>
              <c:f>Sheet1!$B$2:$B$124</c:f>
              <c:numCache>
                <c:formatCode>General</c:formatCode>
                <c:ptCount val="123"/>
                <c:pt idx="0">
                  <c:v>64863</c:v>
                </c:pt>
                <c:pt idx="1">
                  <c:v>43030</c:v>
                </c:pt>
                <c:pt idx="2">
                  <c:v>27241</c:v>
                </c:pt>
                <c:pt idx="3">
                  <c:v>28336</c:v>
                </c:pt>
                <c:pt idx="4">
                  <c:v>24827</c:v>
                </c:pt>
                <c:pt idx="5">
                  <c:v>16855</c:v>
                </c:pt>
                <c:pt idx="6">
                  <c:v>14505</c:v>
                </c:pt>
                <c:pt idx="7">
                  <c:v>9801</c:v>
                </c:pt>
                <c:pt idx="8">
                  <c:v>20115</c:v>
                </c:pt>
                <c:pt idx="9">
                  <c:v>20916</c:v>
                </c:pt>
                <c:pt idx="10">
                  <c:v>63978</c:v>
                </c:pt>
                <c:pt idx="11">
                  <c:v>88299</c:v>
                </c:pt>
                <c:pt idx="12">
                  <c:v>62308</c:v>
                </c:pt>
                <c:pt idx="13">
                  <c:v>58013</c:v>
                </c:pt>
                <c:pt idx="14">
                  <c:v>32268</c:v>
                </c:pt>
                <c:pt idx="15">
                  <c:v>27183</c:v>
                </c:pt>
                <c:pt idx="16">
                  <c:v>26899</c:v>
                </c:pt>
                <c:pt idx="17">
                  <c:v>28145</c:v>
                </c:pt>
                <c:pt idx="18">
                  <c:v>21208</c:v>
                </c:pt>
                <c:pt idx="19">
                  <c:v>18521</c:v>
                </c:pt>
                <c:pt idx="20">
                  <c:v>15957</c:v>
                </c:pt>
                <c:pt idx="21">
                  <c:v>67978</c:v>
                </c:pt>
                <c:pt idx="22">
                  <c:v>49697</c:v>
                </c:pt>
                <c:pt idx="23">
                  <c:v>56697</c:v>
                </c:pt>
                <c:pt idx="24">
                  <c:v>86366</c:v>
                </c:pt>
                <c:pt idx="25">
                  <c:v>49083</c:v>
                </c:pt>
                <c:pt idx="26">
                  <c:v>34646</c:v>
                </c:pt>
                <c:pt idx="27">
                  <c:v>150756</c:v>
                </c:pt>
                <c:pt idx="28">
                  <c:v>57462</c:v>
                </c:pt>
                <c:pt idx="29">
                  <c:v>46809</c:v>
                </c:pt>
                <c:pt idx="30">
                  <c:v>34287</c:v>
                </c:pt>
                <c:pt idx="31">
                  <c:v>42406</c:v>
                </c:pt>
                <c:pt idx="32">
                  <c:v>19970</c:v>
                </c:pt>
                <c:pt idx="33">
                  <c:v>37042</c:v>
                </c:pt>
                <c:pt idx="34">
                  <c:v>54094</c:v>
                </c:pt>
                <c:pt idx="35">
                  <c:v>43153</c:v>
                </c:pt>
                <c:pt idx="36">
                  <c:v>49776</c:v>
                </c:pt>
                <c:pt idx="37">
                  <c:v>46359</c:v>
                </c:pt>
                <c:pt idx="38">
                  <c:v>23409</c:v>
                </c:pt>
                <c:pt idx="39">
                  <c:v>56691</c:v>
                </c:pt>
                <c:pt idx="40">
                  <c:v>64677</c:v>
                </c:pt>
                <c:pt idx="41">
                  <c:v>30486</c:v>
                </c:pt>
                <c:pt idx="42">
                  <c:v>106053</c:v>
                </c:pt>
                <c:pt idx="43">
                  <c:v>39761</c:v>
                </c:pt>
                <c:pt idx="44">
                  <c:v>14776</c:v>
                </c:pt>
                <c:pt idx="45">
                  <c:v>26790</c:v>
                </c:pt>
                <c:pt idx="46">
                  <c:v>22501</c:v>
                </c:pt>
                <c:pt idx="47">
                  <c:v>47524</c:v>
                </c:pt>
                <c:pt idx="48">
                  <c:v>21523</c:v>
                </c:pt>
                <c:pt idx="49">
                  <c:v>11798</c:v>
                </c:pt>
                <c:pt idx="50">
                  <c:v>15864</c:v>
                </c:pt>
                <c:pt idx="51">
                  <c:v>20135</c:v>
                </c:pt>
                <c:pt idx="52">
                  <c:v>35410</c:v>
                </c:pt>
                <c:pt idx="53">
                  <c:v>17923</c:v>
                </c:pt>
                <c:pt idx="54">
                  <c:v>25289</c:v>
                </c:pt>
                <c:pt idx="55">
                  <c:v>13217</c:v>
                </c:pt>
                <c:pt idx="56">
                  <c:v>19031</c:v>
                </c:pt>
                <c:pt idx="57">
                  <c:v>27110</c:v>
                </c:pt>
                <c:pt idx="58">
                  <c:v>26677</c:v>
                </c:pt>
                <c:pt idx="59">
                  <c:v>22071</c:v>
                </c:pt>
                <c:pt idx="60">
                  <c:v>16975</c:v>
                </c:pt>
                <c:pt idx="61">
                  <c:v>13314</c:v>
                </c:pt>
                <c:pt idx="62">
                  <c:v>7395</c:v>
                </c:pt>
                <c:pt idx="63">
                  <c:v>7641</c:v>
                </c:pt>
                <c:pt idx="64">
                  <c:v>8790</c:v>
                </c:pt>
                <c:pt idx="65">
                  <c:v>11879</c:v>
                </c:pt>
                <c:pt idx="66">
                  <c:v>73916</c:v>
                </c:pt>
                <c:pt idx="67">
                  <c:v>36521</c:v>
                </c:pt>
                <c:pt idx="68">
                  <c:v>88625</c:v>
                </c:pt>
                <c:pt idx="69">
                  <c:v>56372</c:v>
                </c:pt>
                <c:pt idx="70">
                  <c:v>25287</c:v>
                </c:pt>
                <c:pt idx="71">
                  <c:v>13921</c:v>
                </c:pt>
                <c:pt idx="72">
                  <c:v>14005</c:v>
                </c:pt>
                <c:pt idx="73">
                  <c:v>22002</c:v>
                </c:pt>
                <c:pt idx="74">
                  <c:v>14636</c:v>
                </c:pt>
                <c:pt idx="75">
                  <c:v>15902</c:v>
                </c:pt>
                <c:pt idx="76">
                  <c:v>22679</c:v>
                </c:pt>
                <c:pt idx="77">
                  <c:v>29690</c:v>
                </c:pt>
                <c:pt idx="78">
                  <c:v>24090</c:v>
                </c:pt>
                <c:pt idx="79">
                  <c:v>28171</c:v>
                </c:pt>
                <c:pt idx="80">
                  <c:v>13175</c:v>
                </c:pt>
                <c:pt idx="81">
                  <c:v>10541</c:v>
                </c:pt>
                <c:pt idx="82">
                  <c:v>14830</c:v>
                </c:pt>
                <c:pt idx="83">
                  <c:v>11728</c:v>
                </c:pt>
                <c:pt idx="84">
                  <c:v>19203</c:v>
                </c:pt>
                <c:pt idx="85">
                  <c:v>33276</c:v>
                </c:pt>
                <c:pt idx="86">
                  <c:v>54288</c:v>
                </c:pt>
                <c:pt idx="87">
                  <c:v>36031</c:v>
                </c:pt>
                <c:pt idx="88">
                  <c:v>30816</c:v>
                </c:pt>
                <c:pt idx="89">
                  <c:v>646729</c:v>
                </c:pt>
                <c:pt idx="90">
                  <c:v>234837</c:v>
                </c:pt>
                <c:pt idx="91">
                  <c:v>90818</c:v>
                </c:pt>
                <c:pt idx="92">
                  <c:v>81134</c:v>
                </c:pt>
                <c:pt idx="93">
                  <c:v>36726</c:v>
                </c:pt>
                <c:pt idx="94">
                  <c:v>16736</c:v>
                </c:pt>
                <c:pt idx="95">
                  <c:v>14242</c:v>
                </c:pt>
                <c:pt idx="96">
                  <c:v>25990</c:v>
                </c:pt>
                <c:pt idx="97">
                  <c:v>43591</c:v>
                </c:pt>
                <c:pt idx="98">
                  <c:v>36935</c:v>
                </c:pt>
                <c:pt idx="99">
                  <c:v>27991</c:v>
                </c:pt>
                <c:pt idx="100">
                  <c:v>15393</c:v>
                </c:pt>
                <c:pt idx="101">
                  <c:v>35793</c:v>
                </c:pt>
                <c:pt idx="102">
                  <c:v>15621</c:v>
                </c:pt>
                <c:pt idx="103">
                  <c:v>20502</c:v>
                </c:pt>
                <c:pt idx="104">
                  <c:v>51220</c:v>
                </c:pt>
                <c:pt idx="105">
                  <c:v>23254</c:v>
                </c:pt>
                <c:pt idx="106">
                  <c:v>14649</c:v>
                </c:pt>
                <c:pt idx="107">
                  <c:v>11983</c:v>
                </c:pt>
                <c:pt idx="108">
                  <c:v>41985</c:v>
                </c:pt>
                <c:pt idx="109">
                  <c:v>68988</c:v>
                </c:pt>
                <c:pt idx="110">
                  <c:v>63193</c:v>
                </c:pt>
                <c:pt idx="111">
                  <c:v>82964</c:v>
                </c:pt>
                <c:pt idx="112">
                  <c:v>53928</c:v>
                </c:pt>
                <c:pt idx="113">
                  <c:v>31394</c:v>
                </c:pt>
                <c:pt idx="114">
                  <c:v>20698</c:v>
                </c:pt>
                <c:pt idx="115">
                  <c:v>23101</c:v>
                </c:pt>
                <c:pt idx="116">
                  <c:v>79744</c:v>
                </c:pt>
                <c:pt idx="117">
                  <c:v>61297</c:v>
                </c:pt>
                <c:pt idx="118">
                  <c:v>20111</c:v>
                </c:pt>
                <c:pt idx="119">
                  <c:v>15339</c:v>
                </c:pt>
                <c:pt idx="120">
                  <c:v>19889</c:v>
                </c:pt>
                <c:pt idx="121">
                  <c:v>12915</c:v>
                </c:pt>
                <c:pt idx="122">
                  <c:v>44402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9A7-4569-877B-C683FEA30F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4131096"/>
        <c:axId val="241755336"/>
      </c:lineChart>
      <c:catAx>
        <c:axId val="154131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755336"/>
        <c:crosses val="autoZero"/>
        <c:auto val="1"/>
        <c:lblAlgn val="ctr"/>
        <c:lblOffset val="100"/>
        <c:noMultiLvlLbl val="0"/>
      </c:catAx>
      <c:valAx>
        <c:axId val="241755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4131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Mecklenburg-Vorpommern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Sheet1!$A$2:$A$124</c:f>
              <c:strCache>
                <c:ptCount val="123"/>
                <c:pt idx="0">
                  <c:v>01.07.2017</c:v>
                </c:pt>
                <c:pt idx="1">
                  <c:v>02.07.2017</c:v>
                </c:pt>
                <c:pt idx="2">
                  <c:v>03.07.2017</c:v>
                </c:pt>
                <c:pt idx="3">
                  <c:v>04.07.2017</c:v>
                </c:pt>
                <c:pt idx="4">
                  <c:v>05.07.2017</c:v>
                </c:pt>
                <c:pt idx="5">
                  <c:v>06.07.2017</c:v>
                </c:pt>
                <c:pt idx="6">
                  <c:v>07.07.2017</c:v>
                </c:pt>
                <c:pt idx="7">
                  <c:v>08.07.2017</c:v>
                </c:pt>
                <c:pt idx="8">
                  <c:v>09.07.2017</c:v>
                </c:pt>
                <c:pt idx="9">
                  <c:v>10.07.2017</c:v>
                </c:pt>
                <c:pt idx="10">
                  <c:v>11.07.2017</c:v>
                </c:pt>
                <c:pt idx="11">
                  <c:v>12.07.2017</c:v>
                </c:pt>
                <c:pt idx="12">
                  <c:v>13.07.2017</c:v>
                </c:pt>
                <c:pt idx="13">
                  <c:v>14.07.2017</c:v>
                </c:pt>
                <c:pt idx="14">
                  <c:v>15.07.2017</c:v>
                </c:pt>
                <c:pt idx="15">
                  <c:v>16.07.2017</c:v>
                </c:pt>
                <c:pt idx="16">
                  <c:v>17.07.2017</c:v>
                </c:pt>
                <c:pt idx="17">
                  <c:v>18.07.2017</c:v>
                </c:pt>
                <c:pt idx="18">
                  <c:v>19.07.2017</c:v>
                </c:pt>
                <c:pt idx="19">
                  <c:v>20.07.2017</c:v>
                </c:pt>
                <c:pt idx="20">
                  <c:v>21.07.2017</c:v>
                </c:pt>
                <c:pt idx="21">
                  <c:v>22.07.2017</c:v>
                </c:pt>
                <c:pt idx="22">
                  <c:v>23.07.2017</c:v>
                </c:pt>
                <c:pt idx="23">
                  <c:v>24.07.2017</c:v>
                </c:pt>
                <c:pt idx="24">
                  <c:v>25.07.2017</c:v>
                </c:pt>
                <c:pt idx="25">
                  <c:v>26.07.2017</c:v>
                </c:pt>
                <c:pt idx="26">
                  <c:v>27.07.2017</c:v>
                </c:pt>
                <c:pt idx="27">
                  <c:v>28.07.2017</c:v>
                </c:pt>
                <c:pt idx="28">
                  <c:v>29.07.2017</c:v>
                </c:pt>
                <c:pt idx="29">
                  <c:v>30.07.2017</c:v>
                </c:pt>
                <c:pt idx="30">
                  <c:v>31.07.2017</c:v>
                </c:pt>
                <c:pt idx="31">
                  <c:v>01.08.2017</c:v>
                </c:pt>
                <c:pt idx="32">
                  <c:v>02.08.2017</c:v>
                </c:pt>
                <c:pt idx="33">
                  <c:v>03.08.2017</c:v>
                </c:pt>
                <c:pt idx="34">
                  <c:v>04.08.2017</c:v>
                </c:pt>
                <c:pt idx="35">
                  <c:v>05.08.2017</c:v>
                </c:pt>
                <c:pt idx="36">
                  <c:v>06.08.2017</c:v>
                </c:pt>
                <c:pt idx="37">
                  <c:v>07.08.2017</c:v>
                </c:pt>
                <c:pt idx="38">
                  <c:v>08.08.2017</c:v>
                </c:pt>
                <c:pt idx="39">
                  <c:v>09.08.2017</c:v>
                </c:pt>
                <c:pt idx="40">
                  <c:v>10.08.2017</c:v>
                </c:pt>
                <c:pt idx="41">
                  <c:v>11.08.2017</c:v>
                </c:pt>
                <c:pt idx="42">
                  <c:v>12.08.2017</c:v>
                </c:pt>
                <c:pt idx="43">
                  <c:v>13.08.2017</c:v>
                </c:pt>
                <c:pt idx="44">
                  <c:v>14.08.2017</c:v>
                </c:pt>
                <c:pt idx="45">
                  <c:v>15.08.2017</c:v>
                </c:pt>
                <c:pt idx="46">
                  <c:v>16.08.2017</c:v>
                </c:pt>
                <c:pt idx="47">
                  <c:v>17.08.2017</c:v>
                </c:pt>
                <c:pt idx="48">
                  <c:v>18.08.2017</c:v>
                </c:pt>
                <c:pt idx="49">
                  <c:v>19.08.2017</c:v>
                </c:pt>
                <c:pt idx="50">
                  <c:v>20.08.2017</c:v>
                </c:pt>
                <c:pt idx="51">
                  <c:v>21.08.2017</c:v>
                </c:pt>
                <c:pt idx="52">
                  <c:v>22.08.2017</c:v>
                </c:pt>
                <c:pt idx="53">
                  <c:v>23.08.2017</c:v>
                </c:pt>
                <c:pt idx="54">
                  <c:v>24.08.2017</c:v>
                </c:pt>
                <c:pt idx="55">
                  <c:v>25.08.2017</c:v>
                </c:pt>
                <c:pt idx="56">
                  <c:v>26.08.2017</c:v>
                </c:pt>
                <c:pt idx="57">
                  <c:v>27.08.2017</c:v>
                </c:pt>
                <c:pt idx="58">
                  <c:v>28.08.2017</c:v>
                </c:pt>
                <c:pt idx="59">
                  <c:v>29.08.2017</c:v>
                </c:pt>
                <c:pt idx="60">
                  <c:v>30.08.2017</c:v>
                </c:pt>
                <c:pt idx="61">
                  <c:v>31.08.2017</c:v>
                </c:pt>
                <c:pt idx="62">
                  <c:v>01.09.2017</c:v>
                </c:pt>
                <c:pt idx="63">
                  <c:v>02.09.2017</c:v>
                </c:pt>
                <c:pt idx="64">
                  <c:v>03.09.2017</c:v>
                </c:pt>
                <c:pt idx="65">
                  <c:v>04.09.2017</c:v>
                </c:pt>
                <c:pt idx="66">
                  <c:v>05.09.2017</c:v>
                </c:pt>
                <c:pt idx="67">
                  <c:v>06.09.2017</c:v>
                </c:pt>
                <c:pt idx="68">
                  <c:v>07.09.2017</c:v>
                </c:pt>
                <c:pt idx="69">
                  <c:v>08.09.2017</c:v>
                </c:pt>
                <c:pt idx="70">
                  <c:v>09.09.2017</c:v>
                </c:pt>
                <c:pt idx="71">
                  <c:v>10.09.2017</c:v>
                </c:pt>
                <c:pt idx="72">
                  <c:v>11.09.2017</c:v>
                </c:pt>
                <c:pt idx="73">
                  <c:v>12.09.2017</c:v>
                </c:pt>
                <c:pt idx="74">
                  <c:v>13.09.2017</c:v>
                </c:pt>
                <c:pt idx="75">
                  <c:v>14.09.2017</c:v>
                </c:pt>
                <c:pt idx="76">
                  <c:v>15.09.2017</c:v>
                </c:pt>
                <c:pt idx="77">
                  <c:v>16.09.2017</c:v>
                </c:pt>
                <c:pt idx="78">
                  <c:v>17.09.2017</c:v>
                </c:pt>
                <c:pt idx="79">
                  <c:v>18.09.2017</c:v>
                </c:pt>
                <c:pt idx="80">
                  <c:v>19.09.2017</c:v>
                </c:pt>
                <c:pt idx="81">
                  <c:v>20.09.2017</c:v>
                </c:pt>
                <c:pt idx="82">
                  <c:v>21.09.2017</c:v>
                </c:pt>
                <c:pt idx="83">
                  <c:v>22.09.2017</c:v>
                </c:pt>
                <c:pt idx="84">
                  <c:v>23.09.2017</c:v>
                </c:pt>
                <c:pt idx="85">
                  <c:v>24.09.2017</c:v>
                </c:pt>
                <c:pt idx="86">
                  <c:v>25.09.2017</c:v>
                </c:pt>
                <c:pt idx="87">
                  <c:v>26.09.2017</c:v>
                </c:pt>
                <c:pt idx="88">
                  <c:v>27.09.2017</c:v>
                </c:pt>
                <c:pt idx="89">
                  <c:v>28.09.2017</c:v>
                </c:pt>
                <c:pt idx="90">
                  <c:v>29.09.2017</c:v>
                </c:pt>
                <c:pt idx="91">
                  <c:v>30.09.2017</c:v>
                </c:pt>
                <c:pt idx="92">
                  <c:v>01.10.2017</c:v>
                </c:pt>
                <c:pt idx="93">
                  <c:v>02.10.2017</c:v>
                </c:pt>
                <c:pt idx="94">
                  <c:v>03.10.2017</c:v>
                </c:pt>
                <c:pt idx="95">
                  <c:v>04.10.2017</c:v>
                </c:pt>
                <c:pt idx="96">
                  <c:v>05.10.2017</c:v>
                </c:pt>
                <c:pt idx="97">
                  <c:v>06.10.2017</c:v>
                </c:pt>
                <c:pt idx="98">
                  <c:v>07.10.2017</c:v>
                </c:pt>
                <c:pt idx="99">
                  <c:v>08.10.2017</c:v>
                </c:pt>
                <c:pt idx="100">
                  <c:v>09.10.2017</c:v>
                </c:pt>
                <c:pt idx="101">
                  <c:v>10.10.2017</c:v>
                </c:pt>
                <c:pt idx="102">
                  <c:v>11.10.2017</c:v>
                </c:pt>
                <c:pt idx="103">
                  <c:v>12.10.2017</c:v>
                </c:pt>
                <c:pt idx="104">
                  <c:v>13.10.2017</c:v>
                </c:pt>
                <c:pt idx="105">
                  <c:v>14.10.2017</c:v>
                </c:pt>
                <c:pt idx="106">
                  <c:v>15.10.2017</c:v>
                </c:pt>
                <c:pt idx="107">
                  <c:v>16.10.2017</c:v>
                </c:pt>
                <c:pt idx="108">
                  <c:v>17.10.2017</c:v>
                </c:pt>
                <c:pt idx="109">
                  <c:v>18.10.2017</c:v>
                </c:pt>
                <c:pt idx="110">
                  <c:v>19.10.2017</c:v>
                </c:pt>
                <c:pt idx="111">
                  <c:v>20.10.2017</c:v>
                </c:pt>
                <c:pt idx="112">
                  <c:v>21.10.2017</c:v>
                </c:pt>
                <c:pt idx="113">
                  <c:v>22.10.2017</c:v>
                </c:pt>
                <c:pt idx="114">
                  <c:v>23.10.2017</c:v>
                </c:pt>
                <c:pt idx="115">
                  <c:v>24.10.2017</c:v>
                </c:pt>
                <c:pt idx="116">
                  <c:v>25.10.2017</c:v>
                </c:pt>
                <c:pt idx="117">
                  <c:v>26.10.2017</c:v>
                </c:pt>
                <c:pt idx="118">
                  <c:v>27.10.2017</c:v>
                </c:pt>
                <c:pt idx="119">
                  <c:v>28.10.2017</c:v>
                </c:pt>
                <c:pt idx="120">
                  <c:v>29.10.2017</c:v>
                </c:pt>
                <c:pt idx="121">
                  <c:v>30.10.2017</c:v>
                </c:pt>
                <c:pt idx="122">
                  <c:v>31.10.2017</c:v>
                </c:pt>
              </c:strCache>
            </c:strRef>
          </c:cat>
          <c:val>
            <c:numRef>
              <c:f>Sheet1!$B$2:$B$124</c:f>
              <c:numCache>
                <c:formatCode>General</c:formatCode>
                <c:ptCount val="123"/>
                <c:pt idx="0">
                  <c:v>2997</c:v>
                </c:pt>
                <c:pt idx="1">
                  <c:v>1857</c:v>
                </c:pt>
                <c:pt idx="2">
                  <c:v>1450</c:v>
                </c:pt>
                <c:pt idx="3">
                  <c:v>1639</c:v>
                </c:pt>
                <c:pt idx="4">
                  <c:v>1485</c:v>
                </c:pt>
                <c:pt idx="5">
                  <c:v>906</c:v>
                </c:pt>
                <c:pt idx="6">
                  <c:v>568</c:v>
                </c:pt>
                <c:pt idx="7">
                  <c:v>383</c:v>
                </c:pt>
                <c:pt idx="8">
                  <c:v>1046</c:v>
                </c:pt>
                <c:pt idx="9">
                  <c:v>1953</c:v>
                </c:pt>
                <c:pt idx="10">
                  <c:v>6167</c:v>
                </c:pt>
                <c:pt idx="11">
                  <c:v>5969</c:v>
                </c:pt>
                <c:pt idx="12">
                  <c:v>4514</c:v>
                </c:pt>
                <c:pt idx="13">
                  <c:v>3072</c:v>
                </c:pt>
                <c:pt idx="14">
                  <c:v>1882</c:v>
                </c:pt>
                <c:pt idx="15">
                  <c:v>1597</c:v>
                </c:pt>
                <c:pt idx="16">
                  <c:v>1857</c:v>
                </c:pt>
                <c:pt idx="17">
                  <c:v>2580</c:v>
                </c:pt>
                <c:pt idx="18">
                  <c:v>1503</c:v>
                </c:pt>
                <c:pt idx="19">
                  <c:v>1297</c:v>
                </c:pt>
                <c:pt idx="20">
                  <c:v>1309</c:v>
                </c:pt>
                <c:pt idx="21">
                  <c:v>3726</c:v>
                </c:pt>
                <c:pt idx="22">
                  <c:v>3402</c:v>
                </c:pt>
                <c:pt idx="23">
                  <c:v>3708</c:v>
                </c:pt>
                <c:pt idx="24">
                  <c:v>5375</c:v>
                </c:pt>
                <c:pt idx="25">
                  <c:v>2963</c:v>
                </c:pt>
                <c:pt idx="26">
                  <c:v>2264</c:v>
                </c:pt>
                <c:pt idx="27">
                  <c:v>8044</c:v>
                </c:pt>
                <c:pt idx="28">
                  <c:v>2741</c:v>
                </c:pt>
                <c:pt idx="29">
                  <c:v>2504</c:v>
                </c:pt>
                <c:pt idx="30">
                  <c:v>2896</c:v>
                </c:pt>
                <c:pt idx="31">
                  <c:v>4684</c:v>
                </c:pt>
                <c:pt idx="32">
                  <c:v>1290</c:v>
                </c:pt>
                <c:pt idx="33">
                  <c:v>2888</c:v>
                </c:pt>
                <c:pt idx="34">
                  <c:v>3690</c:v>
                </c:pt>
                <c:pt idx="35">
                  <c:v>2363</c:v>
                </c:pt>
                <c:pt idx="36">
                  <c:v>3739</c:v>
                </c:pt>
                <c:pt idx="37">
                  <c:v>2487</c:v>
                </c:pt>
                <c:pt idx="38">
                  <c:v>1297</c:v>
                </c:pt>
                <c:pt idx="39">
                  <c:v>2693</c:v>
                </c:pt>
                <c:pt idx="40">
                  <c:v>2659</c:v>
                </c:pt>
                <c:pt idx="41">
                  <c:v>1231</c:v>
                </c:pt>
                <c:pt idx="42">
                  <c:v>8580</c:v>
                </c:pt>
                <c:pt idx="43">
                  <c:v>1835</c:v>
                </c:pt>
                <c:pt idx="44">
                  <c:v>749</c:v>
                </c:pt>
                <c:pt idx="45">
                  <c:v>1985</c:v>
                </c:pt>
                <c:pt idx="46">
                  <c:v>1707</c:v>
                </c:pt>
                <c:pt idx="47">
                  <c:v>2267</c:v>
                </c:pt>
                <c:pt idx="48">
                  <c:v>966</c:v>
                </c:pt>
                <c:pt idx="49">
                  <c:v>692</c:v>
                </c:pt>
                <c:pt idx="50">
                  <c:v>1131</c:v>
                </c:pt>
                <c:pt idx="51">
                  <c:v>1507</c:v>
                </c:pt>
                <c:pt idx="52">
                  <c:v>1305</c:v>
                </c:pt>
                <c:pt idx="53">
                  <c:v>1182</c:v>
                </c:pt>
                <c:pt idx="54">
                  <c:v>2068</c:v>
                </c:pt>
                <c:pt idx="55">
                  <c:v>608</c:v>
                </c:pt>
                <c:pt idx="56">
                  <c:v>1448</c:v>
                </c:pt>
                <c:pt idx="57">
                  <c:v>904</c:v>
                </c:pt>
                <c:pt idx="58">
                  <c:v>1702</c:v>
                </c:pt>
                <c:pt idx="59">
                  <c:v>1659</c:v>
                </c:pt>
                <c:pt idx="60">
                  <c:v>969</c:v>
                </c:pt>
                <c:pt idx="61">
                  <c:v>837</c:v>
                </c:pt>
                <c:pt idx="62">
                  <c:v>287</c:v>
                </c:pt>
                <c:pt idx="63">
                  <c:v>412</c:v>
                </c:pt>
                <c:pt idx="64">
                  <c:v>565</c:v>
                </c:pt>
                <c:pt idx="65">
                  <c:v>1180</c:v>
                </c:pt>
                <c:pt idx="66">
                  <c:v>5865</c:v>
                </c:pt>
                <c:pt idx="67">
                  <c:v>2734</c:v>
                </c:pt>
                <c:pt idx="68">
                  <c:v>5139</c:v>
                </c:pt>
                <c:pt idx="69">
                  <c:v>2738</c:v>
                </c:pt>
                <c:pt idx="70">
                  <c:v>1221</c:v>
                </c:pt>
                <c:pt idx="71">
                  <c:v>710</c:v>
                </c:pt>
                <c:pt idx="72">
                  <c:v>832</c:v>
                </c:pt>
                <c:pt idx="73">
                  <c:v>2382</c:v>
                </c:pt>
                <c:pt idx="74">
                  <c:v>1462</c:v>
                </c:pt>
                <c:pt idx="75">
                  <c:v>1489</c:v>
                </c:pt>
                <c:pt idx="76">
                  <c:v>2294</c:v>
                </c:pt>
                <c:pt idx="77">
                  <c:v>2507</c:v>
                </c:pt>
                <c:pt idx="78">
                  <c:v>2270</c:v>
                </c:pt>
                <c:pt idx="79">
                  <c:v>3827</c:v>
                </c:pt>
                <c:pt idx="80">
                  <c:v>1026</c:v>
                </c:pt>
                <c:pt idx="81">
                  <c:v>775</c:v>
                </c:pt>
                <c:pt idx="82">
                  <c:v>1575</c:v>
                </c:pt>
                <c:pt idx="83">
                  <c:v>767</c:v>
                </c:pt>
                <c:pt idx="84">
                  <c:v>616</c:v>
                </c:pt>
                <c:pt idx="85">
                  <c:v>6709</c:v>
                </c:pt>
                <c:pt idx="86">
                  <c:v>5441</c:v>
                </c:pt>
                <c:pt idx="87">
                  <c:v>2693</c:v>
                </c:pt>
                <c:pt idx="88">
                  <c:v>2587</c:v>
                </c:pt>
                <c:pt idx="89">
                  <c:v>73766</c:v>
                </c:pt>
                <c:pt idx="90">
                  <c:v>21257</c:v>
                </c:pt>
                <c:pt idx="91">
                  <c:v>8294</c:v>
                </c:pt>
                <c:pt idx="92">
                  <c:v>6463</c:v>
                </c:pt>
                <c:pt idx="93">
                  <c:v>2811</c:v>
                </c:pt>
                <c:pt idx="94">
                  <c:v>1018</c:v>
                </c:pt>
                <c:pt idx="95">
                  <c:v>809</c:v>
                </c:pt>
                <c:pt idx="96">
                  <c:v>2573</c:v>
                </c:pt>
                <c:pt idx="97">
                  <c:v>3873</c:v>
                </c:pt>
                <c:pt idx="98">
                  <c:v>2470</c:v>
                </c:pt>
                <c:pt idx="99">
                  <c:v>2027</c:v>
                </c:pt>
                <c:pt idx="100">
                  <c:v>921</c:v>
                </c:pt>
                <c:pt idx="101">
                  <c:v>2234</c:v>
                </c:pt>
                <c:pt idx="102">
                  <c:v>923</c:v>
                </c:pt>
                <c:pt idx="103">
                  <c:v>1180</c:v>
                </c:pt>
                <c:pt idx="104">
                  <c:v>4399</c:v>
                </c:pt>
                <c:pt idx="105">
                  <c:v>1440</c:v>
                </c:pt>
                <c:pt idx="106">
                  <c:v>773</c:v>
                </c:pt>
                <c:pt idx="107">
                  <c:v>672</c:v>
                </c:pt>
                <c:pt idx="108">
                  <c:v>2193</c:v>
                </c:pt>
                <c:pt idx="109">
                  <c:v>5449</c:v>
                </c:pt>
                <c:pt idx="110">
                  <c:v>4969</c:v>
                </c:pt>
                <c:pt idx="111">
                  <c:v>5426</c:v>
                </c:pt>
                <c:pt idx="112">
                  <c:v>2997</c:v>
                </c:pt>
                <c:pt idx="113">
                  <c:v>2130</c:v>
                </c:pt>
                <c:pt idx="114">
                  <c:v>1507</c:v>
                </c:pt>
                <c:pt idx="115">
                  <c:v>2003</c:v>
                </c:pt>
                <c:pt idx="116">
                  <c:v>7356</c:v>
                </c:pt>
                <c:pt idx="117">
                  <c:v>3847</c:v>
                </c:pt>
                <c:pt idx="118">
                  <c:v>998</c:v>
                </c:pt>
                <c:pt idx="119">
                  <c:v>1260</c:v>
                </c:pt>
                <c:pt idx="120">
                  <c:v>1969</c:v>
                </c:pt>
                <c:pt idx="121">
                  <c:v>814</c:v>
                </c:pt>
                <c:pt idx="122">
                  <c:v>4349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207-4B5B-9D80-BA245AA6F1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759176"/>
        <c:axId val="289757208"/>
      </c:lineChart>
      <c:catAx>
        <c:axId val="289759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757208"/>
        <c:crosses val="autoZero"/>
        <c:auto val="1"/>
        <c:lblAlgn val="ctr"/>
        <c:lblOffset val="100"/>
        <c:noMultiLvlLbl val="0"/>
      </c:catAx>
      <c:valAx>
        <c:axId val="289757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759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Mecklenburg-Vorpommern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Sheet1!$A$2:$A$124</c:f>
              <c:strCache>
                <c:ptCount val="123"/>
                <c:pt idx="0">
                  <c:v>01.07.2017</c:v>
                </c:pt>
                <c:pt idx="1">
                  <c:v>02.07.2017</c:v>
                </c:pt>
                <c:pt idx="2">
                  <c:v>03.07.2017</c:v>
                </c:pt>
                <c:pt idx="3">
                  <c:v>04.07.2017</c:v>
                </c:pt>
                <c:pt idx="4">
                  <c:v>05.07.2017</c:v>
                </c:pt>
                <c:pt idx="5">
                  <c:v>06.07.2017</c:v>
                </c:pt>
                <c:pt idx="6">
                  <c:v>07.07.2017</c:v>
                </c:pt>
                <c:pt idx="7">
                  <c:v>08.07.2017</c:v>
                </c:pt>
                <c:pt idx="8">
                  <c:v>09.07.2017</c:v>
                </c:pt>
                <c:pt idx="9">
                  <c:v>10.07.2017</c:v>
                </c:pt>
                <c:pt idx="10">
                  <c:v>11.07.2017</c:v>
                </c:pt>
                <c:pt idx="11">
                  <c:v>12.07.2017</c:v>
                </c:pt>
                <c:pt idx="12">
                  <c:v>13.07.2017</c:v>
                </c:pt>
                <c:pt idx="13">
                  <c:v>14.07.2017</c:v>
                </c:pt>
                <c:pt idx="14">
                  <c:v>15.07.2017</c:v>
                </c:pt>
                <c:pt idx="15">
                  <c:v>16.07.2017</c:v>
                </c:pt>
                <c:pt idx="16">
                  <c:v>17.07.2017</c:v>
                </c:pt>
                <c:pt idx="17">
                  <c:v>18.07.2017</c:v>
                </c:pt>
                <c:pt idx="18">
                  <c:v>19.07.2017</c:v>
                </c:pt>
                <c:pt idx="19">
                  <c:v>20.07.2017</c:v>
                </c:pt>
                <c:pt idx="20">
                  <c:v>21.07.2017</c:v>
                </c:pt>
                <c:pt idx="21">
                  <c:v>22.07.2017</c:v>
                </c:pt>
                <c:pt idx="22">
                  <c:v>23.07.2017</c:v>
                </c:pt>
                <c:pt idx="23">
                  <c:v>24.07.2017</c:v>
                </c:pt>
                <c:pt idx="24">
                  <c:v>25.07.2017</c:v>
                </c:pt>
                <c:pt idx="25">
                  <c:v>26.07.2017</c:v>
                </c:pt>
                <c:pt idx="26">
                  <c:v>27.07.2017</c:v>
                </c:pt>
                <c:pt idx="27">
                  <c:v>28.07.2017</c:v>
                </c:pt>
                <c:pt idx="28">
                  <c:v>29.07.2017</c:v>
                </c:pt>
                <c:pt idx="29">
                  <c:v>30.07.2017</c:v>
                </c:pt>
                <c:pt idx="30">
                  <c:v>31.07.2017</c:v>
                </c:pt>
                <c:pt idx="31">
                  <c:v>01.08.2017</c:v>
                </c:pt>
                <c:pt idx="32">
                  <c:v>02.08.2017</c:v>
                </c:pt>
                <c:pt idx="33">
                  <c:v>03.08.2017</c:v>
                </c:pt>
                <c:pt idx="34">
                  <c:v>04.08.2017</c:v>
                </c:pt>
                <c:pt idx="35">
                  <c:v>05.08.2017</c:v>
                </c:pt>
                <c:pt idx="36">
                  <c:v>06.08.2017</c:v>
                </c:pt>
                <c:pt idx="37">
                  <c:v>07.08.2017</c:v>
                </c:pt>
                <c:pt idx="38">
                  <c:v>08.08.2017</c:v>
                </c:pt>
                <c:pt idx="39">
                  <c:v>09.08.2017</c:v>
                </c:pt>
                <c:pt idx="40">
                  <c:v>10.08.2017</c:v>
                </c:pt>
                <c:pt idx="41">
                  <c:v>11.08.2017</c:v>
                </c:pt>
                <c:pt idx="42">
                  <c:v>12.08.2017</c:v>
                </c:pt>
                <c:pt idx="43">
                  <c:v>13.08.2017</c:v>
                </c:pt>
                <c:pt idx="44">
                  <c:v>14.08.2017</c:v>
                </c:pt>
                <c:pt idx="45">
                  <c:v>15.08.2017</c:v>
                </c:pt>
                <c:pt idx="46">
                  <c:v>16.08.2017</c:v>
                </c:pt>
                <c:pt idx="47">
                  <c:v>17.08.2017</c:v>
                </c:pt>
                <c:pt idx="48">
                  <c:v>18.08.2017</c:v>
                </c:pt>
                <c:pt idx="49">
                  <c:v>19.08.2017</c:v>
                </c:pt>
                <c:pt idx="50">
                  <c:v>20.08.2017</c:v>
                </c:pt>
                <c:pt idx="51">
                  <c:v>21.08.2017</c:v>
                </c:pt>
                <c:pt idx="52">
                  <c:v>22.08.2017</c:v>
                </c:pt>
                <c:pt idx="53">
                  <c:v>23.08.2017</c:v>
                </c:pt>
                <c:pt idx="54">
                  <c:v>24.08.2017</c:v>
                </c:pt>
                <c:pt idx="55">
                  <c:v>25.08.2017</c:v>
                </c:pt>
                <c:pt idx="56">
                  <c:v>26.08.2017</c:v>
                </c:pt>
                <c:pt idx="57">
                  <c:v>27.08.2017</c:v>
                </c:pt>
                <c:pt idx="58">
                  <c:v>28.08.2017</c:v>
                </c:pt>
                <c:pt idx="59">
                  <c:v>29.08.2017</c:v>
                </c:pt>
                <c:pt idx="60">
                  <c:v>30.08.2017</c:v>
                </c:pt>
                <c:pt idx="61">
                  <c:v>31.08.2017</c:v>
                </c:pt>
                <c:pt idx="62">
                  <c:v>01.09.2017</c:v>
                </c:pt>
                <c:pt idx="63">
                  <c:v>02.09.2017</c:v>
                </c:pt>
                <c:pt idx="64">
                  <c:v>03.09.2017</c:v>
                </c:pt>
                <c:pt idx="65">
                  <c:v>04.09.2017</c:v>
                </c:pt>
                <c:pt idx="66">
                  <c:v>05.09.2017</c:v>
                </c:pt>
                <c:pt idx="67">
                  <c:v>06.09.2017</c:v>
                </c:pt>
                <c:pt idx="68">
                  <c:v>07.09.2017</c:v>
                </c:pt>
                <c:pt idx="69">
                  <c:v>08.09.2017</c:v>
                </c:pt>
                <c:pt idx="70">
                  <c:v>09.09.2017</c:v>
                </c:pt>
                <c:pt idx="71">
                  <c:v>10.09.2017</c:v>
                </c:pt>
                <c:pt idx="72">
                  <c:v>11.09.2017</c:v>
                </c:pt>
                <c:pt idx="73">
                  <c:v>12.09.2017</c:v>
                </c:pt>
                <c:pt idx="74">
                  <c:v>13.09.2017</c:v>
                </c:pt>
                <c:pt idx="75">
                  <c:v>14.09.2017</c:v>
                </c:pt>
                <c:pt idx="76">
                  <c:v>15.09.2017</c:v>
                </c:pt>
                <c:pt idx="77">
                  <c:v>16.09.2017</c:v>
                </c:pt>
                <c:pt idx="78">
                  <c:v>17.09.2017</c:v>
                </c:pt>
                <c:pt idx="79">
                  <c:v>18.09.2017</c:v>
                </c:pt>
                <c:pt idx="80">
                  <c:v>19.09.2017</c:v>
                </c:pt>
                <c:pt idx="81">
                  <c:v>20.09.2017</c:v>
                </c:pt>
                <c:pt idx="82">
                  <c:v>21.09.2017</c:v>
                </c:pt>
                <c:pt idx="83">
                  <c:v>22.09.2017</c:v>
                </c:pt>
                <c:pt idx="84">
                  <c:v>23.09.2017</c:v>
                </c:pt>
                <c:pt idx="85">
                  <c:v>24.09.2017</c:v>
                </c:pt>
                <c:pt idx="86">
                  <c:v>25.09.2017</c:v>
                </c:pt>
                <c:pt idx="87">
                  <c:v>26.09.2017</c:v>
                </c:pt>
                <c:pt idx="88">
                  <c:v>27.09.2017</c:v>
                </c:pt>
                <c:pt idx="89">
                  <c:v>28.09.2017</c:v>
                </c:pt>
                <c:pt idx="90">
                  <c:v>29.09.2017</c:v>
                </c:pt>
                <c:pt idx="91">
                  <c:v>30.09.2017</c:v>
                </c:pt>
                <c:pt idx="92">
                  <c:v>01.10.2017</c:v>
                </c:pt>
                <c:pt idx="93">
                  <c:v>02.10.2017</c:v>
                </c:pt>
                <c:pt idx="94">
                  <c:v>03.10.2017</c:v>
                </c:pt>
                <c:pt idx="95">
                  <c:v>04.10.2017</c:v>
                </c:pt>
                <c:pt idx="96">
                  <c:v>05.10.2017</c:v>
                </c:pt>
                <c:pt idx="97">
                  <c:v>06.10.2017</c:v>
                </c:pt>
                <c:pt idx="98">
                  <c:v>07.10.2017</c:v>
                </c:pt>
                <c:pt idx="99">
                  <c:v>08.10.2017</c:v>
                </c:pt>
                <c:pt idx="100">
                  <c:v>09.10.2017</c:v>
                </c:pt>
                <c:pt idx="101">
                  <c:v>10.10.2017</c:v>
                </c:pt>
                <c:pt idx="102">
                  <c:v>11.10.2017</c:v>
                </c:pt>
                <c:pt idx="103">
                  <c:v>12.10.2017</c:v>
                </c:pt>
                <c:pt idx="104">
                  <c:v>13.10.2017</c:v>
                </c:pt>
                <c:pt idx="105">
                  <c:v>14.10.2017</c:v>
                </c:pt>
                <c:pt idx="106">
                  <c:v>15.10.2017</c:v>
                </c:pt>
                <c:pt idx="107">
                  <c:v>16.10.2017</c:v>
                </c:pt>
                <c:pt idx="108">
                  <c:v>17.10.2017</c:v>
                </c:pt>
                <c:pt idx="109">
                  <c:v>18.10.2017</c:v>
                </c:pt>
                <c:pt idx="110">
                  <c:v>19.10.2017</c:v>
                </c:pt>
                <c:pt idx="111">
                  <c:v>20.10.2017</c:v>
                </c:pt>
                <c:pt idx="112">
                  <c:v>21.10.2017</c:v>
                </c:pt>
                <c:pt idx="113">
                  <c:v>22.10.2017</c:v>
                </c:pt>
                <c:pt idx="114">
                  <c:v>23.10.2017</c:v>
                </c:pt>
                <c:pt idx="115">
                  <c:v>24.10.2017</c:v>
                </c:pt>
                <c:pt idx="116">
                  <c:v>25.10.2017</c:v>
                </c:pt>
                <c:pt idx="117">
                  <c:v>26.10.2017</c:v>
                </c:pt>
                <c:pt idx="118">
                  <c:v>27.10.2017</c:v>
                </c:pt>
                <c:pt idx="119">
                  <c:v>28.10.2017</c:v>
                </c:pt>
                <c:pt idx="120">
                  <c:v>29.10.2017</c:v>
                </c:pt>
                <c:pt idx="121">
                  <c:v>30.10.2017</c:v>
                </c:pt>
                <c:pt idx="122">
                  <c:v>31.10.2017</c:v>
                </c:pt>
              </c:strCache>
            </c:strRef>
          </c:cat>
          <c:val>
            <c:numRef>
              <c:f>Sheet1!$B$2:$B$124</c:f>
              <c:numCache>
                <c:formatCode>General</c:formatCode>
                <c:ptCount val="123"/>
                <c:pt idx="0">
                  <c:v>7561</c:v>
                </c:pt>
                <c:pt idx="1">
                  <c:v>2472</c:v>
                </c:pt>
                <c:pt idx="2">
                  <c:v>3394</c:v>
                </c:pt>
                <c:pt idx="3">
                  <c:v>2689</c:v>
                </c:pt>
                <c:pt idx="4">
                  <c:v>2125</c:v>
                </c:pt>
                <c:pt idx="5">
                  <c:v>1764</c:v>
                </c:pt>
                <c:pt idx="6">
                  <c:v>516</c:v>
                </c:pt>
                <c:pt idx="7">
                  <c:v>441</c:v>
                </c:pt>
                <c:pt idx="8">
                  <c:v>883</c:v>
                </c:pt>
                <c:pt idx="9">
                  <c:v>3481</c:v>
                </c:pt>
                <c:pt idx="10">
                  <c:v>8611</c:v>
                </c:pt>
                <c:pt idx="11">
                  <c:v>10479</c:v>
                </c:pt>
                <c:pt idx="12">
                  <c:v>10827</c:v>
                </c:pt>
                <c:pt idx="13">
                  <c:v>3634</c:v>
                </c:pt>
                <c:pt idx="14">
                  <c:v>4213</c:v>
                </c:pt>
                <c:pt idx="15">
                  <c:v>3244</c:v>
                </c:pt>
                <c:pt idx="16">
                  <c:v>3340</c:v>
                </c:pt>
                <c:pt idx="17">
                  <c:v>3320</c:v>
                </c:pt>
                <c:pt idx="18">
                  <c:v>2201</c:v>
                </c:pt>
                <c:pt idx="19">
                  <c:v>1552</c:v>
                </c:pt>
                <c:pt idx="20">
                  <c:v>3360</c:v>
                </c:pt>
                <c:pt idx="21">
                  <c:v>5678</c:v>
                </c:pt>
                <c:pt idx="22">
                  <c:v>5970</c:v>
                </c:pt>
                <c:pt idx="23">
                  <c:v>8428</c:v>
                </c:pt>
                <c:pt idx="24">
                  <c:v>10055</c:v>
                </c:pt>
                <c:pt idx="25">
                  <c:v>3268</c:v>
                </c:pt>
                <c:pt idx="26">
                  <c:v>2316</c:v>
                </c:pt>
                <c:pt idx="27">
                  <c:v>12466</c:v>
                </c:pt>
                <c:pt idx="28">
                  <c:v>3947</c:v>
                </c:pt>
                <c:pt idx="29">
                  <c:v>6343</c:v>
                </c:pt>
                <c:pt idx="30">
                  <c:v>5540</c:v>
                </c:pt>
                <c:pt idx="31">
                  <c:v>3832</c:v>
                </c:pt>
                <c:pt idx="32">
                  <c:v>1357</c:v>
                </c:pt>
                <c:pt idx="33">
                  <c:v>1481</c:v>
                </c:pt>
                <c:pt idx="34">
                  <c:v>3042</c:v>
                </c:pt>
                <c:pt idx="35">
                  <c:v>3485</c:v>
                </c:pt>
                <c:pt idx="36">
                  <c:v>3158</c:v>
                </c:pt>
                <c:pt idx="37">
                  <c:v>2001</c:v>
                </c:pt>
                <c:pt idx="38">
                  <c:v>591</c:v>
                </c:pt>
                <c:pt idx="39">
                  <c:v>3174</c:v>
                </c:pt>
                <c:pt idx="40">
                  <c:v>4427</c:v>
                </c:pt>
                <c:pt idx="41">
                  <c:v>2047</c:v>
                </c:pt>
                <c:pt idx="42">
                  <c:v>610</c:v>
                </c:pt>
                <c:pt idx="43">
                  <c:v>484</c:v>
                </c:pt>
                <c:pt idx="44">
                  <c:v>712</c:v>
                </c:pt>
                <c:pt idx="45">
                  <c:v>174</c:v>
                </c:pt>
                <c:pt idx="46">
                  <c:v>995</c:v>
                </c:pt>
                <c:pt idx="47">
                  <c:v>1499</c:v>
                </c:pt>
                <c:pt idx="48">
                  <c:v>981</c:v>
                </c:pt>
                <c:pt idx="49">
                  <c:v>389</c:v>
                </c:pt>
                <c:pt idx="50">
                  <c:v>368</c:v>
                </c:pt>
                <c:pt idx="51">
                  <c:v>3420</c:v>
                </c:pt>
                <c:pt idx="52">
                  <c:v>1163</c:v>
                </c:pt>
                <c:pt idx="53">
                  <c:v>3942</c:v>
                </c:pt>
                <c:pt idx="54">
                  <c:v>1020</c:v>
                </c:pt>
                <c:pt idx="55">
                  <c:v>375</c:v>
                </c:pt>
                <c:pt idx="56">
                  <c:v>241</c:v>
                </c:pt>
                <c:pt idx="57">
                  <c:v>150</c:v>
                </c:pt>
                <c:pt idx="58">
                  <c:v>119</c:v>
                </c:pt>
                <c:pt idx="59">
                  <c:v>89</c:v>
                </c:pt>
                <c:pt idx="60">
                  <c:v>70</c:v>
                </c:pt>
                <c:pt idx="61">
                  <c:v>1283</c:v>
                </c:pt>
                <c:pt idx="62">
                  <c:v>208</c:v>
                </c:pt>
                <c:pt idx="63">
                  <c:v>113</c:v>
                </c:pt>
                <c:pt idx="64">
                  <c:v>109</c:v>
                </c:pt>
                <c:pt idx="65">
                  <c:v>1962</c:v>
                </c:pt>
                <c:pt idx="66">
                  <c:v>1020</c:v>
                </c:pt>
                <c:pt idx="67">
                  <c:v>4826</c:v>
                </c:pt>
                <c:pt idx="68">
                  <c:v>2589</c:v>
                </c:pt>
                <c:pt idx="69">
                  <c:v>6654</c:v>
                </c:pt>
                <c:pt idx="70">
                  <c:v>2675</c:v>
                </c:pt>
                <c:pt idx="71">
                  <c:v>1220</c:v>
                </c:pt>
                <c:pt idx="72">
                  <c:v>1623</c:v>
                </c:pt>
                <c:pt idx="73">
                  <c:v>3503</c:v>
                </c:pt>
                <c:pt idx="74">
                  <c:v>1291</c:v>
                </c:pt>
                <c:pt idx="75">
                  <c:v>809</c:v>
                </c:pt>
                <c:pt idx="76">
                  <c:v>5455</c:v>
                </c:pt>
                <c:pt idx="77">
                  <c:v>6654</c:v>
                </c:pt>
                <c:pt idx="78">
                  <c:v>3871</c:v>
                </c:pt>
                <c:pt idx="79">
                  <c:v>1163</c:v>
                </c:pt>
                <c:pt idx="80">
                  <c:v>534</c:v>
                </c:pt>
                <c:pt idx="81">
                  <c:v>643</c:v>
                </c:pt>
                <c:pt idx="82">
                  <c:v>2805</c:v>
                </c:pt>
                <c:pt idx="83">
                  <c:v>1521</c:v>
                </c:pt>
                <c:pt idx="84">
                  <c:v>486</c:v>
                </c:pt>
                <c:pt idx="85">
                  <c:v>2389</c:v>
                </c:pt>
                <c:pt idx="86">
                  <c:v>345</c:v>
                </c:pt>
                <c:pt idx="87">
                  <c:v>4389</c:v>
                </c:pt>
                <c:pt idx="88">
                  <c:v>995</c:v>
                </c:pt>
                <c:pt idx="89">
                  <c:v>126265</c:v>
                </c:pt>
                <c:pt idx="90">
                  <c:v>36041</c:v>
                </c:pt>
                <c:pt idx="91">
                  <c:v>11656</c:v>
                </c:pt>
                <c:pt idx="92">
                  <c:v>9165</c:v>
                </c:pt>
                <c:pt idx="93">
                  <c:v>3403</c:v>
                </c:pt>
                <c:pt idx="94">
                  <c:v>988</c:v>
                </c:pt>
                <c:pt idx="95">
                  <c:v>358</c:v>
                </c:pt>
                <c:pt idx="96">
                  <c:v>5019</c:v>
                </c:pt>
                <c:pt idx="97">
                  <c:v>4143</c:v>
                </c:pt>
                <c:pt idx="98">
                  <c:v>3604</c:v>
                </c:pt>
                <c:pt idx="99">
                  <c:v>3793</c:v>
                </c:pt>
                <c:pt idx="100">
                  <c:v>2139</c:v>
                </c:pt>
                <c:pt idx="101">
                  <c:v>4867</c:v>
                </c:pt>
                <c:pt idx="102">
                  <c:v>1815</c:v>
                </c:pt>
                <c:pt idx="103">
                  <c:v>2624</c:v>
                </c:pt>
                <c:pt idx="104">
                  <c:v>9127</c:v>
                </c:pt>
                <c:pt idx="105">
                  <c:v>1962</c:v>
                </c:pt>
                <c:pt idx="106">
                  <c:v>1404</c:v>
                </c:pt>
                <c:pt idx="107">
                  <c:v>480</c:v>
                </c:pt>
                <c:pt idx="108">
                  <c:v>1402</c:v>
                </c:pt>
                <c:pt idx="109">
                  <c:v>9013</c:v>
                </c:pt>
                <c:pt idx="110">
                  <c:v>10715</c:v>
                </c:pt>
                <c:pt idx="111">
                  <c:v>6026</c:v>
                </c:pt>
                <c:pt idx="112">
                  <c:v>4944</c:v>
                </c:pt>
                <c:pt idx="113">
                  <c:v>4808</c:v>
                </c:pt>
                <c:pt idx="114">
                  <c:v>2521</c:v>
                </c:pt>
                <c:pt idx="115">
                  <c:v>3408</c:v>
                </c:pt>
                <c:pt idx="116">
                  <c:v>2495</c:v>
                </c:pt>
                <c:pt idx="117">
                  <c:v>738</c:v>
                </c:pt>
                <c:pt idx="118">
                  <c:v>877</c:v>
                </c:pt>
                <c:pt idx="119">
                  <c:v>411</c:v>
                </c:pt>
                <c:pt idx="120">
                  <c:v>1777</c:v>
                </c:pt>
                <c:pt idx="121">
                  <c:v>296</c:v>
                </c:pt>
                <c:pt idx="122">
                  <c:v>4829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785-40F4-844C-DC291CA0C5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4543392"/>
        <c:axId val="174542736"/>
      </c:lineChart>
      <c:catAx>
        <c:axId val="174543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542736"/>
        <c:crosses val="autoZero"/>
        <c:auto val="1"/>
        <c:lblAlgn val="ctr"/>
        <c:lblOffset val="100"/>
        <c:noMultiLvlLbl val="0"/>
      </c:catAx>
      <c:valAx>
        <c:axId val="174542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543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Ostsee-Zeitung</c:v>
                </c:pt>
                <c:pt idx="1">
                  <c:v>Antenne MV</c:v>
                </c:pt>
                <c:pt idx="2">
                  <c:v>Ostseewelle HIT-RADIO Mecklenburg-Vorpommern</c:v>
                </c:pt>
                <c:pt idx="3">
                  <c:v>NDR Mecklenburg-Vorpommern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3099</c:v>
                </c:pt>
                <c:pt idx="1">
                  <c:v>8</c:v>
                </c:pt>
                <c:pt idx="2">
                  <c:v>5</c:v>
                </c:pt>
                <c:pt idx="3">
                  <c:v>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56-415A-8E39-4997658D453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Misc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Ostsee-Zeitung</c:v>
                </c:pt>
                <c:pt idx="1">
                  <c:v>Antenne MV</c:v>
                </c:pt>
                <c:pt idx="2">
                  <c:v>Ostseewelle HIT-RADIO Mecklenburg-Vorpommern</c:v>
                </c:pt>
                <c:pt idx="3">
                  <c:v>NDR Mecklenburg-Vorpommern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15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156-415A-8E39-4997658D453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Ostsee-Zeitung</c:v>
                </c:pt>
                <c:pt idx="1">
                  <c:v>Antenne MV</c:v>
                </c:pt>
                <c:pt idx="2">
                  <c:v>Ostseewelle HIT-RADIO Mecklenburg-Vorpommern</c:v>
                </c:pt>
                <c:pt idx="3">
                  <c:v>NDR Mecklenburg-Vorpommern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289</c:v>
                </c:pt>
                <c:pt idx="1">
                  <c:v>229</c:v>
                </c:pt>
                <c:pt idx="2">
                  <c:v>60</c:v>
                </c:pt>
                <c:pt idx="3">
                  <c:v>336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156-415A-8E39-4997658D453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Ostsee-Zeitung</c:v>
                </c:pt>
                <c:pt idx="1">
                  <c:v>Antenne MV</c:v>
                </c:pt>
                <c:pt idx="2">
                  <c:v>Ostseewelle HIT-RADIO Mecklenburg-Vorpommern</c:v>
                </c:pt>
                <c:pt idx="3">
                  <c:v>NDR Mecklenburg-Vorpommern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2</c:v>
                </c:pt>
                <c:pt idx="1">
                  <c:v>1</c:v>
                </c:pt>
                <c:pt idx="2">
                  <c:v>3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156-415A-8E39-4997658D453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Ostsee-Zeitung</c:v>
                </c:pt>
                <c:pt idx="1">
                  <c:v>Antenne MV</c:v>
                </c:pt>
                <c:pt idx="2">
                  <c:v>Ostseewelle HIT-RADIO Mecklenburg-Vorpommern</c:v>
                </c:pt>
                <c:pt idx="3">
                  <c:v>NDR Mecklenburg-Vorpommern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243</c:v>
                </c:pt>
                <c:pt idx="1">
                  <c:v>66</c:v>
                </c:pt>
                <c:pt idx="2">
                  <c:v>57</c:v>
                </c:pt>
                <c:pt idx="3">
                  <c:v>128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156-415A-8E39-4997658D45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3551176"/>
        <c:axId val="241541656"/>
      </c:barChart>
      <c:catAx>
        <c:axId val="173551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541656"/>
        <c:crosses val="autoZero"/>
        <c:auto val="1"/>
        <c:lblAlgn val="ctr"/>
        <c:lblOffset val="100"/>
        <c:noMultiLvlLbl val="0"/>
      </c:catAx>
      <c:valAx>
        <c:axId val="241541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551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B81F7-00AB-4D7F-95E8-83ED5BDE96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Social Media - Evaluation -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300D53-0B10-4ED9-9E21-3CDC65A1166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1592375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3AC58-705D-4DA7-AACD-5A2E2B048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Potenz.Reichw.,Aktive Nutzer,I-Rate,Fans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DAC2D7-5D39-42BF-A731-D3C2884C8E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93071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14517525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3420705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1675767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9900046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622901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39709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Bez.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7579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Mecklenburg-Vorpommern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98306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8E6F7D-E417-4B4D-9C7A-039137B380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01.07.2017 - 31.10.2017</a:t>
            </a:r>
          </a:p>
        </p:txBody>
      </p:sp>
    </p:spTree>
    <p:extLst>
      <p:ext uri="{BB962C8B-B14F-4D97-AF65-F5344CB8AC3E}">
        <p14:creationId xmlns:p14="http://schemas.microsoft.com/office/powerpoint/2010/main" val="3689403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BB25A-ECCC-4A9E-AC6E-917914286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Fans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0A54AC7-67FD-492B-B6B9-5189FAD322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95690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890BD5-44D8-4EE3-82E3-321E41190F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01.07.2017 - 31.10.2017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1E8C70-E644-4356-B1F9-C880D1454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46378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16704-67D7-44CC-BF21-B45D16FA16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Potenzielle Reichweite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1EEF200-E128-4B6C-9FDA-08540DCFB3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915332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EBB3CE-D297-49B9-8C02-C18BA5FE83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01.07.2017 - 31.10.2017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5E5073-FC00-41AD-80E6-2DA6227BAE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3437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ED8694-0A7C-42B2-B1F4-29AD2D112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Aktive Nutzer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C87F46E-1EBD-4B60-99FF-EEE4E031699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806933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EA01B3-7CD0-4C27-82F8-9C324F1897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01.07.2017 - 31.10.2017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B1EDAD-003D-424F-A3CA-1CD44AFC6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43294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EADA5-6481-48DA-9022-44E66BE68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Video-Starts ab 10 Sek.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7B16ED5-D90F-4FA1-8DEE-D05B0610AC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236868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4733C7-835F-4C06-99E9-0465E517F8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01.07.2017 - 31.10.2017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1E758F-4113-400B-A2AC-6FD40C59D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2293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C73E5-BEAD-48E2-AFE1-AAFB6B856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Durchschnitt Potenzi. Reichweite pro Tag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A854DD-A817-43FF-88A3-6F9F344046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63826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60941073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3968681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9531722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2433991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5363359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315745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4692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Mecklenburg-Vorpommern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42019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51651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AEFF2F-8DA1-46CB-A891-8B887916FF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01.07.2017 - 31.10.2017</a:t>
            </a:r>
          </a:p>
        </p:txBody>
      </p:sp>
    </p:spTree>
    <p:extLst>
      <p:ext uri="{BB962C8B-B14F-4D97-AF65-F5344CB8AC3E}">
        <p14:creationId xmlns:p14="http://schemas.microsoft.com/office/powerpoint/2010/main" val="8624816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07ECD-91C3-4EFA-998D-750AE7274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C8AA16B-7EEE-4CE2-AD8E-583673BECD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85069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4D7694-6FAA-46D7-981E-F3BC6ABD86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01.07.2017 - 31.10.2017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C848AA-B2CF-4B5D-8B09-DD9B688C3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8935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A337D-5531-4157-B0F9-3BBB05464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Tabelle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F54984-66EE-44F3-93AF-9593B790BD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831475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7489220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499117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48193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02481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162177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32494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09529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37725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6283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Ostseewelle HIT-RADIO Mecklenburg-Vorpommern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441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Ostsee-Zeitung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3284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Mecklenburg-Vorpommern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2044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Antenne MV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10537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A2E603-8A32-4801-B881-CBB5478335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01.07.2017 - 31.10.2017</a:t>
            </a:r>
          </a:p>
        </p:txBody>
      </p:sp>
    </p:spTree>
    <p:extLst>
      <p:ext uri="{BB962C8B-B14F-4D97-AF65-F5344CB8AC3E}">
        <p14:creationId xmlns:p14="http://schemas.microsoft.com/office/powerpoint/2010/main" val="8966124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ED7463-0195-4619-BFFA-52C740521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Shares - Export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B106D6-7825-4F77-A8E0-797F6D0A01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9939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8391463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4683006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798773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1864582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327627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98050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7614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- 2017-07-11 09:16:47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Wer hat noch Platz? Bitte teilen! Polizei, Helfern und Vertretern des Veterinäramts bot sich ein trauriges Bild: überall tote und verwahrloste Tiere. Die Enten, Kaninchen, Perlhühner, Katzen und Hunde sind jetzt auf vier Tierheime verteilt.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3306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- 2017-09-28 12:55:09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Jetzt live: Die Sprengung des Müritz-Hotels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1790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- 2017-10-18 12:06:58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Erst eine "Sonnenallergie", dann Fahrbahnrisse und jetzt das ... 🔧😟 Die A 20 bleibt das Sorgenkind unter den Autobahnen in MV 🤕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33647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C67266-C870-43DB-89FF-AC5578BC67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01.07.2017 - 31.10.2017</a:t>
            </a:r>
          </a:p>
        </p:txBody>
      </p:sp>
    </p:spTree>
    <p:extLst>
      <p:ext uri="{BB962C8B-B14F-4D97-AF65-F5344CB8AC3E}">
        <p14:creationId xmlns:p14="http://schemas.microsoft.com/office/powerpoint/2010/main" val="31935646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4FE6D-4071-4BC7-9C13-AE8BBAD37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Shares - Export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B8A561-F8C8-4B94-9CA8-1AEA429AAC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11233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3616870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5478774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4214118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5785061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420125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61579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9816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- 2017-10-06 06:13:25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Liebe Feuerwehren aus Mecklenburg Vorpommern, liebe Polizei Mecklenburg-Vorpommern, liebe Helfer: Herzlichen Dank für euren Einsatz!
Markieren Sie gern alle fleißigen Kräfte, die mit angepackt haben.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2788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- 2017-10-25 18:25:44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Die bei Tribsees abgesackte A 20 wird laut Verkehrsministerium ab Freitagmorgen komplett gesperrt. Messungen hätten ergeben, dass die Sicherheit der Verkehrsteilnehmer nicht mehr gewährleistet werden kann.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3725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DBEF4B-37B0-4055-9303-3705222155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01.07.2017 - 31.10.2017</a:t>
            </a:r>
          </a:p>
        </p:txBody>
      </p:sp>
    </p:spTree>
    <p:extLst>
      <p:ext uri="{BB962C8B-B14F-4D97-AF65-F5344CB8AC3E}">
        <p14:creationId xmlns:p14="http://schemas.microsoft.com/office/powerpoint/2010/main" val="1305520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A4BC0-9A40-4B91-BF13-BA7658DE9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97E0D8-7B04-4447-9B0C-70FD8AA1BF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84221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3337634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2784536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7407517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6789673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504601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71254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4120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- 2017-09-28 12:55:09</a:t>
                      </a:r>
                      <a:r>
                        <a:rPr lang="de-DE" sz="1000"/>
                        <a:t>
Jetzt live: Die Sprengung des Müritz-Hotels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6228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- 2017-09-26 12:20:47</a:t>
                      </a:r>
                      <a:r>
                        <a:rPr lang="de-DE" sz="1000"/>
                        <a:t>
Längst ist der Wolf wieder heimisch in Norddeutschland. Während Tierschützer das Wildtier begrüßen, treibt er Landwirten Sorgenfalten auf die Stirn.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7397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- 2017-10-02 03:25:00</a:t>
                      </a:r>
                      <a:r>
                        <a:rPr lang="de-DE" sz="1000"/>
                        <a:t>
... und warum hat Ihr Auto (k)einen Namen? 🤔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1500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- 2017-07-11 09:16:47</a:t>
                      </a:r>
                      <a:r>
                        <a:rPr lang="de-DE" sz="1000"/>
                        <a:t>
Wer hat noch Platz? Bitte teilen! Polizei, Helfern und Vertretern des Veterinäramts bot sich ein trauriges Bild: überall tote und verwahrloste Tiere. Die Enten, Kaninchen, Perlhühner, Katzen und Hunde sind jetzt auf vier Tierheime verteilt.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0493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- 2017-09-15 09:46:48</a:t>
                      </a:r>
                      <a:r>
                        <a:rPr lang="de-DE" sz="1000"/>
                        <a:t>
NDR 1 Radio MV Hörer Martin Heidenreich wurde Anfang der Woche auf einem Feld längere Zeit von zwei Wölfen begleitet. 😲 Zum Glück saß er im Trecker. 🐺🚜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6129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A1F002-5793-48DE-B938-830B32D176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01.07.2017 - 31.10.2017</a:t>
            </a:r>
          </a:p>
        </p:txBody>
      </p:sp>
    </p:spTree>
    <p:extLst>
      <p:ext uri="{BB962C8B-B14F-4D97-AF65-F5344CB8AC3E}">
        <p14:creationId xmlns:p14="http://schemas.microsoft.com/office/powerpoint/2010/main" val="1818982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6E283-A525-42BD-9826-72CFF3F94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Links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233E72-F9D3-4E89-9B46-14E865FEC1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79625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8108841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177636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07946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190229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092171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611652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66118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852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- 2017-09-30 11:49:05</a:t>
                      </a:r>
                      <a:r>
                        <a:rPr lang="de-DE" sz="1000"/>
                        <a:t>
Auf der A 19 an der Petersdorfer Brücke ist ein Lkw auf ein Stauende aufgefahren und hat mehrere Autos ineinander geschoben. Bitte fahren Sie vorsichtig.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8796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- 2017-10-19 05:58:00</a:t>
                      </a:r>
                      <a:r>
                        <a:rPr lang="de-DE" sz="1000"/>
                        <a:t>
Interesse an einem 🏰 Schloss 🏰 ?! Dann jetzt schnell zu schlagen! Da kann man sich als Heimwerker so richtig austoben. 😜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3431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- 2017-10-25 18:25:44</a:t>
                      </a:r>
                      <a:r>
                        <a:rPr lang="de-DE" sz="1000"/>
                        <a:t>
Die bei Tribsees abgesackte A 20 wird laut Verkehrsministerium ab Freitagmorgen komplett gesperrt. Messungen hätten ergeben, dass die Sicherheit der Verkehrsteilnehmer nicht mehr gewährleistet werden kann.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7545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- 2017-10-10 10:11:25</a:t>
                      </a:r>
                      <a:r>
                        <a:rPr lang="de-DE" sz="1000"/>
                        <a:t>
Das wird spannend! 😯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3958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- 2017-09-05 07:31:04</a:t>
                      </a:r>
                      <a:r>
                        <a:rPr lang="de-DE" sz="1000"/>
                        <a:t>
Ministerpräsidentin Manuela Schwesig (SPD) eckt mit der Wahl zur Privatschule für ihren älteren Sohn offenbar an.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20962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9B9BDA-B4A0-4276-AFDB-EE219CF838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01.07.2017 - 31.10.2017</a:t>
            </a:r>
          </a:p>
        </p:txBody>
      </p:sp>
    </p:spTree>
    <p:extLst>
      <p:ext uri="{BB962C8B-B14F-4D97-AF65-F5344CB8AC3E}">
        <p14:creationId xmlns:p14="http://schemas.microsoft.com/office/powerpoint/2010/main" val="25685074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C4DCC-18EF-4011-9902-8A67ADC79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- Videostarts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BCC04B-B40A-4A39-B20D-EE913E83D7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74620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>
                  <a:extLst>
                    <a:ext uri="{9D8B030D-6E8A-4147-A177-3AD203B41FA5}">
                      <a16:colId xmlns:a16="http://schemas.microsoft.com/office/drawing/2014/main" val="332417285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9126775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88425906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883616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97552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5067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- 2017-09-28 12:55:09</a:t>
                      </a:r>
                      <a:r>
                        <a:rPr lang="de-DE" sz="1000"/>
                        <a:t>
Jetzt live: Die Sprengung des Müritz-Hotels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7:24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2225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- 2017-07-11 09:16:47</a:t>
                      </a:r>
                      <a:r>
                        <a:rPr lang="de-DE" sz="1000"/>
                        <a:t>
Wer hat noch Platz? Bitte teilen! Polizei, Helfern und Vertretern des Veterinäramts bot sich ein trauriges Bild: überall tote und verwahrloste Tiere. Die Enten, Kaninchen, Perlhühner, Katzen und Hunde sind jetzt auf vier Tierheime verteilt.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8685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- 2017-10-18 12:06:58</a:t>
                      </a:r>
                      <a:r>
                        <a:rPr lang="de-DE" sz="1000"/>
                        <a:t>
Erst eine "Sonnenallergie", dann Fahrbahnrisse und jetzt das ... 🔧😟 Die A 20 bleibt das Sorgenkind unter den Autobahnen in MV 🤕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3568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- 2017-07-28 05:59:53</a:t>
                      </a:r>
                      <a:r>
                        <a:rPr lang="de-DE" sz="1000"/>
                        <a:t>
😍 Herzallerliebst und bestimmt die süßeste Umarmung des Tages. Wir sind total verzückt! Die Kleine hat noch keinen Namen, wer hat Ideen?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9962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- 2017-09-15 09:46:48</a:t>
                      </a:r>
                      <a:r>
                        <a:rPr lang="de-DE" sz="1000"/>
                        <a:t>
NDR 1 Radio MV Hörer Martin Heidenreich wurde Anfang der Woche auf einem Feld längere Zeit von zwei Wölfen begleitet. 😲 Zum Glück saß er im Trecker. 🐺🚜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83262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3FE717-8A17-425A-B22A-DC7437CC8E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01.07.2017 - 31.10.2017</a:t>
            </a:r>
          </a:p>
        </p:txBody>
      </p:sp>
    </p:spTree>
    <p:extLst>
      <p:ext uri="{BB962C8B-B14F-4D97-AF65-F5344CB8AC3E}">
        <p14:creationId xmlns:p14="http://schemas.microsoft.com/office/powerpoint/2010/main" val="1076653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5FD0F-2452-4AE7-949C-605F25DEF0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F062ED-116D-4321-9A0C-E484040ED1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76068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37674413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38116066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90554345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08055329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4490641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8902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- 2017-10-18 12:06:58</a:t>
                      </a:r>
                      <a:r>
                        <a:rPr lang="de-DE" sz="1000"/>
                        <a:t>
Erst eine "Sonnenallergie", dann Fahrbahnrisse und jetzt das ... 🔧😟 Die A 20 bleibt das Sorgenkind unter den Autobahnen in MV 🤕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49.80%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76199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1011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Mecklenburg-Vorpommern - 2017-09-08 08:04:59</a:t>
                      </a:r>
                      <a:r>
                        <a:rPr lang="en-US" sz="1000"/>
                        <a:t>
Zusätzlich zum Apfel-Essig-Shot als Wachmacher haben sich die beiden Frühaufsteher Susanne Grön und Marilyn Pagel mit Gymnastik munter gemacht. Marko Vogt - Moderator blieb lieber im Studio. Einer muss ja die Sendung machen, sagte er ... 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40.98%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863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- 2017-10-13 10:42:53</a:t>
                      </a:r>
                      <a:r>
                        <a:rPr lang="de-DE" sz="1000"/>
                        <a:t>
Was für ein dickes Ding! 🎣 Petri Heil!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37.91%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38619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1191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- 2017-09-15 09:46:48</a:t>
                      </a:r>
                      <a:r>
                        <a:rPr lang="de-DE" sz="1000"/>
                        <a:t>
NDR 1 Radio MV Hörer Martin Heidenreich wurde Anfang der Woche auf einem Feld längere Zeit von zwei Wölfen begleitet. 😲 Zum Glück saß er im Trecker. 🐺🚜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27.92%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45.62%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39802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0983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- 2017-10-10 05:41:17</a:t>
                      </a:r>
                      <a:r>
                        <a:rPr lang="de-DE" sz="1000"/>
                        <a:t>
Wir satteln jetzt bald auf Hovercrafts um... ;)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45.75%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86861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943034-2A44-4AF1-B3BD-64FDB9A503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01.07.2017 - 31.10.2017</a:t>
            </a:r>
          </a:p>
        </p:txBody>
      </p:sp>
    </p:spTree>
    <p:extLst>
      <p:ext uri="{BB962C8B-B14F-4D97-AF65-F5344CB8AC3E}">
        <p14:creationId xmlns:p14="http://schemas.microsoft.com/office/powerpoint/2010/main" val="3292494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8766D6-A004-4E70-9435-55E4AC98C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Flop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D38E1A-9720-4E0A-B81B-91C5D543B2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76810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14142656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15373922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69891193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03069916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0608557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5643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- 2017-09-24 15:52:02</a:t>
                      </a:r>
                      <a:r>
                        <a:rPr lang="de-DE" sz="1000"/>
                        <a:t>
Die Bundestagswahl im Ersten: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4165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- 2017-09-24 08:43:20</a:t>
                      </a:r>
                      <a:r>
                        <a:rPr lang="de-DE" sz="1000"/>
                        <a:t>
Wie entsteht eigentlich die 18-Uhr-Prognose?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9227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- 2017-10-01 14:15:00</a:t>
                      </a:r>
                      <a:r>
                        <a:rPr lang="de-DE" sz="1000"/>
                        <a:t>
Wie wird Güstrow, Mecklenburg-Vorpommern, Germany wohl abschneiden??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9627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- 2017-09-16 17:12:56</a:t>
                      </a:r>
                      <a:r>
                        <a:rPr lang="de-DE" sz="1000"/>
                        <a:t>
João Bosco und die NDR Bigband jetzt live erleben!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459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- 2017-09-12 08:20:13</a:t>
                      </a:r>
                      <a:r>
                        <a:rPr lang="de-DE" sz="1000"/>
                        <a:t>
Ein junger Pfleger lässt nicht locker. Großen Respekt für Alexander Jorde!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6550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3D3D65-32DA-4431-85D7-C98DD4B653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01.07.2017 - 31.10.2017</a:t>
            </a:r>
          </a:p>
        </p:txBody>
      </p:sp>
    </p:spTree>
    <p:extLst>
      <p:ext uri="{BB962C8B-B14F-4D97-AF65-F5344CB8AC3E}">
        <p14:creationId xmlns:p14="http://schemas.microsoft.com/office/powerpoint/2010/main" val="9741000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17EC6A-4E65-4F07-8AA0-268FF3715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Potenzielle Reichweite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C26B9B-B72A-4034-972F-36FBE80D8D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56588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8544972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382956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66469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90965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51902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26420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291204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7170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- 2017-09-28 12:55:09</a:t>
                      </a:r>
                      <a:r>
                        <a:rPr lang="de-DE" sz="1000"/>
                        <a:t>
Jetzt live: Die Sprengung des Müritz-Hotels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881662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872165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881662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8063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- 2017-07-11 09:16:47</a:t>
                      </a:r>
                      <a:r>
                        <a:rPr lang="de-DE" sz="1000"/>
                        <a:t>
Wer hat noch Platz? Bitte teilen! Polizei, Helfern und Vertretern des Veterinäramts bot sich ein trauriges Bild: überall tote und verwahrloste Tiere. Die Enten, Kaninchen, Perlhühner, Katzen und Hunde sind jetzt auf vier Tierheime verteilt.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2393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- 2017-07-28 05:59:53</a:t>
                      </a:r>
                      <a:r>
                        <a:rPr lang="de-DE" sz="1000"/>
                        <a:t>
😍 Herzallerliebst und bestimmt die süßeste Umarmung des Tages. Wir sind total verzückt! Die Kleine hat noch keinen Namen, wer hat Ideen?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8028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- 2017-10-25 18:25:44</a:t>
                      </a:r>
                      <a:r>
                        <a:rPr lang="de-DE" sz="1000"/>
                        <a:t>
Die bei Tribsees abgesackte A 20 wird laut Verkehrsministerium ab Freitagmorgen komplett gesperrt. Messungen hätten ergeben, dass die Sicherheit der Verkehrsteilnehmer nicht mehr gewährleistet werden kann.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8615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- 2017-10-20 13:29:48</a:t>
                      </a:r>
                      <a:r>
                        <a:rPr lang="de-DE" sz="1000"/>
                        <a:t>
Die A 20 bröckelt und bröckelt.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48963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4924B2-47C7-4B17-9EBB-8B2AC02D0C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01.07.2017 - 31.10.2017</a:t>
            </a:r>
          </a:p>
        </p:txBody>
      </p:sp>
    </p:spTree>
    <p:extLst>
      <p:ext uri="{BB962C8B-B14F-4D97-AF65-F5344CB8AC3E}">
        <p14:creationId xmlns:p14="http://schemas.microsoft.com/office/powerpoint/2010/main" val="34421190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4B275-C2E7-4EA3-BB4C-E663388ED6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Aktive Nutzer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DCAE2F-6EE6-426B-9890-6611E47E38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23145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6505644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4190595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1634222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230612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18664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306651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8865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- 2017-09-28 12:55:09</a:t>
                      </a:r>
                      <a:r>
                        <a:rPr lang="de-DE" sz="1000"/>
                        <a:t>
Jetzt live: Die Sprengung des Müritz-Hotels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881662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3010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- 2017-07-11 09:16:47</a:t>
                      </a:r>
                      <a:r>
                        <a:rPr lang="de-DE" sz="1000"/>
                        <a:t>
Wer hat noch Platz? Bitte teilen! Polizei, Helfern und Vertretern des Veterinäramts bot sich ein trauriges Bild: überall tote und verwahrloste Tiere. Die Enten, Kaninchen, Perlhühner, Katzen und Hunde sind jetzt auf vier Tierheime verteilt.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3949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- 2017-10-25 18:25:44</a:t>
                      </a:r>
                      <a:r>
                        <a:rPr lang="de-DE" sz="1000"/>
                        <a:t>
Die bei Tribsees abgesackte A 20 wird laut Verkehrsministerium ab Freitagmorgen komplett gesperrt. Messungen hätten ergeben, dass die Sicherheit der Verkehrsteilnehmer nicht mehr gewährleistet werden kann.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0994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- 2017-10-18 12:06:58</a:t>
                      </a:r>
                      <a:r>
                        <a:rPr lang="de-DE" sz="1000"/>
                        <a:t>
Erst eine "Sonnenallergie", dann Fahrbahnrisse und jetzt das ... 🔧😟 Die A 20 bleibt das Sorgenkind unter den Autobahnen in MV 🤕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6671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- 2017-07-28 05:59:53</a:t>
                      </a:r>
                      <a:r>
                        <a:rPr lang="de-DE" sz="1000"/>
                        <a:t>
😍 Herzallerliebst und bestimmt die süßeste Umarmung des Tages. Wir sind total verzückt! Die Kleine hat noch keinen Namen, wer hat Ideen?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21038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656544-05D5-43A4-AF7B-52C0F7EF84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01.07.2017 - 31.10.2017</a:t>
            </a:r>
          </a:p>
        </p:txBody>
      </p:sp>
    </p:spTree>
    <p:extLst>
      <p:ext uri="{BB962C8B-B14F-4D97-AF65-F5344CB8AC3E}">
        <p14:creationId xmlns:p14="http://schemas.microsoft.com/office/powerpoint/2010/main" val="40068727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B4345-2E35-48EA-9F6F-A3064E462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3D35EB-B1F2-4C0D-97B4-4DA308D7E8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7104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5302946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9159040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1889705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682291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91396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752947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7095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- 2017-09-24 18:10:50</a:t>
                      </a:r>
                      <a:r>
                        <a:rPr lang="de-DE" sz="1000"/>
                        <a:t>
Die vorläufigen Ergebnisse aus den Wahlkreisen in Mecklenburg-Vorpommern zur #btw17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3068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- 2017-09-18 06:58:07</a:t>
                      </a:r>
                      <a:r>
                        <a:rPr lang="de-DE" sz="1000"/>
                        <a:t>
Wir suchen den Kilometerkönig in MV! Wie viel hat Ihr Auto schon auf der Uhr?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1368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- 2017-09-28 12:55:09</a:t>
                      </a:r>
                      <a:r>
                        <a:rPr lang="de-DE" sz="1000"/>
                        <a:t>
Jetzt live: Die Sprengung des Müritz-Hotels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881662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6060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- 2017-10-31 11:22:50</a:t>
                      </a:r>
                      <a:r>
                        <a:rPr lang="de-DE" sz="1000"/>
                        <a:t>
Wegen mutmaßlicher Anschlagspläne ist in Schwerin ein 19-jähriger Syrer festgenommen worden. Der Mann soll laut Bundesanwaltschaft einen islamistisch motivierten Anschlag in Deutschland geplant haben.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3745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- 2017-09-12 08:20:13</a:t>
                      </a:r>
                      <a:r>
                        <a:rPr lang="de-DE" sz="1000"/>
                        <a:t>
Ein junger Pfleger lässt nicht locker. Großen Respekt für Alexander Jorde!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78778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6C6AC0-ED12-4030-99E1-F5A4481651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01.07.2017 - 31.10.2017</a:t>
            </a:r>
          </a:p>
        </p:txBody>
      </p:sp>
    </p:spTree>
    <p:extLst>
      <p:ext uri="{BB962C8B-B14F-4D97-AF65-F5344CB8AC3E}">
        <p14:creationId xmlns:p14="http://schemas.microsoft.com/office/powerpoint/2010/main" val="14299097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3DE8D-8601-4F46-97C5-1448BEDC1B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Nutzer-Flop - Export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10790D-6A25-4676-AB7F-2972A60294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85973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78936008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1451297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7101789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403553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08586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804957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3321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- 2017-09-27 13:42:36</a:t>
                      </a:r>
                      <a:r>
                        <a:rPr lang="de-DE" sz="1000"/>
                        <a:t>
So vergeht die Zeit bis zum Feierabend wie im Fluge...🐍😍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1450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- 2017-10-23 08:47:31</a:t>
                      </a:r>
                      <a:r>
                        <a:rPr lang="de-DE" sz="1000"/>
                        <a:t>
Kino umsonst! Heute um 20 Uhr in Schwerin. NDR Kultur lädt zu "Django - Ein Leben für die Musik". 🎞🎶🎫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6585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- 2017-10-08 16:09:54</a:t>
                      </a:r>
                      <a:r>
                        <a:rPr lang="de-DE" sz="1000"/>
                        <a:t>
So knapp!! Wir drücken die Daumen, dass es beim nächsten Spiel ein oder besser noch zwei Punkte mehr sind.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051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- 2017-09-16 12:39:22</a:t>
                      </a:r>
                      <a:r>
                        <a:rPr lang="de-DE" sz="1000"/>
                        <a:t>
João Bosco und die NDR Bigband spielen beim Funkhausfest.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954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Mecklenburg-Vorpommern - 2017-10-28 23:45:01</a:t>
                      </a:r>
                      <a:r>
                        <a:rPr lang="en-US" sz="1000"/>
                        <a:t>
Jetzt geht's los: Die Drittliga-Basketballer der Rostock Seawolves haben am Sonnabend ihren erstem Heimsieg errungen. Mit 80:69-Sieg gegen BAWE Oldenburg konnte das Team seinen Playoff-Platz festigen.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50483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4A695D-D6F2-4A8E-95CF-0D8CDC4AA0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01.07.2017 - 31.10.2017</a:t>
            </a:r>
          </a:p>
        </p:txBody>
      </p:sp>
    </p:spTree>
    <p:extLst>
      <p:ext uri="{BB962C8B-B14F-4D97-AF65-F5344CB8AC3E}">
        <p14:creationId xmlns:p14="http://schemas.microsoft.com/office/powerpoint/2010/main" val="18722535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49894-F5D5-4EEB-88D4-AE6461480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 - Summe Interaktionen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793B75-64A9-438B-A730-D24138652C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144828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7298000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26081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67889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50882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86284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72227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3338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- 2017-09-28 12:55:09</a:t>
                      </a:r>
                      <a:r>
                        <a:rPr lang="de-DE" sz="1000"/>
                        <a:t>
Jetzt live: Die Sprengung des Müritz-Hotels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7671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- 2017-07-11 09:16:47</a:t>
                      </a:r>
                      <a:r>
                        <a:rPr lang="de-DE" sz="1000"/>
                        <a:t>
Wer hat noch Platz? Bitte teilen! Polizei, Helfern und Vertretern des Veterinäramts bot sich ein trauriges Bild: überall tote und verwahrloste Tiere. Die Enten, Kaninchen, Perlhühner, Katzen und Hunde sind jetzt auf vier Tierheime verteilt.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3010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- 2017-09-26 12:20:47</a:t>
                      </a:r>
                      <a:r>
                        <a:rPr lang="de-DE" sz="1000"/>
                        <a:t>
Längst ist der Wolf wieder heimisch in Norddeutschland. Während Tierschützer das Wildtier begrüßen, treibt er Landwirten Sorgenfalten auf die Stirn.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1483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- 2017-07-28 05:59:53</a:t>
                      </a:r>
                      <a:r>
                        <a:rPr lang="de-DE" sz="1000"/>
                        <a:t>
😍 Herzallerliebst und bestimmt die süßeste Umarmung des Tages. Wir sind total verzückt! Die Kleine hat noch keinen Namen, wer hat Ideen?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3108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Mecklenburg-Vorpommern - 2017-10-06 06:13:25</a:t>
                      </a:r>
                      <a:r>
                        <a:rPr lang="de-DE" sz="1000"/>
                        <a:t>
Liebe Feuerwehren aus Mecklenburg Vorpommern, liebe Polizei Mecklenburg-Vorpommern, liebe Helfer: Herzlichen Dank für euren Einsatz!
Markieren Sie gern alle fleißigen Kräfte, die mit angepackt haben.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3823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2B7FBC-FBBF-4F81-A18F-EBDF8D292D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01.07.2017 - 31.10.2017</a:t>
            </a:r>
          </a:p>
        </p:txBody>
      </p:sp>
    </p:spTree>
    <p:extLst>
      <p:ext uri="{BB962C8B-B14F-4D97-AF65-F5344CB8AC3E}">
        <p14:creationId xmlns:p14="http://schemas.microsoft.com/office/powerpoint/2010/main" val="5485065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F6EC97-E7B4-46B2-BBCA-6E84A4C26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- Videos - Crossposts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5F7A75-38FD-4EFF-93C6-EDC6D0BB1B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37045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10024992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23271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758782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098862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82534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99698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814510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197282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145749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20204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71541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20006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14329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3495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28.09.2017 12:55:09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07:24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850944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516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10.10.2017 09:03:00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363673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3156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18.10.2017 12:06:58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7587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11.07.2017 09:16:47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231182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4039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13.10.2017 10:42:53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02889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30E17A-D20E-47B9-87FF-7873718967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01.07.2017 - 31.10.2017</a:t>
            </a:r>
          </a:p>
        </p:txBody>
      </p:sp>
    </p:spTree>
    <p:extLst>
      <p:ext uri="{BB962C8B-B14F-4D97-AF65-F5344CB8AC3E}">
        <p14:creationId xmlns:p14="http://schemas.microsoft.com/office/powerpoint/2010/main" val="21537464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44830D-F9D9-4750-AAFB-2D942873B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 - Summe Interaktionen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FE98B4-646F-4880-9E19-C8BE4C8207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79675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1624948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39684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86987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55730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075753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91513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588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- 2017-09-28 12:55:09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Jetzt live: Die Sprengung des Müritz-Hotels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8358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- 2017-07-11 09:16:47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Wer hat noch Platz? Bitte teilen! Polizei, Helfern und Vertretern des Veterinäramts bot sich ein trauriges Bild: überall tote und verwahrloste Tiere. Die Enten, Kaninchen, Perlhühner, Katzen und Hunde sind jetzt auf vier Tierheime verteilt.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5769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- 2017-09-26 12:20:47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Längst ist der Wolf wieder heimisch in Norddeutschland. Während Tierschützer das Wildtier begrüßen, treibt er Landwirten Sorgenfalten auf die Stirn.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4925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- 2017-07-28 05:59:53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😍 Herzallerliebst und bestimmt die süßeste Umarmung des Tages. Wir sind total verzückt! Die Kleine hat noch keinen Namen, wer hat Ideen?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2357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- 2017-10-06 06:13:25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Liebe Feuerwehren aus Mecklenburg Vorpommern, liebe Polizei Mecklenburg-Vorpommern, liebe Helfer: Herzlichen Dank für euren Einsatz!
Markieren Sie gern alle fleißigen Kräfte, die mit angepackt haben.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57835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8F379D-9456-47C9-9E48-0BB70B9DBF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01.07.2017 - 31.10.2017</a:t>
            </a:r>
          </a:p>
        </p:txBody>
      </p:sp>
    </p:spTree>
    <p:extLst>
      <p:ext uri="{BB962C8B-B14F-4D97-AF65-F5344CB8AC3E}">
        <p14:creationId xmlns:p14="http://schemas.microsoft.com/office/powerpoint/2010/main" val="17696637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775AA1-DC4E-40E2-9F68-0C10A2C7B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 - Summe Interaktionen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1B669D-3845-4D71-997C-05B01B5792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19556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4044047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78540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83707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08689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00249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93999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9492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- 2017-09-15 09:46:48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NDR 1 Radio MV Hörer Martin Heidenreich wurde Anfang der Woche auf einem Feld längere Zeit von zwei Wölfen begleitet. 😲 Zum Glück saß er im Trecker. 🐺🚜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1529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- 2017-07-24 09:32:52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Klasse Erfindung! Aber mal ehrlich: Würden Sie sich trauen, aus einem Flugzeug zu springen?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352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- 2017-10-18 12:06:58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Erst eine "Sonnenallergie", dann Fahrbahnrisse und jetzt das ... 🔧😟 Die A 20 bleibt das Sorgenkind unter den Autobahnen in MV 🤕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2321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- 2017-10-25 18:25:44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Die bei Tribsees abgesackte A 20 wird laut Verkehrsministerium ab Freitagmorgen komplett gesperrt. Messungen hätten ergeben, dass die Sicherheit der Verkehrsteilnehmer nicht mehr gewährleistet werden kann.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9926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- 2017-10-20 13:29:48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Die A 20 bröckelt und bröckelt.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6593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- 2017-09-08 10:06:01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 einen möchte niemand auf der Motorhaube oder Windschutzscheibe mitnehmen. Vorsicht, liebe Autofahrer im Raum Neubrandenburg!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4080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- 2017-08-10 10:54:03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Bald geht sie los, die Hanse Sail! Gucken Sie auch mal in Rostock vorbei?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8955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542E77-8C95-4EAA-99D1-7232F1D47E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01.07.2017 - 31.10.2017</a:t>
            </a:r>
          </a:p>
        </p:txBody>
      </p:sp>
    </p:spTree>
    <p:extLst>
      <p:ext uri="{BB962C8B-B14F-4D97-AF65-F5344CB8AC3E}">
        <p14:creationId xmlns:p14="http://schemas.microsoft.com/office/powerpoint/2010/main" val="18556556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647BA-8F5D-40BC-8E6E-79DDFCEA8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 - Summe Interaktionen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D58EBA-A425-4ADF-8445-6F8BE7A052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389649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7440102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50520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20308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09781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57392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59181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0593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- 2017-07-25 08:10:52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Eigentlich war der Baltische Stör schon ausgestorben. Jetzt soll er bald wieder in unseren Gewässern leben. Tolles Projekt!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7347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- 2017-10-29 13:49:14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Man kann es gar nicht oft genug betonen! 🚒🚒🚒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461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- 2017-09-14 22:01:01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 liegt bei Ihnen! 🎤❤💔📻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7511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- 2017-09-05 07:31:04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Ministerpräsidentin Manuela Schwesig (SPD) eckt mit der Wahl zur Privatschule für ihren älteren Sohn offenbar an.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- 2017-09-06 10:03:43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Wem wurde auch schon einmal ein Fahrrad gestohlen? Ein junges Unternehmen aus Rostock sagt Fahrraddieben nun den Kampf an!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7268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- 2017-09-29 12:38:29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Seit 1.000 Jahren wachsen die Ivenacker Eichen. Zwischen den Baumriesen weiden Hirsche und Schweine. Jüngste Attraktion: ein Baumkronenpfad.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92441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FE915D-5D4B-4822-A833-F8F702E214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01.07.2017 - 31.10.2017</a:t>
            </a:r>
          </a:p>
        </p:txBody>
      </p:sp>
    </p:spTree>
    <p:extLst>
      <p:ext uri="{BB962C8B-B14F-4D97-AF65-F5344CB8AC3E}">
        <p14:creationId xmlns:p14="http://schemas.microsoft.com/office/powerpoint/2010/main" val="29067473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9D1BEF-2C75-4911-88C4-0F864E849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 - Summe Interaktionen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223E11-5A39-4D0B-B65E-FD28AE37D2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67523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6382016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33726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51586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7682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99801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72482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378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- 2017-09-22 03:05:12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Guten Morgen, Ihr Lieben! Genießen Sie den letzten Sommermorgen. Denn haargenau um 22.02 Uhr beginnt der Herbst - kalendarisch gesehen. Meteorologisch gesehen ist der Sommer ja ausgefallen... ;) Kommen Sie gut in den Freitag!
🌫⛅⛅ I 🌂🌂🌂 I 15 bis 18 Grad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806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- 2017-09-12 08:20:13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Ein junger Pfleger lässt nicht locker. Großen Respekt für Alexander Jorde!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4350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- 2017-10-24 04:34:48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 zwei Monaten ist Heiligabend! 🎅 Hier schon mal etwas zum Planen für Sie. 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142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- 2017-10-05 09:52:28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Fiese Masche: Oft verwenden die Betrüger Rufnummern aus Ländern, deren Ländervorwahlen den deutschen Ortsvorwahlen ähneln.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7066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- 2017-10-31 08:59:42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Wegen mutmaßlicher Anschlagspläne ist in Schwerin ein 19-jähriger Syrer festgenommen worden. Er soll laut Generalbundesanwaltschaft einen islamistisch motivierten Anschlag vorbereitet haben.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518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- 2017-09-14 04:37:20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Was für ein Heiz-Typ sind Sie? 😨😈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93057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BF2215-E72D-4B69-8A2A-CC5C3DE842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01.07.2017 - 31.10.2017</a:t>
            </a:r>
          </a:p>
        </p:txBody>
      </p:sp>
    </p:spTree>
    <p:extLst>
      <p:ext uri="{BB962C8B-B14F-4D97-AF65-F5344CB8AC3E}">
        <p14:creationId xmlns:p14="http://schemas.microsoft.com/office/powerpoint/2010/main" val="29086556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68683-FBFA-40A4-AD82-118898C24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 - Summe Interaktionen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42E42A-B040-49AC-BC19-05921523F6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140504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3331510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02880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10445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29937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23044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22802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8412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Mecklenburg-Vorpommern - 2017-10-02 03:25:00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... und warum hat Ihr Auto (k)einen Namen? 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48455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B824E0-AFE9-49B8-9F85-72A2F95EF0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01.07.2017 - 31.10.2017</a:t>
            </a:r>
          </a:p>
        </p:txBody>
      </p:sp>
    </p:spTree>
    <p:extLst>
      <p:ext uri="{BB962C8B-B14F-4D97-AF65-F5344CB8AC3E}">
        <p14:creationId xmlns:p14="http://schemas.microsoft.com/office/powerpoint/2010/main" val="34606877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1210C-ABF6-4720-9933-4B7B23380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- Videos - Crossposts - Export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7E7940-E078-4C4A-AE0A-031B61AC64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58906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3472469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403377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987541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783307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56124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5623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806751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427483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679129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16936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88270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98268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86240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5798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28.09.2017 12:55:09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850944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6961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10.10.2017 09:03:00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5437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18.10.2017 12:06:58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3906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11.07.2017 09:16:47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1322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3BEDE1-0A20-4CDE-8AFC-2220B270F9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01.07.2017 - 31.10.2017</a:t>
            </a:r>
          </a:p>
        </p:txBody>
      </p:sp>
    </p:spTree>
    <p:extLst>
      <p:ext uri="{BB962C8B-B14F-4D97-AF65-F5344CB8AC3E}">
        <p14:creationId xmlns:p14="http://schemas.microsoft.com/office/powerpoint/2010/main" val="26892281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A6BAD-186A-4353-8186-ECB9F2D88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- Videos - Crossposts - Export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1AC028-81C6-4157-8A70-9931C22295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68007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14273790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13308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798455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785838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82252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67822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639627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797476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811212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35258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85738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53446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68272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0392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13.10.2017 10:42:53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7027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21.09.2017 10:01:31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72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06.09.2017 10:03:43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4037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28.07.2017 05:59:53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63101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F3639B-B6D8-4AEC-8E59-39C3134438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01.07.2017 - 31.10.2017</a:t>
            </a:r>
          </a:p>
        </p:txBody>
      </p:sp>
    </p:spTree>
    <p:extLst>
      <p:ext uri="{BB962C8B-B14F-4D97-AF65-F5344CB8AC3E}">
        <p14:creationId xmlns:p14="http://schemas.microsoft.com/office/powerpoint/2010/main" val="22587988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62240B-D6C3-414E-8CCC-25FC81630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- Videos - Crossposts - Export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DDBF18-A752-44AF-977E-01AEEB5F46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84143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40341442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93055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56985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616953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30469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43227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918094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109382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28597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91827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5150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85098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60000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2297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24.07.2017 09:32:52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1292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05.10.2017 08:38:48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5978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15.09.2017 08:05:26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1558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19.07.2017 12:27:00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86974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7E8D10-9AEF-42DA-8138-8959C6235C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01.07.2017 - 31.10.2017</a:t>
            </a:r>
          </a:p>
        </p:txBody>
      </p:sp>
    </p:spTree>
    <p:extLst>
      <p:ext uri="{BB962C8B-B14F-4D97-AF65-F5344CB8AC3E}">
        <p14:creationId xmlns:p14="http://schemas.microsoft.com/office/powerpoint/2010/main" val="34121285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7647FE-1A0E-44CC-BF4C-C91D4F0F6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- Videos - Crossposts - Export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ACBEB4-036A-490A-9769-901460C34E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40454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25912426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65168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678965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342928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16941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00401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682598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021048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802748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54661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32308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06005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0760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866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28.09.2017 13:44:26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2622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25.10.2017 13:55:35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5698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25.07.2017 08:10:52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9996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07.09.2017 10:55:05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68600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136943-97AB-47F7-8E9D-DC8F6843B8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01.07.2017 - 31.10.2017</a:t>
            </a:r>
          </a:p>
        </p:txBody>
      </p:sp>
    </p:spTree>
    <p:extLst>
      <p:ext uri="{BB962C8B-B14F-4D97-AF65-F5344CB8AC3E}">
        <p14:creationId xmlns:p14="http://schemas.microsoft.com/office/powerpoint/2010/main" val="42301794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166C0-EB8E-4BDD-B1F7-18368C892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- Videos - Crossposts - Export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D5A9A1-B7BF-443A-A992-04169F34C4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09473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30009026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60850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988391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075413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67097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68966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203399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486409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92224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808779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54639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91300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47189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6491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15.09.2017 09:46:48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5380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26.09.2017 10:51:36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3821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04.08.2017 08:33:58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1809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06.10.2017 11:40:26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2560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CBFB9A-6A16-45CD-B77E-CDE2D55151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01.07.2017 - 31.10.2017</a:t>
            </a:r>
          </a:p>
        </p:txBody>
      </p:sp>
    </p:spTree>
    <p:extLst>
      <p:ext uri="{BB962C8B-B14F-4D97-AF65-F5344CB8AC3E}">
        <p14:creationId xmlns:p14="http://schemas.microsoft.com/office/powerpoint/2010/main" val="40899872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59018E-C82A-4693-A262-6564949CD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- Videos - Crossposts - Export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6D457A-629F-4E80-A8A0-7CF3537891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28599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13205034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64398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15598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799033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7356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41414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567130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574161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870494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41190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31833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26887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28334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6429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30.07.2017 08:26:59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8949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03.07.2017 11:27:38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2216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03.08.2017 06:28:43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781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06.10.2017 06:13:25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95252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51724C-322C-455E-8EE7-827D6E6E66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01.07.2017 - 31.10.2017</a:t>
            </a:r>
          </a:p>
        </p:txBody>
      </p:sp>
    </p:spTree>
    <p:extLst>
      <p:ext uri="{BB962C8B-B14F-4D97-AF65-F5344CB8AC3E}">
        <p14:creationId xmlns:p14="http://schemas.microsoft.com/office/powerpoint/2010/main" val="394953665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DAAB1-280C-469D-BB4B-89415C316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- Videos - Crossposts - Export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A2D8EF-5060-49AC-ADB7-7BCBA7DC68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52171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25072150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49546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737204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019361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06879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55275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962500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503420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145591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89031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296614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33770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84722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3812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09.08.2017 10:46:22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38178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D1FDA9-1BA4-4568-9C60-6753001C33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01.07.2017 - 31.10.2017</a:t>
            </a:r>
          </a:p>
        </p:txBody>
      </p:sp>
    </p:spTree>
    <p:extLst>
      <p:ext uri="{BB962C8B-B14F-4D97-AF65-F5344CB8AC3E}">
        <p14:creationId xmlns:p14="http://schemas.microsoft.com/office/powerpoint/2010/main" val="27826053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2144</Words>
  <Application>Microsoft Office PowerPoint</Application>
  <PresentationFormat>On-screen Show (4:3)</PresentationFormat>
  <Paragraphs>1207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7" baseType="lpstr">
      <vt:lpstr>Arial</vt:lpstr>
      <vt:lpstr>Calibri</vt:lpstr>
      <vt:lpstr>quintly_template</vt:lpstr>
      <vt:lpstr>Social Media - Evaluation - Facebook</vt:lpstr>
      <vt:lpstr>Profil - Potenz.Reichw.,Aktive Nutzer,I-Rate,Fans</vt:lpstr>
      <vt:lpstr>Profil - Fans</vt:lpstr>
      <vt:lpstr>Profil - Potenzielle Reichweite</vt:lpstr>
      <vt:lpstr>Profil - Aktive Nutzer</vt:lpstr>
      <vt:lpstr>Profil - Video-Starts ab 10 Sek.</vt:lpstr>
      <vt:lpstr>Profil - Durchschnitt Potenzi. Reichweite pro Tag</vt:lpstr>
      <vt:lpstr>Distributionstyp</vt:lpstr>
      <vt:lpstr>Distributionstyp - Tabelle</vt:lpstr>
      <vt:lpstr>Eigene Posts - Shares - Export - 1 of 2</vt:lpstr>
      <vt:lpstr>Eigene Posts - Shares - Export - 2 of 2</vt:lpstr>
      <vt:lpstr>Eigene Posts - Kommentare - Export</vt:lpstr>
      <vt:lpstr>Eigene Posts - Links - Export</vt:lpstr>
      <vt:lpstr>Facebook - Videostarts - Export</vt:lpstr>
      <vt:lpstr>Eigene Posts - Videostartrate - Export</vt:lpstr>
      <vt:lpstr>Eigene Posts - Videostartrate - Flop - Export</vt:lpstr>
      <vt:lpstr>Eigene Posts - Potenzielle Reichweite - Export</vt:lpstr>
      <vt:lpstr>Eigene Posts - Aktive Nutzer - Export</vt:lpstr>
      <vt:lpstr>Eigene Posts - I-Rate Aktive Nutzer - Export</vt:lpstr>
      <vt:lpstr>Eigene Posts - I-Rate Aktive Nutzer-Flop - Export</vt:lpstr>
      <vt:lpstr>Eigene Post - Summe Interaktionen</vt:lpstr>
      <vt:lpstr>FB - Videos - Crossposts - Export</vt:lpstr>
      <vt:lpstr>Eigene Post - Summe Interaktionen - 1 of 5</vt:lpstr>
      <vt:lpstr>Eigene Post - Summe Interaktionen - 2 of 5</vt:lpstr>
      <vt:lpstr>Eigene Post - Summe Interaktionen - 3 of 5</vt:lpstr>
      <vt:lpstr>Eigene Post - Summe Interaktionen - 4 of 5</vt:lpstr>
      <vt:lpstr>Eigene Post - Summe Interaktionen - 5 of 5</vt:lpstr>
      <vt:lpstr>FB - Videos - Crossposts - Export - 1 of 7</vt:lpstr>
      <vt:lpstr>FB - Videos - Crossposts - Export - 2 of 7</vt:lpstr>
      <vt:lpstr>FB - Videos - Crossposts - Export - 3 of 7</vt:lpstr>
      <vt:lpstr>FB - Videos - Crossposts - Export - 4 of 7</vt:lpstr>
      <vt:lpstr>FB - Videos - Crossposts - Export - 5 of 7</vt:lpstr>
      <vt:lpstr>FB - Videos - Crossposts - Export - 6 of 7</vt:lpstr>
      <vt:lpstr>FB - Videos - Crossposts - Export - 7 of 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Media - Evaluation - Facebook</dc:title>
  <dc:creator>Administrator</dc:creator>
  <cp:lastModifiedBy>Administrator</cp:lastModifiedBy>
  <cp:revision>1</cp:revision>
  <dcterms:created xsi:type="dcterms:W3CDTF">2017-11-06T13:20:03Z</dcterms:created>
  <dcterms:modified xsi:type="dcterms:W3CDTF">2017-11-06T13:21:11Z</dcterms:modified>
</cp:coreProperties>
</file>