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5" r:id="rId20"/>
    <p:sldId id="276" r:id="rId21"/>
    <p:sldId id="277" r:id="rId22"/>
    <p:sldId id="278" r:id="rId23"/>
    <p:sldId id="280" r:id="rId24"/>
    <p:sldId id="281" r:id="rId25"/>
    <p:sldId id="282" r:id="rId26"/>
    <p:sldId id="283" r:id="rId27"/>
    <p:sldId id="285" r:id="rId28"/>
    <p:sldId id="286" r:id="rId29"/>
    <p:sldId id="287" r:id="rId30"/>
    <p:sldId id="288" r:id="rId31"/>
    <p:sldId id="289" r:id="rId32"/>
    <p:sldId id="290" r:id="rId33"/>
    <p:sldId id="291"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Sheet1!$B$2:$B$274</c:f>
              <c:numCache>
                <c:formatCode>General</c:formatCode>
                <c:ptCount val="273"/>
                <c:pt idx="0">
                  <c:v>117176</c:v>
                </c:pt>
                <c:pt idx="1">
                  <c:v>117195</c:v>
                </c:pt>
                <c:pt idx="2">
                  <c:v>117230</c:v>
                </c:pt>
                <c:pt idx="3">
                  <c:v>117346</c:v>
                </c:pt>
                <c:pt idx="4">
                  <c:v>117403</c:v>
                </c:pt>
                <c:pt idx="5">
                  <c:v>117432</c:v>
                </c:pt>
                <c:pt idx="6">
                  <c:v>117455</c:v>
                </c:pt>
                <c:pt idx="7">
                  <c:v>117504</c:v>
                </c:pt>
                <c:pt idx="8">
                  <c:v>117501</c:v>
                </c:pt>
                <c:pt idx="9">
                  <c:v>117545</c:v>
                </c:pt>
                <c:pt idx="10">
                  <c:v>117596</c:v>
                </c:pt>
                <c:pt idx="11">
                  <c:v>117654</c:v>
                </c:pt>
                <c:pt idx="12">
                  <c:v>117702</c:v>
                </c:pt>
                <c:pt idx="13">
                  <c:v>117715</c:v>
                </c:pt>
                <c:pt idx="14">
                  <c:v>117777</c:v>
                </c:pt>
                <c:pt idx="15">
                  <c:v>117815</c:v>
                </c:pt>
                <c:pt idx="16">
                  <c:v>117842</c:v>
                </c:pt>
                <c:pt idx="17">
                  <c:v>117870</c:v>
                </c:pt>
                <c:pt idx="18">
                  <c:v>117917</c:v>
                </c:pt>
                <c:pt idx="19">
                  <c:v>117937</c:v>
                </c:pt>
                <c:pt idx="20">
                  <c:v>117940</c:v>
                </c:pt>
                <c:pt idx="21">
                  <c:v>117967</c:v>
                </c:pt>
                <c:pt idx="22">
                  <c:v>118007</c:v>
                </c:pt>
                <c:pt idx="23">
                  <c:v>118038</c:v>
                </c:pt>
                <c:pt idx="24">
                  <c:v>118052</c:v>
                </c:pt>
                <c:pt idx="25">
                  <c:v>118070</c:v>
                </c:pt>
                <c:pt idx="26">
                  <c:v>118085</c:v>
                </c:pt>
                <c:pt idx="27">
                  <c:v>118094</c:v>
                </c:pt>
                <c:pt idx="28">
                  <c:v>118098</c:v>
                </c:pt>
                <c:pt idx="29">
                  <c:v>118188</c:v>
                </c:pt>
                <c:pt idx="30">
                  <c:v>118284</c:v>
                </c:pt>
                <c:pt idx="31">
                  <c:v>118349</c:v>
                </c:pt>
                <c:pt idx="32">
                  <c:v>118391</c:v>
                </c:pt>
                <c:pt idx="33">
                  <c:v>118419</c:v>
                </c:pt>
                <c:pt idx="34">
                  <c:v>118427</c:v>
                </c:pt>
                <c:pt idx="35">
                  <c:v>118435</c:v>
                </c:pt>
                <c:pt idx="36">
                  <c:v>118456</c:v>
                </c:pt>
                <c:pt idx="37">
                  <c:v>118506</c:v>
                </c:pt>
                <c:pt idx="38">
                  <c:v>118542</c:v>
                </c:pt>
                <c:pt idx="39">
                  <c:v>118587</c:v>
                </c:pt>
                <c:pt idx="40">
                  <c:v>118609</c:v>
                </c:pt>
                <c:pt idx="41">
                  <c:v>118646</c:v>
                </c:pt>
                <c:pt idx="42">
                  <c:v>118658</c:v>
                </c:pt>
                <c:pt idx="43">
                  <c:v>118806</c:v>
                </c:pt>
                <c:pt idx="44">
                  <c:v>118981</c:v>
                </c:pt>
                <c:pt idx="45">
                  <c:v>119148</c:v>
                </c:pt>
                <c:pt idx="46">
                  <c:v>119286</c:v>
                </c:pt>
                <c:pt idx="47">
                  <c:v>119416</c:v>
                </c:pt>
                <c:pt idx="48">
                  <c:v>119511</c:v>
                </c:pt>
                <c:pt idx="49">
                  <c:v>119572</c:v>
                </c:pt>
                <c:pt idx="50">
                  <c:v>119653</c:v>
                </c:pt>
                <c:pt idx="51">
                  <c:v>119739</c:v>
                </c:pt>
                <c:pt idx="52">
                  <c:v>119828</c:v>
                </c:pt>
                <c:pt idx="53">
                  <c:v>119900</c:v>
                </c:pt>
                <c:pt idx="54">
                  <c:v>119975</c:v>
                </c:pt>
                <c:pt idx="55">
                  <c:v>120026</c:v>
                </c:pt>
                <c:pt idx="56">
                  <c:v>120103</c:v>
                </c:pt>
                <c:pt idx="57">
                  <c:v>120195</c:v>
                </c:pt>
                <c:pt idx="58">
                  <c:v>120287</c:v>
                </c:pt>
                <c:pt idx="59">
                  <c:v>120344</c:v>
                </c:pt>
                <c:pt idx="60">
                  <c:v>120456</c:v>
                </c:pt>
                <c:pt idx="61">
                  <c:v>120521</c:v>
                </c:pt>
                <c:pt idx="62">
                  <c:v>120584</c:v>
                </c:pt>
                <c:pt idx="63">
                  <c:v>120625</c:v>
                </c:pt>
                <c:pt idx="64">
                  <c:v>120686</c:v>
                </c:pt>
                <c:pt idx="65">
                  <c:v>120740</c:v>
                </c:pt>
                <c:pt idx="66">
                  <c:v>120793</c:v>
                </c:pt>
                <c:pt idx="67">
                  <c:v>120869</c:v>
                </c:pt>
                <c:pt idx="68">
                  <c:v>120952</c:v>
                </c:pt>
                <c:pt idx="69">
                  <c:v>121029</c:v>
                </c:pt>
                <c:pt idx="70">
                  <c:v>121101</c:v>
                </c:pt>
                <c:pt idx="71">
                  <c:v>121220</c:v>
                </c:pt>
                <c:pt idx="72">
                  <c:v>121279</c:v>
                </c:pt>
                <c:pt idx="73">
                  <c:v>121347</c:v>
                </c:pt>
                <c:pt idx="74">
                  <c:v>121426</c:v>
                </c:pt>
                <c:pt idx="75">
                  <c:v>121496</c:v>
                </c:pt>
                <c:pt idx="76">
                  <c:v>121548</c:v>
                </c:pt>
                <c:pt idx="77">
                  <c:v>121625</c:v>
                </c:pt>
                <c:pt idx="78">
                  <c:v>121659</c:v>
                </c:pt>
                <c:pt idx="79">
                  <c:v>121729</c:v>
                </c:pt>
                <c:pt idx="80">
                  <c:v>121774</c:v>
                </c:pt>
                <c:pt idx="81">
                  <c:v>121826</c:v>
                </c:pt>
                <c:pt idx="82">
                  <c:v>121893</c:v>
                </c:pt>
                <c:pt idx="83">
                  <c:v>121960</c:v>
                </c:pt>
                <c:pt idx="84">
                  <c:v>122019</c:v>
                </c:pt>
                <c:pt idx="85">
                  <c:v>122067</c:v>
                </c:pt>
                <c:pt idx="86">
                  <c:v>122142</c:v>
                </c:pt>
                <c:pt idx="87">
                  <c:v>122228</c:v>
                </c:pt>
                <c:pt idx="88">
                  <c:v>122404</c:v>
                </c:pt>
                <c:pt idx="89">
                  <c:v>122479</c:v>
                </c:pt>
                <c:pt idx="90">
                  <c:v>122531</c:v>
                </c:pt>
                <c:pt idx="91">
                  <c:v>122593</c:v>
                </c:pt>
                <c:pt idx="92">
                  <c:v>122645</c:v>
                </c:pt>
                <c:pt idx="93">
                  <c:v>122718</c:v>
                </c:pt>
                <c:pt idx="94">
                  <c:v>122812</c:v>
                </c:pt>
                <c:pt idx="95">
                  <c:v>122863</c:v>
                </c:pt>
                <c:pt idx="96">
                  <c:v>122913</c:v>
                </c:pt>
                <c:pt idx="97">
                  <c:v>122967</c:v>
                </c:pt>
                <c:pt idx="98">
                  <c:v>123026</c:v>
                </c:pt>
                <c:pt idx="99">
                  <c:v>123061</c:v>
                </c:pt>
                <c:pt idx="100">
                  <c:v>123119</c:v>
                </c:pt>
                <c:pt idx="101">
                  <c:v>123193</c:v>
                </c:pt>
                <c:pt idx="102">
                  <c:v>123250</c:v>
                </c:pt>
                <c:pt idx="103">
                  <c:v>123250</c:v>
                </c:pt>
                <c:pt idx="104">
                  <c:v>123262</c:v>
                </c:pt>
                <c:pt idx="105">
                  <c:v>123279</c:v>
                </c:pt>
                <c:pt idx="106">
                  <c:v>123291</c:v>
                </c:pt>
                <c:pt idx="107">
                  <c:v>123316</c:v>
                </c:pt>
                <c:pt idx="108">
                  <c:v>123355</c:v>
                </c:pt>
                <c:pt idx="109">
                  <c:v>123395</c:v>
                </c:pt>
                <c:pt idx="110">
                  <c:v>123416</c:v>
                </c:pt>
                <c:pt idx="111">
                  <c:v>123424</c:v>
                </c:pt>
                <c:pt idx="112">
                  <c:v>123453</c:v>
                </c:pt>
                <c:pt idx="113">
                  <c:v>123454</c:v>
                </c:pt>
                <c:pt idx="114">
                  <c:v>123485</c:v>
                </c:pt>
                <c:pt idx="115">
                  <c:v>123514</c:v>
                </c:pt>
                <c:pt idx="116">
                  <c:v>123546</c:v>
                </c:pt>
                <c:pt idx="117">
                  <c:v>123616</c:v>
                </c:pt>
                <c:pt idx="118">
                  <c:v>123749</c:v>
                </c:pt>
                <c:pt idx="119">
                  <c:v>123777</c:v>
                </c:pt>
                <c:pt idx="120">
                  <c:v>123798</c:v>
                </c:pt>
                <c:pt idx="121">
                  <c:v>123822</c:v>
                </c:pt>
                <c:pt idx="122">
                  <c:v>123839</c:v>
                </c:pt>
                <c:pt idx="123">
                  <c:v>123850</c:v>
                </c:pt>
                <c:pt idx="124">
                  <c:v>123890</c:v>
                </c:pt>
                <c:pt idx="125">
                  <c:v>123893</c:v>
                </c:pt>
                <c:pt idx="126">
                  <c:v>123915</c:v>
                </c:pt>
                <c:pt idx="127">
                  <c:v>123921</c:v>
                </c:pt>
                <c:pt idx="128">
                  <c:v>123951</c:v>
                </c:pt>
                <c:pt idx="129">
                  <c:v>123986</c:v>
                </c:pt>
                <c:pt idx="130">
                  <c:v>124001</c:v>
                </c:pt>
                <c:pt idx="131">
                  <c:v>124020</c:v>
                </c:pt>
                <c:pt idx="132">
                  <c:v>124048</c:v>
                </c:pt>
                <c:pt idx="133">
                  <c:v>124072</c:v>
                </c:pt>
                <c:pt idx="134">
                  <c:v>124101</c:v>
                </c:pt>
                <c:pt idx="135">
                  <c:v>124127</c:v>
                </c:pt>
                <c:pt idx="136">
                  <c:v>124168</c:v>
                </c:pt>
                <c:pt idx="137">
                  <c:v>124202</c:v>
                </c:pt>
                <c:pt idx="138">
                  <c:v>124237</c:v>
                </c:pt>
                <c:pt idx="139">
                  <c:v>124338</c:v>
                </c:pt>
                <c:pt idx="140">
                  <c:v>124425</c:v>
                </c:pt>
                <c:pt idx="141">
                  <c:v>124477</c:v>
                </c:pt>
                <c:pt idx="142">
                  <c:v>124513</c:v>
                </c:pt>
                <c:pt idx="143">
                  <c:v>124526</c:v>
                </c:pt>
                <c:pt idx="144">
                  <c:v>124540</c:v>
                </c:pt>
                <c:pt idx="145">
                  <c:v>124573</c:v>
                </c:pt>
                <c:pt idx="146">
                  <c:v>124597</c:v>
                </c:pt>
                <c:pt idx="147">
                  <c:v>124618</c:v>
                </c:pt>
                <c:pt idx="148">
                  <c:v>124656</c:v>
                </c:pt>
                <c:pt idx="149">
                  <c:v>124703</c:v>
                </c:pt>
                <c:pt idx="150">
                  <c:v>124764</c:v>
                </c:pt>
                <c:pt idx="151">
                  <c:v>124796</c:v>
                </c:pt>
                <c:pt idx="152">
                  <c:v>124872</c:v>
                </c:pt>
                <c:pt idx="153">
                  <c:v>124956</c:v>
                </c:pt>
                <c:pt idx="154">
                  <c:v>125002</c:v>
                </c:pt>
                <c:pt idx="155">
                  <c:v>125042</c:v>
                </c:pt>
                <c:pt idx="156">
                  <c:v>125058</c:v>
                </c:pt>
                <c:pt idx="157">
                  <c:v>125119</c:v>
                </c:pt>
                <c:pt idx="158">
                  <c:v>125178</c:v>
                </c:pt>
                <c:pt idx="159">
                  <c:v>125201</c:v>
                </c:pt>
                <c:pt idx="160">
                  <c:v>125217</c:v>
                </c:pt>
                <c:pt idx="161">
                  <c:v>125266</c:v>
                </c:pt>
                <c:pt idx="162">
                  <c:v>125299</c:v>
                </c:pt>
                <c:pt idx="163">
                  <c:v>125320</c:v>
                </c:pt>
                <c:pt idx="164">
                  <c:v>125331</c:v>
                </c:pt>
                <c:pt idx="165">
                  <c:v>125358</c:v>
                </c:pt>
                <c:pt idx="166">
                  <c:v>125408</c:v>
                </c:pt>
                <c:pt idx="167">
                  <c:v>125451</c:v>
                </c:pt>
                <c:pt idx="168">
                  <c:v>125475</c:v>
                </c:pt>
                <c:pt idx="169">
                  <c:v>125511</c:v>
                </c:pt>
                <c:pt idx="170">
                  <c:v>125537</c:v>
                </c:pt>
                <c:pt idx="171">
                  <c:v>125567</c:v>
                </c:pt>
                <c:pt idx="172">
                  <c:v>125657</c:v>
                </c:pt>
                <c:pt idx="173">
                  <c:v>125692</c:v>
                </c:pt>
                <c:pt idx="174">
                  <c:v>125712</c:v>
                </c:pt>
                <c:pt idx="175">
                  <c:v>125728</c:v>
                </c:pt>
                <c:pt idx="176">
                  <c:v>125767</c:v>
                </c:pt>
                <c:pt idx="177">
                  <c:v>125784</c:v>
                </c:pt>
                <c:pt idx="178">
                  <c:v>125806</c:v>
                </c:pt>
                <c:pt idx="179">
                  <c:v>125836</c:v>
                </c:pt>
                <c:pt idx="180">
                  <c:v>125869</c:v>
                </c:pt>
                <c:pt idx="181">
                  <c:v>125902</c:v>
                </c:pt>
                <c:pt idx="182">
                  <c:v>125942</c:v>
                </c:pt>
                <c:pt idx="183">
                  <c:v>125974</c:v>
                </c:pt>
                <c:pt idx="184">
                  <c:v>126013</c:v>
                </c:pt>
                <c:pt idx="185">
                  <c:v>126047</c:v>
                </c:pt>
                <c:pt idx="186">
                  <c:v>126164</c:v>
                </c:pt>
                <c:pt idx="187">
                  <c:v>126405</c:v>
                </c:pt>
                <c:pt idx="188">
                  <c:v>126513</c:v>
                </c:pt>
                <c:pt idx="189">
                  <c:v>126585</c:v>
                </c:pt>
                <c:pt idx="190">
                  <c:v>126619</c:v>
                </c:pt>
                <c:pt idx="191">
                  <c:v>126682</c:v>
                </c:pt>
                <c:pt idx="192">
                  <c:v>126744</c:v>
                </c:pt>
                <c:pt idx="193">
                  <c:v>126764</c:v>
                </c:pt>
                <c:pt idx="194">
                  <c:v>126796</c:v>
                </c:pt>
                <c:pt idx="195">
                  <c:v>126867</c:v>
                </c:pt>
                <c:pt idx="196">
                  <c:v>126959</c:v>
                </c:pt>
                <c:pt idx="197">
                  <c:v>127007</c:v>
                </c:pt>
                <c:pt idx="198">
                  <c:v>127073</c:v>
                </c:pt>
                <c:pt idx="199">
                  <c:v>127116</c:v>
                </c:pt>
                <c:pt idx="200">
                  <c:v>127167</c:v>
                </c:pt>
                <c:pt idx="201">
                  <c:v>127184</c:v>
                </c:pt>
                <c:pt idx="202">
                  <c:v>127195</c:v>
                </c:pt>
                <c:pt idx="203">
                  <c:v>127232</c:v>
                </c:pt>
                <c:pt idx="204">
                  <c:v>127258</c:v>
                </c:pt>
                <c:pt idx="205">
                  <c:v>127382</c:v>
                </c:pt>
                <c:pt idx="206">
                  <c:v>127480</c:v>
                </c:pt>
                <c:pt idx="207">
                  <c:v>127544</c:v>
                </c:pt>
                <c:pt idx="208">
                  <c:v>127634</c:v>
                </c:pt>
                <c:pt idx="209">
                  <c:v>127738</c:v>
                </c:pt>
                <c:pt idx="210">
                  <c:v>127801</c:v>
                </c:pt>
                <c:pt idx="211">
                  <c:v>127821</c:v>
                </c:pt>
                <c:pt idx="212">
                  <c:v>127844</c:v>
                </c:pt>
                <c:pt idx="213">
                  <c:v>127863</c:v>
                </c:pt>
                <c:pt idx="214">
                  <c:v>127891</c:v>
                </c:pt>
                <c:pt idx="215">
                  <c:v>127914</c:v>
                </c:pt>
                <c:pt idx="216">
                  <c:v>127939</c:v>
                </c:pt>
                <c:pt idx="217">
                  <c:v>127962</c:v>
                </c:pt>
                <c:pt idx="218">
                  <c:v>127986</c:v>
                </c:pt>
                <c:pt idx="219">
                  <c:v>128010</c:v>
                </c:pt>
                <c:pt idx="220">
                  <c:v>128048</c:v>
                </c:pt>
                <c:pt idx="221">
                  <c:v>128085</c:v>
                </c:pt>
                <c:pt idx="222">
                  <c:v>128119</c:v>
                </c:pt>
                <c:pt idx="223">
                  <c:v>128154</c:v>
                </c:pt>
                <c:pt idx="224">
                  <c:v>128179</c:v>
                </c:pt>
                <c:pt idx="225">
                  <c:v>128205</c:v>
                </c:pt>
                <c:pt idx="226">
                  <c:v>128238</c:v>
                </c:pt>
                <c:pt idx="227">
                  <c:v>128263</c:v>
                </c:pt>
                <c:pt idx="228">
                  <c:v>128338</c:v>
                </c:pt>
                <c:pt idx="229">
                  <c:v>128364</c:v>
                </c:pt>
                <c:pt idx="230">
                  <c:v>128395</c:v>
                </c:pt>
                <c:pt idx="231">
                  <c:v>128404</c:v>
                </c:pt>
                <c:pt idx="232">
                  <c:v>128433</c:v>
                </c:pt>
                <c:pt idx="233">
                  <c:v>128451</c:v>
                </c:pt>
                <c:pt idx="234">
                  <c:v>128461</c:v>
                </c:pt>
                <c:pt idx="235">
                  <c:v>128475</c:v>
                </c:pt>
                <c:pt idx="236">
                  <c:v>128486</c:v>
                </c:pt>
                <c:pt idx="237">
                  <c:v>128498</c:v>
                </c:pt>
                <c:pt idx="238">
                  <c:v>128512</c:v>
                </c:pt>
                <c:pt idx="239">
                  <c:v>128532</c:v>
                </c:pt>
                <c:pt idx="240">
                  <c:v>128576</c:v>
                </c:pt>
                <c:pt idx="241">
                  <c:v>128622</c:v>
                </c:pt>
                <c:pt idx="242">
                  <c:v>128654</c:v>
                </c:pt>
                <c:pt idx="243">
                  <c:v>128665</c:v>
                </c:pt>
                <c:pt idx="244">
                  <c:v>128672</c:v>
                </c:pt>
                <c:pt idx="245">
                  <c:v>128686</c:v>
                </c:pt>
                <c:pt idx="246">
                  <c:v>128704</c:v>
                </c:pt>
                <c:pt idx="247">
                  <c:v>128738</c:v>
                </c:pt>
                <c:pt idx="248">
                  <c:v>128788</c:v>
                </c:pt>
                <c:pt idx="249">
                  <c:v>128875</c:v>
                </c:pt>
                <c:pt idx="250">
                  <c:v>128949</c:v>
                </c:pt>
                <c:pt idx="251">
                  <c:v>129073</c:v>
                </c:pt>
                <c:pt idx="252">
                  <c:v>129160</c:v>
                </c:pt>
                <c:pt idx="253">
                  <c:v>129195</c:v>
                </c:pt>
                <c:pt idx="254">
                  <c:v>129219</c:v>
                </c:pt>
                <c:pt idx="255">
                  <c:v>129251</c:v>
                </c:pt>
                <c:pt idx="256">
                  <c:v>129286</c:v>
                </c:pt>
                <c:pt idx="257">
                  <c:v>129308</c:v>
                </c:pt>
                <c:pt idx="258">
                  <c:v>129316</c:v>
                </c:pt>
                <c:pt idx="259">
                  <c:v>129326</c:v>
                </c:pt>
                <c:pt idx="260">
                  <c:v>129329</c:v>
                </c:pt>
                <c:pt idx="261">
                  <c:v>129340</c:v>
                </c:pt>
                <c:pt idx="262">
                  <c:v>129353</c:v>
                </c:pt>
                <c:pt idx="263">
                  <c:v>129374</c:v>
                </c:pt>
                <c:pt idx="264">
                  <c:v>129451</c:v>
                </c:pt>
                <c:pt idx="265">
                  <c:v>129894</c:v>
                </c:pt>
                <c:pt idx="266">
                  <c:v>130191</c:v>
                </c:pt>
                <c:pt idx="267">
                  <c:v>130326</c:v>
                </c:pt>
                <c:pt idx="268">
                  <c:v>130439</c:v>
                </c:pt>
                <c:pt idx="269">
                  <c:v>130530</c:v>
                </c:pt>
                <c:pt idx="270">
                  <c:v>130581</c:v>
                </c:pt>
                <c:pt idx="271">
                  <c:v>130627</c:v>
                </c:pt>
                <c:pt idx="272">
                  <c:v>130639</c:v>
                </c:pt>
              </c:numCache>
            </c:numRef>
          </c:val>
          <c:smooth val="0"/>
          <c:extLst>
            <c:ext xmlns:c16="http://schemas.microsoft.com/office/drawing/2014/chart" uri="{C3380CC4-5D6E-409C-BE32-E72D297353CC}">
              <c16:uniqueId val="{00000000-6D29-449D-8CA0-F4FA606DA881}"/>
            </c:ext>
          </c:extLst>
        </c:ser>
        <c:ser>
          <c:idx val="1"/>
          <c:order val="1"/>
          <c:tx>
            <c:strRef>
              <c:f>Sheet1!$C$1</c:f>
              <c:strCache>
                <c:ptCount val="1"/>
                <c:pt idx="0">
                  <c:v>NDR 2 Soundcheck Neue Musik - Das Festival</c:v>
                </c:pt>
              </c:strCache>
            </c:strRef>
          </c:tx>
          <c:spPr>
            <a:ln w="28575" cap="rnd">
              <a:solidFill>
                <a:schemeClr val="accent2"/>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Sheet1!$C$2:$C$274</c:f>
              <c:numCache>
                <c:formatCode>General</c:formatCode>
                <c:ptCount val="273"/>
                <c:pt idx="0">
                  <c:v>1917</c:v>
                </c:pt>
                <c:pt idx="1">
                  <c:v>1918</c:v>
                </c:pt>
                <c:pt idx="2">
                  <c:v>1918</c:v>
                </c:pt>
                <c:pt idx="3">
                  <c:v>1917</c:v>
                </c:pt>
                <c:pt idx="4">
                  <c:v>1917</c:v>
                </c:pt>
                <c:pt idx="5">
                  <c:v>1918</c:v>
                </c:pt>
                <c:pt idx="6">
                  <c:v>1919</c:v>
                </c:pt>
                <c:pt idx="7">
                  <c:v>1919</c:v>
                </c:pt>
                <c:pt idx="8">
                  <c:v>1919</c:v>
                </c:pt>
                <c:pt idx="9">
                  <c:v>1920</c:v>
                </c:pt>
                <c:pt idx="10">
                  <c:v>1922</c:v>
                </c:pt>
                <c:pt idx="11">
                  <c:v>1922</c:v>
                </c:pt>
                <c:pt idx="12">
                  <c:v>1922</c:v>
                </c:pt>
                <c:pt idx="13">
                  <c:v>1922</c:v>
                </c:pt>
                <c:pt idx="14">
                  <c:v>1922</c:v>
                </c:pt>
                <c:pt idx="15">
                  <c:v>1922</c:v>
                </c:pt>
                <c:pt idx="16">
                  <c:v>1922</c:v>
                </c:pt>
                <c:pt idx="17">
                  <c:v>1922</c:v>
                </c:pt>
                <c:pt idx="18">
                  <c:v>1922</c:v>
                </c:pt>
                <c:pt idx="19">
                  <c:v>1922</c:v>
                </c:pt>
                <c:pt idx="20">
                  <c:v>1922</c:v>
                </c:pt>
                <c:pt idx="21">
                  <c:v>1924</c:v>
                </c:pt>
                <c:pt idx="22">
                  <c:v>1926</c:v>
                </c:pt>
                <c:pt idx="23">
                  <c:v>1927</c:v>
                </c:pt>
                <c:pt idx="24">
                  <c:v>1928</c:v>
                </c:pt>
                <c:pt idx="25">
                  <c:v>1928</c:v>
                </c:pt>
                <c:pt idx="26">
                  <c:v>1931</c:v>
                </c:pt>
                <c:pt idx="27">
                  <c:v>1931</c:v>
                </c:pt>
                <c:pt idx="28">
                  <c:v>1931</c:v>
                </c:pt>
                <c:pt idx="29">
                  <c:v>1931</c:v>
                </c:pt>
                <c:pt idx="30">
                  <c:v>1931</c:v>
                </c:pt>
                <c:pt idx="31">
                  <c:v>1931</c:v>
                </c:pt>
                <c:pt idx="32">
                  <c:v>1932</c:v>
                </c:pt>
                <c:pt idx="33">
                  <c:v>1935</c:v>
                </c:pt>
                <c:pt idx="34">
                  <c:v>1936</c:v>
                </c:pt>
                <c:pt idx="35">
                  <c:v>1935</c:v>
                </c:pt>
                <c:pt idx="36">
                  <c:v>1936</c:v>
                </c:pt>
                <c:pt idx="37">
                  <c:v>1936</c:v>
                </c:pt>
                <c:pt idx="38">
                  <c:v>1935</c:v>
                </c:pt>
                <c:pt idx="39">
                  <c:v>1934</c:v>
                </c:pt>
                <c:pt idx="40">
                  <c:v>1936</c:v>
                </c:pt>
                <c:pt idx="41">
                  <c:v>1936</c:v>
                </c:pt>
                <c:pt idx="42">
                  <c:v>1939</c:v>
                </c:pt>
                <c:pt idx="43">
                  <c:v>1940</c:v>
                </c:pt>
                <c:pt idx="44">
                  <c:v>1941</c:v>
                </c:pt>
                <c:pt idx="45">
                  <c:v>1941</c:v>
                </c:pt>
                <c:pt idx="46">
                  <c:v>1941</c:v>
                </c:pt>
                <c:pt idx="47">
                  <c:v>1942</c:v>
                </c:pt>
                <c:pt idx="48">
                  <c:v>1943</c:v>
                </c:pt>
                <c:pt idx="49">
                  <c:v>1943</c:v>
                </c:pt>
                <c:pt idx="50">
                  <c:v>1943</c:v>
                </c:pt>
                <c:pt idx="51">
                  <c:v>1943</c:v>
                </c:pt>
                <c:pt idx="52">
                  <c:v>1944</c:v>
                </c:pt>
                <c:pt idx="53">
                  <c:v>1945</c:v>
                </c:pt>
                <c:pt idx="54">
                  <c:v>1945</c:v>
                </c:pt>
                <c:pt idx="55">
                  <c:v>1944</c:v>
                </c:pt>
                <c:pt idx="56">
                  <c:v>1943</c:v>
                </c:pt>
                <c:pt idx="57">
                  <c:v>1943</c:v>
                </c:pt>
                <c:pt idx="58">
                  <c:v>1942</c:v>
                </c:pt>
                <c:pt idx="59">
                  <c:v>1942</c:v>
                </c:pt>
                <c:pt idx="60">
                  <c:v>1944</c:v>
                </c:pt>
                <c:pt idx="61">
                  <c:v>1944</c:v>
                </c:pt>
                <c:pt idx="62">
                  <c:v>1945</c:v>
                </c:pt>
                <c:pt idx="63">
                  <c:v>1944</c:v>
                </c:pt>
                <c:pt idx="64">
                  <c:v>1943</c:v>
                </c:pt>
                <c:pt idx="65">
                  <c:v>1944</c:v>
                </c:pt>
                <c:pt idx="66">
                  <c:v>1944</c:v>
                </c:pt>
                <c:pt idx="67">
                  <c:v>1945</c:v>
                </c:pt>
                <c:pt idx="68">
                  <c:v>1945</c:v>
                </c:pt>
                <c:pt idx="69">
                  <c:v>1946</c:v>
                </c:pt>
                <c:pt idx="70">
                  <c:v>1946</c:v>
                </c:pt>
                <c:pt idx="71">
                  <c:v>1946</c:v>
                </c:pt>
                <c:pt idx="72">
                  <c:v>1949</c:v>
                </c:pt>
                <c:pt idx="73">
                  <c:v>1949</c:v>
                </c:pt>
                <c:pt idx="74">
                  <c:v>1950</c:v>
                </c:pt>
                <c:pt idx="75">
                  <c:v>1952</c:v>
                </c:pt>
                <c:pt idx="76">
                  <c:v>1953</c:v>
                </c:pt>
                <c:pt idx="77">
                  <c:v>1953</c:v>
                </c:pt>
                <c:pt idx="78">
                  <c:v>1953</c:v>
                </c:pt>
                <c:pt idx="79">
                  <c:v>1954</c:v>
                </c:pt>
                <c:pt idx="80">
                  <c:v>1954</c:v>
                </c:pt>
                <c:pt idx="81">
                  <c:v>1954</c:v>
                </c:pt>
                <c:pt idx="82">
                  <c:v>1954</c:v>
                </c:pt>
                <c:pt idx="83">
                  <c:v>1954</c:v>
                </c:pt>
                <c:pt idx="84">
                  <c:v>1954</c:v>
                </c:pt>
                <c:pt idx="85">
                  <c:v>1954</c:v>
                </c:pt>
                <c:pt idx="86">
                  <c:v>1955</c:v>
                </c:pt>
                <c:pt idx="87">
                  <c:v>1957</c:v>
                </c:pt>
                <c:pt idx="88">
                  <c:v>1960</c:v>
                </c:pt>
                <c:pt idx="89">
                  <c:v>1960</c:v>
                </c:pt>
                <c:pt idx="90">
                  <c:v>1961</c:v>
                </c:pt>
                <c:pt idx="91">
                  <c:v>1961</c:v>
                </c:pt>
                <c:pt idx="92">
                  <c:v>1961</c:v>
                </c:pt>
                <c:pt idx="93">
                  <c:v>1961</c:v>
                </c:pt>
                <c:pt idx="94">
                  <c:v>1962</c:v>
                </c:pt>
                <c:pt idx="95">
                  <c:v>1962</c:v>
                </c:pt>
                <c:pt idx="96">
                  <c:v>1962</c:v>
                </c:pt>
                <c:pt idx="97">
                  <c:v>1963</c:v>
                </c:pt>
                <c:pt idx="98">
                  <c:v>1964</c:v>
                </c:pt>
                <c:pt idx="99">
                  <c:v>1965</c:v>
                </c:pt>
                <c:pt idx="100">
                  <c:v>1965</c:v>
                </c:pt>
                <c:pt idx="101">
                  <c:v>1966</c:v>
                </c:pt>
                <c:pt idx="102">
                  <c:v>1967</c:v>
                </c:pt>
                <c:pt idx="103">
                  <c:v>1967</c:v>
                </c:pt>
                <c:pt idx="104">
                  <c:v>1968</c:v>
                </c:pt>
                <c:pt idx="105">
                  <c:v>1969</c:v>
                </c:pt>
                <c:pt idx="106">
                  <c:v>1970</c:v>
                </c:pt>
                <c:pt idx="107">
                  <c:v>1970</c:v>
                </c:pt>
                <c:pt idx="108">
                  <c:v>1971</c:v>
                </c:pt>
                <c:pt idx="109">
                  <c:v>1972</c:v>
                </c:pt>
                <c:pt idx="110">
                  <c:v>1973</c:v>
                </c:pt>
                <c:pt idx="111">
                  <c:v>1973</c:v>
                </c:pt>
                <c:pt idx="112">
                  <c:v>1975</c:v>
                </c:pt>
                <c:pt idx="113">
                  <c:v>1976</c:v>
                </c:pt>
                <c:pt idx="114">
                  <c:v>1979</c:v>
                </c:pt>
                <c:pt idx="115">
                  <c:v>1979</c:v>
                </c:pt>
                <c:pt idx="116">
                  <c:v>1979</c:v>
                </c:pt>
                <c:pt idx="117">
                  <c:v>1980</c:v>
                </c:pt>
                <c:pt idx="118">
                  <c:v>1982</c:v>
                </c:pt>
                <c:pt idx="119">
                  <c:v>1982</c:v>
                </c:pt>
                <c:pt idx="120">
                  <c:v>1982</c:v>
                </c:pt>
                <c:pt idx="121">
                  <c:v>1984</c:v>
                </c:pt>
                <c:pt idx="122">
                  <c:v>1985</c:v>
                </c:pt>
                <c:pt idx="123">
                  <c:v>1986</c:v>
                </c:pt>
                <c:pt idx="124">
                  <c:v>1987</c:v>
                </c:pt>
                <c:pt idx="125">
                  <c:v>1988</c:v>
                </c:pt>
                <c:pt idx="126">
                  <c:v>1989</c:v>
                </c:pt>
                <c:pt idx="127">
                  <c:v>1991</c:v>
                </c:pt>
                <c:pt idx="128">
                  <c:v>1991</c:v>
                </c:pt>
                <c:pt idx="129">
                  <c:v>1995</c:v>
                </c:pt>
                <c:pt idx="130">
                  <c:v>1997</c:v>
                </c:pt>
                <c:pt idx="131">
                  <c:v>1997</c:v>
                </c:pt>
                <c:pt idx="132">
                  <c:v>1997</c:v>
                </c:pt>
                <c:pt idx="133">
                  <c:v>1998</c:v>
                </c:pt>
                <c:pt idx="134">
                  <c:v>1998</c:v>
                </c:pt>
                <c:pt idx="135">
                  <c:v>2000</c:v>
                </c:pt>
                <c:pt idx="136">
                  <c:v>2000</c:v>
                </c:pt>
                <c:pt idx="137">
                  <c:v>2003</c:v>
                </c:pt>
                <c:pt idx="138">
                  <c:v>2005</c:v>
                </c:pt>
                <c:pt idx="139">
                  <c:v>2010</c:v>
                </c:pt>
                <c:pt idx="140">
                  <c:v>2011</c:v>
                </c:pt>
                <c:pt idx="141">
                  <c:v>2012</c:v>
                </c:pt>
                <c:pt idx="142">
                  <c:v>2012</c:v>
                </c:pt>
                <c:pt idx="143">
                  <c:v>2012</c:v>
                </c:pt>
                <c:pt idx="144">
                  <c:v>2013</c:v>
                </c:pt>
                <c:pt idx="145">
                  <c:v>2015</c:v>
                </c:pt>
                <c:pt idx="146">
                  <c:v>2018</c:v>
                </c:pt>
                <c:pt idx="147">
                  <c:v>2020</c:v>
                </c:pt>
                <c:pt idx="148">
                  <c:v>2020</c:v>
                </c:pt>
                <c:pt idx="149">
                  <c:v>2020</c:v>
                </c:pt>
                <c:pt idx="150">
                  <c:v>2023</c:v>
                </c:pt>
                <c:pt idx="151">
                  <c:v>2023</c:v>
                </c:pt>
                <c:pt idx="152">
                  <c:v>2053</c:v>
                </c:pt>
                <c:pt idx="153">
                  <c:v>2068</c:v>
                </c:pt>
                <c:pt idx="154">
                  <c:v>2072</c:v>
                </c:pt>
                <c:pt idx="155">
                  <c:v>2073</c:v>
                </c:pt>
                <c:pt idx="156">
                  <c:v>2124</c:v>
                </c:pt>
                <c:pt idx="157">
                  <c:v>2178</c:v>
                </c:pt>
                <c:pt idx="158">
                  <c:v>2267</c:v>
                </c:pt>
                <c:pt idx="159">
                  <c:v>2314</c:v>
                </c:pt>
                <c:pt idx="160">
                  <c:v>2338</c:v>
                </c:pt>
                <c:pt idx="161">
                  <c:v>2361</c:v>
                </c:pt>
                <c:pt idx="162">
                  <c:v>2374</c:v>
                </c:pt>
                <c:pt idx="163">
                  <c:v>2384</c:v>
                </c:pt>
                <c:pt idx="164">
                  <c:v>2397</c:v>
                </c:pt>
                <c:pt idx="165">
                  <c:v>2405</c:v>
                </c:pt>
                <c:pt idx="166">
                  <c:v>2409</c:v>
                </c:pt>
                <c:pt idx="167">
                  <c:v>2419</c:v>
                </c:pt>
                <c:pt idx="168">
                  <c:v>2426</c:v>
                </c:pt>
                <c:pt idx="169">
                  <c:v>2434</c:v>
                </c:pt>
                <c:pt idx="170">
                  <c:v>2438</c:v>
                </c:pt>
                <c:pt idx="171">
                  <c:v>2439</c:v>
                </c:pt>
                <c:pt idx="172">
                  <c:v>2453</c:v>
                </c:pt>
                <c:pt idx="173">
                  <c:v>2470</c:v>
                </c:pt>
                <c:pt idx="174">
                  <c:v>2477</c:v>
                </c:pt>
                <c:pt idx="175">
                  <c:v>2486</c:v>
                </c:pt>
                <c:pt idx="176">
                  <c:v>2496</c:v>
                </c:pt>
                <c:pt idx="177">
                  <c:v>2504</c:v>
                </c:pt>
                <c:pt idx="178">
                  <c:v>2505</c:v>
                </c:pt>
                <c:pt idx="179">
                  <c:v>2524</c:v>
                </c:pt>
                <c:pt idx="180">
                  <c:v>2531</c:v>
                </c:pt>
                <c:pt idx="181">
                  <c:v>2542</c:v>
                </c:pt>
                <c:pt idx="182">
                  <c:v>2557</c:v>
                </c:pt>
                <c:pt idx="183">
                  <c:v>2564</c:v>
                </c:pt>
                <c:pt idx="184">
                  <c:v>2568</c:v>
                </c:pt>
                <c:pt idx="185">
                  <c:v>2569</c:v>
                </c:pt>
                <c:pt idx="186">
                  <c:v>2577</c:v>
                </c:pt>
                <c:pt idx="187">
                  <c:v>2580</c:v>
                </c:pt>
                <c:pt idx="188">
                  <c:v>2584</c:v>
                </c:pt>
                <c:pt idx="189">
                  <c:v>2588</c:v>
                </c:pt>
                <c:pt idx="190">
                  <c:v>2590</c:v>
                </c:pt>
                <c:pt idx="191">
                  <c:v>2592</c:v>
                </c:pt>
                <c:pt idx="192">
                  <c:v>2593</c:v>
                </c:pt>
                <c:pt idx="193">
                  <c:v>2596</c:v>
                </c:pt>
                <c:pt idx="194">
                  <c:v>2598</c:v>
                </c:pt>
                <c:pt idx="195">
                  <c:v>2599</c:v>
                </c:pt>
                <c:pt idx="196">
                  <c:v>2603</c:v>
                </c:pt>
                <c:pt idx="197">
                  <c:v>2604</c:v>
                </c:pt>
                <c:pt idx="198">
                  <c:v>2604</c:v>
                </c:pt>
                <c:pt idx="199">
                  <c:v>2605</c:v>
                </c:pt>
                <c:pt idx="200">
                  <c:v>2606</c:v>
                </c:pt>
                <c:pt idx="201">
                  <c:v>2606</c:v>
                </c:pt>
                <c:pt idx="202">
                  <c:v>2606</c:v>
                </c:pt>
                <c:pt idx="203">
                  <c:v>2605</c:v>
                </c:pt>
                <c:pt idx="204">
                  <c:v>2607</c:v>
                </c:pt>
                <c:pt idx="205">
                  <c:v>2610</c:v>
                </c:pt>
                <c:pt idx="206">
                  <c:v>2614</c:v>
                </c:pt>
                <c:pt idx="207">
                  <c:v>2615</c:v>
                </c:pt>
                <c:pt idx="208">
                  <c:v>2615</c:v>
                </c:pt>
                <c:pt idx="209">
                  <c:v>2618</c:v>
                </c:pt>
                <c:pt idx="210">
                  <c:v>2619</c:v>
                </c:pt>
                <c:pt idx="211">
                  <c:v>2621</c:v>
                </c:pt>
                <c:pt idx="212">
                  <c:v>2623</c:v>
                </c:pt>
                <c:pt idx="213">
                  <c:v>2626</c:v>
                </c:pt>
                <c:pt idx="214">
                  <c:v>2636</c:v>
                </c:pt>
                <c:pt idx="215">
                  <c:v>2638</c:v>
                </c:pt>
                <c:pt idx="216">
                  <c:v>2640</c:v>
                </c:pt>
                <c:pt idx="217">
                  <c:v>2645</c:v>
                </c:pt>
                <c:pt idx="218">
                  <c:v>2646</c:v>
                </c:pt>
                <c:pt idx="219">
                  <c:v>2651</c:v>
                </c:pt>
                <c:pt idx="220">
                  <c:v>2653</c:v>
                </c:pt>
                <c:pt idx="221">
                  <c:v>2662</c:v>
                </c:pt>
                <c:pt idx="222">
                  <c:v>2666</c:v>
                </c:pt>
                <c:pt idx="223">
                  <c:v>2669</c:v>
                </c:pt>
                <c:pt idx="224">
                  <c:v>2673</c:v>
                </c:pt>
                <c:pt idx="225">
                  <c:v>2677</c:v>
                </c:pt>
                <c:pt idx="226">
                  <c:v>2681</c:v>
                </c:pt>
                <c:pt idx="227">
                  <c:v>2685</c:v>
                </c:pt>
                <c:pt idx="228">
                  <c:v>2693</c:v>
                </c:pt>
                <c:pt idx="229">
                  <c:v>2700</c:v>
                </c:pt>
                <c:pt idx="230">
                  <c:v>2703</c:v>
                </c:pt>
                <c:pt idx="231">
                  <c:v>2705</c:v>
                </c:pt>
                <c:pt idx="232">
                  <c:v>2713</c:v>
                </c:pt>
                <c:pt idx="233">
                  <c:v>2731</c:v>
                </c:pt>
                <c:pt idx="234">
                  <c:v>2741</c:v>
                </c:pt>
                <c:pt idx="235">
                  <c:v>2743</c:v>
                </c:pt>
                <c:pt idx="236">
                  <c:v>2747</c:v>
                </c:pt>
                <c:pt idx="237">
                  <c:v>2750</c:v>
                </c:pt>
                <c:pt idx="238">
                  <c:v>2752</c:v>
                </c:pt>
                <c:pt idx="239">
                  <c:v>2756</c:v>
                </c:pt>
                <c:pt idx="240">
                  <c:v>2763</c:v>
                </c:pt>
                <c:pt idx="241">
                  <c:v>2767</c:v>
                </c:pt>
                <c:pt idx="242">
                  <c:v>2772</c:v>
                </c:pt>
                <c:pt idx="243">
                  <c:v>2779</c:v>
                </c:pt>
                <c:pt idx="244">
                  <c:v>2786</c:v>
                </c:pt>
                <c:pt idx="245">
                  <c:v>2790</c:v>
                </c:pt>
                <c:pt idx="246">
                  <c:v>2800</c:v>
                </c:pt>
                <c:pt idx="247">
                  <c:v>2808</c:v>
                </c:pt>
                <c:pt idx="248">
                  <c:v>2813</c:v>
                </c:pt>
                <c:pt idx="249">
                  <c:v>2824</c:v>
                </c:pt>
                <c:pt idx="250">
                  <c:v>2830</c:v>
                </c:pt>
                <c:pt idx="251">
                  <c:v>2838</c:v>
                </c:pt>
                <c:pt idx="252">
                  <c:v>2843</c:v>
                </c:pt>
                <c:pt idx="253">
                  <c:v>2858</c:v>
                </c:pt>
                <c:pt idx="254">
                  <c:v>2868</c:v>
                </c:pt>
                <c:pt idx="255">
                  <c:v>2888</c:v>
                </c:pt>
                <c:pt idx="256">
                  <c:v>2932</c:v>
                </c:pt>
                <c:pt idx="257">
                  <c:v>2994</c:v>
                </c:pt>
                <c:pt idx="258">
                  <c:v>3047</c:v>
                </c:pt>
                <c:pt idx="259">
                  <c:v>3088</c:v>
                </c:pt>
                <c:pt idx="260">
                  <c:v>3107</c:v>
                </c:pt>
                <c:pt idx="261">
                  <c:v>3115</c:v>
                </c:pt>
                <c:pt idx="262">
                  <c:v>3120</c:v>
                </c:pt>
                <c:pt idx="263">
                  <c:v>3119</c:v>
                </c:pt>
                <c:pt idx="264">
                  <c:v>3122</c:v>
                </c:pt>
                <c:pt idx="265">
                  <c:v>3124</c:v>
                </c:pt>
                <c:pt idx="266">
                  <c:v>3126</c:v>
                </c:pt>
                <c:pt idx="267">
                  <c:v>3125</c:v>
                </c:pt>
                <c:pt idx="268">
                  <c:v>3125</c:v>
                </c:pt>
                <c:pt idx="269">
                  <c:v>3124</c:v>
                </c:pt>
                <c:pt idx="270">
                  <c:v>3124</c:v>
                </c:pt>
                <c:pt idx="271">
                  <c:v>3123</c:v>
                </c:pt>
                <c:pt idx="272">
                  <c:v>3123</c:v>
                </c:pt>
              </c:numCache>
            </c:numRef>
          </c:val>
          <c:smooth val="0"/>
          <c:extLst>
            <c:ext xmlns:c16="http://schemas.microsoft.com/office/drawing/2014/chart" uri="{C3380CC4-5D6E-409C-BE32-E72D297353CC}">
              <c16:uniqueId val="{00000001-6D29-449D-8CA0-F4FA606DA881}"/>
            </c:ext>
          </c:extLst>
        </c:ser>
        <c:dLbls>
          <c:showLegendKey val="0"/>
          <c:showVal val="0"/>
          <c:showCatName val="0"/>
          <c:showSerName val="0"/>
          <c:showPercent val="0"/>
          <c:showBubbleSize val="0"/>
        </c:dLbls>
        <c:smooth val="0"/>
        <c:axId val="297898568"/>
        <c:axId val="297898896"/>
      </c:lineChart>
      <c:catAx>
        <c:axId val="29789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98896"/>
        <c:crosses val="autoZero"/>
        <c:auto val="1"/>
        <c:lblAlgn val="ctr"/>
        <c:lblOffset val="100"/>
        <c:noMultiLvlLbl val="0"/>
      </c:catAx>
      <c:valAx>
        <c:axId val="297898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89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Sheet1!$B$2:$B$274</c:f>
              <c:numCache>
                <c:formatCode>General</c:formatCode>
                <c:ptCount val="273"/>
                <c:pt idx="0">
                  <c:v>238097</c:v>
                </c:pt>
                <c:pt idx="1">
                  <c:v>166620</c:v>
                </c:pt>
                <c:pt idx="2">
                  <c:v>169360</c:v>
                </c:pt>
                <c:pt idx="3">
                  <c:v>395008</c:v>
                </c:pt>
                <c:pt idx="4">
                  <c:v>275662</c:v>
                </c:pt>
                <c:pt idx="5">
                  <c:v>162842</c:v>
                </c:pt>
                <c:pt idx="6">
                  <c:v>116829</c:v>
                </c:pt>
                <c:pt idx="7">
                  <c:v>155233</c:v>
                </c:pt>
                <c:pt idx="8">
                  <c:v>99616</c:v>
                </c:pt>
                <c:pt idx="9">
                  <c:v>122816</c:v>
                </c:pt>
                <c:pt idx="10">
                  <c:v>165324</c:v>
                </c:pt>
                <c:pt idx="11">
                  <c:v>161084</c:v>
                </c:pt>
                <c:pt idx="12">
                  <c:v>106360</c:v>
                </c:pt>
                <c:pt idx="13">
                  <c:v>109170</c:v>
                </c:pt>
                <c:pt idx="14">
                  <c:v>173656</c:v>
                </c:pt>
                <c:pt idx="15">
                  <c:v>256510</c:v>
                </c:pt>
                <c:pt idx="16">
                  <c:v>177101</c:v>
                </c:pt>
                <c:pt idx="17">
                  <c:v>128430</c:v>
                </c:pt>
                <c:pt idx="18">
                  <c:v>174445</c:v>
                </c:pt>
                <c:pt idx="19">
                  <c:v>111189</c:v>
                </c:pt>
                <c:pt idx="20">
                  <c:v>97756</c:v>
                </c:pt>
                <c:pt idx="21">
                  <c:v>135505</c:v>
                </c:pt>
                <c:pt idx="22">
                  <c:v>167047</c:v>
                </c:pt>
                <c:pt idx="23">
                  <c:v>208972</c:v>
                </c:pt>
                <c:pt idx="24">
                  <c:v>131182</c:v>
                </c:pt>
                <c:pt idx="25">
                  <c:v>104756</c:v>
                </c:pt>
                <c:pt idx="26">
                  <c:v>142946</c:v>
                </c:pt>
                <c:pt idx="27">
                  <c:v>134828</c:v>
                </c:pt>
                <c:pt idx="28">
                  <c:v>80859</c:v>
                </c:pt>
                <c:pt idx="29">
                  <c:v>289762</c:v>
                </c:pt>
                <c:pt idx="30">
                  <c:v>290353</c:v>
                </c:pt>
                <c:pt idx="31">
                  <c:v>189786</c:v>
                </c:pt>
                <c:pt idx="32">
                  <c:v>138796</c:v>
                </c:pt>
                <c:pt idx="33">
                  <c:v>155826</c:v>
                </c:pt>
                <c:pt idx="34">
                  <c:v>131830</c:v>
                </c:pt>
                <c:pt idx="35">
                  <c:v>135624</c:v>
                </c:pt>
                <c:pt idx="36">
                  <c:v>116331</c:v>
                </c:pt>
                <c:pt idx="37">
                  <c:v>268649</c:v>
                </c:pt>
                <c:pt idx="38">
                  <c:v>214505</c:v>
                </c:pt>
                <c:pt idx="39">
                  <c:v>145613</c:v>
                </c:pt>
                <c:pt idx="40">
                  <c:v>131502</c:v>
                </c:pt>
                <c:pt idx="41">
                  <c:v>108305</c:v>
                </c:pt>
                <c:pt idx="42">
                  <c:v>193580</c:v>
                </c:pt>
                <c:pt idx="43">
                  <c:v>528290</c:v>
                </c:pt>
                <c:pt idx="44">
                  <c:v>415672</c:v>
                </c:pt>
                <c:pt idx="45">
                  <c:v>469101</c:v>
                </c:pt>
                <c:pt idx="46">
                  <c:v>634903</c:v>
                </c:pt>
                <c:pt idx="47">
                  <c:v>506456</c:v>
                </c:pt>
                <c:pt idx="48">
                  <c:v>408643</c:v>
                </c:pt>
                <c:pt idx="49">
                  <c:v>457824</c:v>
                </c:pt>
                <c:pt idx="50">
                  <c:v>437178</c:v>
                </c:pt>
                <c:pt idx="51">
                  <c:v>400901</c:v>
                </c:pt>
                <c:pt idx="52">
                  <c:v>435821</c:v>
                </c:pt>
                <c:pt idx="53">
                  <c:v>448805</c:v>
                </c:pt>
                <c:pt idx="54">
                  <c:v>405151</c:v>
                </c:pt>
                <c:pt idx="55">
                  <c:v>385004</c:v>
                </c:pt>
                <c:pt idx="56">
                  <c:v>398644</c:v>
                </c:pt>
                <c:pt idx="57">
                  <c:v>500908</c:v>
                </c:pt>
                <c:pt idx="58">
                  <c:v>506049</c:v>
                </c:pt>
                <c:pt idx="59">
                  <c:v>422221</c:v>
                </c:pt>
                <c:pt idx="60">
                  <c:v>395107</c:v>
                </c:pt>
                <c:pt idx="61">
                  <c:v>345580</c:v>
                </c:pt>
                <c:pt idx="62">
                  <c:v>355667</c:v>
                </c:pt>
                <c:pt idx="63">
                  <c:v>378326</c:v>
                </c:pt>
                <c:pt idx="64">
                  <c:v>425245</c:v>
                </c:pt>
                <c:pt idx="65">
                  <c:v>440407</c:v>
                </c:pt>
                <c:pt idx="66">
                  <c:v>334588</c:v>
                </c:pt>
                <c:pt idx="67">
                  <c:v>410596</c:v>
                </c:pt>
                <c:pt idx="68">
                  <c:v>615928</c:v>
                </c:pt>
                <c:pt idx="69">
                  <c:v>564355</c:v>
                </c:pt>
                <c:pt idx="70">
                  <c:v>433873</c:v>
                </c:pt>
                <c:pt idx="71">
                  <c:v>536722</c:v>
                </c:pt>
                <c:pt idx="72">
                  <c:v>482121</c:v>
                </c:pt>
                <c:pt idx="73">
                  <c:v>483937</c:v>
                </c:pt>
                <c:pt idx="74">
                  <c:v>562762</c:v>
                </c:pt>
                <c:pt idx="75">
                  <c:v>523026</c:v>
                </c:pt>
                <c:pt idx="76">
                  <c:v>513433</c:v>
                </c:pt>
                <c:pt idx="77">
                  <c:v>534923</c:v>
                </c:pt>
                <c:pt idx="78">
                  <c:v>452027</c:v>
                </c:pt>
                <c:pt idx="79">
                  <c:v>476444</c:v>
                </c:pt>
                <c:pt idx="80">
                  <c:v>474699</c:v>
                </c:pt>
                <c:pt idx="81">
                  <c:v>422578</c:v>
                </c:pt>
                <c:pt idx="82">
                  <c:v>379310</c:v>
                </c:pt>
                <c:pt idx="83">
                  <c:v>418551</c:v>
                </c:pt>
                <c:pt idx="84">
                  <c:v>473252</c:v>
                </c:pt>
                <c:pt idx="85">
                  <c:v>424373</c:v>
                </c:pt>
                <c:pt idx="86">
                  <c:v>427410</c:v>
                </c:pt>
                <c:pt idx="87">
                  <c:v>563461</c:v>
                </c:pt>
                <c:pt idx="88">
                  <c:v>811024</c:v>
                </c:pt>
                <c:pt idx="89">
                  <c:v>485562</c:v>
                </c:pt>
                <c:pt idx="90">
                  <c:v>443349</c:v>
                </c:pt>
                <c:pt idx="91">
                  <c:v>431905</c:v>
                </c:pt>
                <c:pt idx="92">
                  <c:v>435542</c:v>
                </c:pt>
                <c:pt idx="93">
                  <c:v>405294</c:v>
                </c:pt>
                <c:pt idx="94">
                  <c:v>777516</c:v>
                </c:pt>
                <c:pt idx="95">
                  <c:v>611616</c:v>
                </c:pt>
                <c:pt idx="96">
                  <c:v>481219</c:v>
                </c:pt>
                <c:pt idx="97">
                  <c:v>435479</c:v>
                </c:pt>
                <c:pt idx="98">
                  <c:v>415088</c:v>
                </c:pt>
                <c:pt idx="99">
                  <c:v>416433</c:v>
                </c:pt>
                <c:pt idx="100">
                  <c:v>438927</c:v>
                </c:pt>
                <c:pt idx="101">
                  <c:v>472802</c:v>
                </c:pt>
                <c:pt idx="102">
                  <c:v>449430</c:v>
                </c:pt>
                <c:pt idx="103">
                  <c:v>167747</c:v>
                </c:pt>
                <c:pt idx="104">
                  <c:v>129882</c:v>
                </c:pt>
                <c:pt idx="105">
                  <c:v>128492</c:v>
                </c:pt>
                <c:pt idx="106">
                  <c:v>130086</c:v>
                </c:pt>
                <c:pt idx="107">
                  <c:v>99204</c:v>
                </c:pt>
                <c:pt idx="108">
                  <c:v>137878</c:v>
                </c:pt>
                <c:pt idx="109">
                  <c:v>168917</c:v>
                </c:pt>
                <c:pt idx="110">
                  <c:v>278631</c:v>
                </c:pt>
                <c:pt idx="111">
                  <c:v>234146</c:v>
                </c:pt>
                <c:pt idx="112">
                  <c:v>255597</c:v>
                </c:pt>
                <c:pt idx="113">
                  <c:v>147477</c:v>
                </c:pt>
                <c:pt idx="114">
                  <c:v>327958</c:v>
                </c:pt>
                <c:pt idx="115">
                  <c:v>347066</c:v>
                </c:pt>
                <c:pt idx="116">
                  <c:v>161408</c:v>
                </c:pt>
                <c:pt idx="117">
                  <c:v>152022</c:v>
                </c:pt>
                <c:pt idx="118">
                  <c:v>158735</c:v>
                </c:pt>
                <c:pt idx="119">
                  <c:v>174427</c:v>
                </c:pt>
                <c:pt idx="120">
                  <c:v>105012</c:v>
                </c:pt>
                <c:pt idx="121">
                  <c:v>86440</c:v>
                </c:pt>
                <c:pt idx="122">
                  <c:v>83668</c:v>
                </c:pt>
                <c:pt idx="123">
                  <c:v>99571</c:v>
                </c:pt>
                <c:pt idx="124">
                  <c:v>131722</c:v>
                </c:pt>
                <c:pt idx="125">
                  <c:v>75837</c:v>
                </c:pt>
                <c:pt idx="126">
                  <c:v>120251</c:v>
                </c:pt>
                <c:pt idx="127">
                  <c:v>80841</c:v>
                </c:pt>
                <c:pt idx="128">
                  <c:v>80226</c:v>
                </c:pt>
                <c:pt idx="129">
                  <c:v>172422</c:v>
                </c:pt>
                <c:pt idx="130">
                  <c:v>148398</c:v>
                </c:pt>
                <c:pt idx="131">
                  <c:v>114764</c:v>
                </c:pt>
                <c:pt idx="132">
                  <c:v>156987</c:v>
                </c:pt>
                <c:pt idx="133">
                  <c:v>148257</c:v>
                </c:pt>
                <c:pt idx="134">
                  <c:v>121376</c:v>
                </c:pt>
                <c:pt idx="135">
                  <c:v>151198</c:v>
                </c:pt>
                <c:pt idx="136">
                  <c:v>224138</c:v>
                </c:pt>
                <c:pt idx="137">
                  <c:v>159076</c:v>
                </c:pt>
                <c:pt idx="138">
                  <c:v>161840</c:v>
                </c:pt>
                <c:pt idx="139">
                  <c:v>253884</c:v>
                </c:pt>
                <c:pt idx="140">
                  <c:v>348472</c:v>
                </c:pt>
                <c:pt idx="141">
                  <c:v>235398</c:v>
                </c:pt>
                <c:pt idx="142">
                  <c:v>151641</c:v>
                </c:pt>
                <c:pt idx="143">
                  <c:v>128510</c:v>
                </c:pt>
                <c:pt idx="144">
                  <c:v>122965</c:v>
                </c:pt>
                <c:pt idx="145">
                  <c:v>160104</c:v>
                </c:pt>
                <c:pt idx="146">
                  <c:v>139037</c:v>
                </c:pt>
                <c:pt idx="147">
                  <c:v>116129</c:v>
                </c:pt>
                <c:pt idx="148">
                  <c:v>111916</c:v>
                </c:pt>
                <c:pt idx="149">
                  <c:v>133407</c:v>
                </c:pt>
                <c:pt idx="150">
                  <c:v>155903</c:v>
                </c:pt>
                <c:pt idx="151">
                  <c:v>164176</c:v>
                </c:pt>
                <c:pt idx="152">
                  <c:v>264753</c:v>
                </c:pt>
                <c:pt idx="153">
                  <c:v>259942</c:v>
                </c:pt>
                <c:pt idx="154">
                  <c:v>213843</c:v>
                </c:pt>
                <c:pt idx="155">
                  <c:v>229266</c:v>
                </c:pt>
                <c:pt idx="156">
                  <c:v>157898</c:v>
                </c:pt>
                <c:pt idx="157">
                  <c:v>292164</c:v>
                </c:pt>
                <c:pt idx="158">
                  <c:v>219539</c:v>
                </c:pt>
                <c:pt idx="159">
                  <c:v>190261</c:v>
                </c:pt>
                <c:pt idx="160">
                  <c:v>165003</c:v>
                </c:pt>
                <c:pt idx="161">
                  <c:v>183314</c:v>
                </c:pt>
                <c:pt idx="162">
                  <c:v>181152</c:v>
                </c:pt>
                <c:pt idx="163">
                  <c:v>125218</c:v>
                </c:pt>
                <c:pt idx="164">
                  <c:v>145137</c:v>
                </c:pt>
                <c:pt idx="165">
                  <c:v>202899</c:v>
                </c:pt>
                <c:pt idx="166">
                  <c:v>159405</c:v>
                </c:pt>
                <c:pt idx="167">
                  <c:v>146764</c:v>
                </c:pt>
                <c:pt idx="168">
                  <c:v>132240</c:v>
                </c:pt>
                <c:pt idx="169">
                  <c:v>147952</c:v>
                </c:pt>
                <c:pt idx="170">
                  <c:v>127128</c:v>
                </c:pt>
                <c:pt idx="171">
                  <c:v>134383</c:v>
                </c:pt>
                <c:pt idx="172">
                  <c:v>198336</c:v>
                </c:pt>
                <c:pt idx="173">
                  <c:v>129270</c:v>
                </c:pt>
                <c:pt idx="174">
                  <c:v>84511</c:v>
                </c:pt>
                <c:pt idx="175">
                  <c:v>101590</c:v>
                </c:pt>
                <c:pt idx="176">
                  <c:v>157218</c:v>
                </c:pt>
                <c:pt idx="177">
                  <c:v>134244</c:v>
                </c:pt>
                <c:pt idx="178">
                  <c:v>119247</c:v>
                </c:pt>
                <c:pt idx="179">
                  <c:v>112327</c:v>
                </c:pt>
                <c:pt idx="180">
                  <c:v>151748</c:v>
                </c:pt>
                <c:pt idx="181">
                  <c:v>139793</c:v>
                </c:pt>
                <c:pt idx="182">
                  <c:v>135994</c:v>
                </c:pt>
                <c:pt idx="183">
                  <c:v>156026</c:v>
                </c:pt>
                <c:pt idx="184">
                  <c:v>151655</c:v>
                </c:pt>
                <c:pt idx="185">
                  <c:v>135464</c:v>
                </c:pt>
                <c:pt idx="186">
                  <c:v>449966</c:v>
                </c:pt>
                <c:pt idx="187">
                  <c:v>476187</c:v>
                </c:pt>
                <c:pt idx="188">
                  <c:v>531847</c:v>
                </c:pt>
                <c:pt idx="189">
                  <c:v>318535</c:v>
                </c:pt>
                <c:pt idx="190">
                  <c:v>124994</c:v>
                </c:pt>
                <c:pt idx="191">
                  <c:v>156947</c:v>
                </c:pt>
                <c:pt idx="192">
                  <c:v>226614</c:v>
                </c:pt>
                <c:pt idx="193">
                  <c:v>235894</c:v>
                </c:pt>
                <c:pt idx="194">
                  <c:v>111102</c:v>
                </c:pt>
                <c:pt idx="195">
                  <c:v>81859</c:v>
                </c:pt>
                <c:pt idx="196">
                  <c:v>97450</c:v>
                </c:pt>
                <c:pt idx="197">
                  <c:v>266558</c:v>
                </c:pt>
                <c:pt idx="198">
                  <c:v>334701</c:v>
                </c:pt>
                <c:pt idx="199">
                  <c:v>321681</c:v>
                </c:pt>
                <c:pt idx="200">
                  <c:v>323145</c:v>
                </c:pt>
                <c:pt idx="201">
                  <c:v>236150</c:v>
                </c:pt>
                <c:pt idx="202">
                  <c:v>199526</c:v>
                </c:pt>
                <c:pt idx="203">
                  <c:v>205915</c:v>
                </c:pt>
                <c:pt idx="204">
                  <c:v>132218</c:v>
                </c:pt>
                <c:pt idx="205">
                  <c:v>156388</c:v>
                </c:pt>
                <c:pt idx="206">
                  <c:v>141561</c:v>
                </c:pt>
                <c:pt idx="207">
                  <c:v>158589</c:v>
                </c:pt>
                <c:pt idx="208">
                  <c:v>190764</c:v>
                </c:pt>
                <c:pt idx="209">
                  <c:v>138683</c:v>
                </c:pt>
                <c:pt idx="210">
                  <c:v>141771</c:v>
                </c:pt>
                <c:pt idx="211">
                  <c:v>160833</c:v>
                </c:pt>
                <c:pt idx="212">
                  <c:v>139807</c:v>
                </c:pt>
                <c:pt idx="213">
                  <c:v>134805</c:v>
                </c:pt>
                <c:pt idx="214">
                  <c:v>154563</c:v>
                </c:pt>
                <c:pt idx="215">
                  <c:v>159975</c:v>
                </c:pt>
                <c:pt idx="216">
                  <c:v>179694</c:v>
                </c:pt>
                <c:pt idx="217">
                  <c:v>137840</c:v>
                </c:pt>
                <c:pt idx="218">
                  <c:v>120909</c:v>
                </c:pt>
                <c:pt idx="219">
                  <c:v>133471</c:v>
                </c:pt>
                <c:pt idx="220">
                  <c:v>255627</c:v>
                </c:pt>
                <c:pt idx="221">
                  <c:v>278901</c:v>
                </c:pt>
                <c:pt idx="222">
                  <c:v>183465</c:v>
                </c:pt>
                <c:pt idx="223">
                  <c:v>230319</c:v>
                </c:pt>
                <c:pt idx="224">
                  <c:v>213043</c:v>
                </c:pt>
                <c:pt idx="225">
                  <c:v>197244</c:v>
                </c:pt>
                <c:pt idx="226">
                  <c:v>196235</c:v>
                </c:pt>
                <c:pt idx="227">
                  <c:v>133645</c:v>
                </c:pt>
                <c:pt idx="228">
                  <c:v>215663</c:v>
                </c:pt>
                <c:pt idx="229">
                  <c:v>161325</c:v>
                </c:pt>
                <c:pt idx="230">
                  <c:v>164656</c:v>
                </c:pt>
                <c:pt idx="231">
                  <c:v>124312</c:v>
                </c:pt>
                <c:pt idx="232">
                  <c:v>159136</c:v>
                </c:pt>
                <c:pt idx="233">
                  <c:v>161166</c:v>
                </c:pt>
                <c:pt idx="234">
                  <c:v>106399</c:v>
                </c:pt>
                <c:pt idx="235">
                  <c:v>136304</c:v>
                </c:pt>
                <c:pt idx="236">
                  <c:v>111380</c:v>
                </c:pt>
                <c:pt idx="237">
                  <c:v>69877</c:v>
                </c:pt>
                <c:pt idx="238">
                  <c:v>70172</c:v>
                </c:pt>
                <c:pt idx="239">
                  <c:v>204797</c:v>
                </c:pt>
                <c:pt idx="240">
                  <c:v>257047</c:v>
                </c:pt>
                <c:pt idx="241">
                  <c:v>195256</c:v>
                </c:pt>
                <c:pt idx="242">
                  <c:v>171723</c:v>
                </c:pt>
                <c:pt idx="243">
                  <c:v>149131</c:v>
                </c:pt>
                <c:pt idx="244">
                  <c:v>139629</c:v>
                </c:pt>
                <c:pt idx="245">
                  <c:v>101407</c:v>
                </c:pt>
                <c:pt idx="246">
                  <c:v>189764</c:v>
                </c:pt>
                <c:pt idx="247">
                  <c:v>164061</c:v>
                </c:pt>
                <c:pt idx="248">
                  <c:v>330103</c:v>
                </c:pt>
                <c:pt idx="249">
                  <c:v>386038</c:v>
                </c:pt>
                <c:pt idx="250">
                  <c:v>224822</c:v>
                </c:pt>
                <c:pt idx="251">
                  <c:v>198634</c:v>
                </c:pt>
                <c:pt idx="252">
                  <c:v>367456</c:v>
                </c:pt>
                <c:pt idx="253">
                  <c:v>213794</c:v>
                </c:pt>
                <c:pt idx="254">
                  <c:v>213833</c:v>
                </c:pt>
                <c:pt idx="255">
                  <c:v>260805</c:v>
                </c:pt>
                <c:pt idx="256">
                  <c:v>182059</c:v>
                </c:pt>
                <c:pt idx="257">
                  <c:v>107561</c:v>
                </c:pt>
                <c:pt idx="258">
                  <c:v>90571</c:v>
                </c:pt>
                <c:pt idx="259">
                  <c:v>67281</c:v>
                </c:pt>
                <c:pt idx="260">
                  <c:v>69733</c:v>
                </c:pt>
                <c:pt idx="261">
                  <c:v>84877</c:v>
                </c:pt>
                <c:pt idx="262">
                  <c:v>141424</c:v>
                </c:pt>
                <c:pt idx="263">
                  <c:v>184899</c:v>
                </c:pt>
                <c:pt idx="264">
                  <c:v>294824</c:v>
                </c:pt>
                <c:pt idx="265">
                  <c:v>1007854</c:v>
                </c:pt>
                <c:pt idx="266">
                  <c:v>990480</c:v>
                </c:pt>
                <c:pt idx="267">
                  <c:v>565309</c:v>
                </c:pt>
                <c:pt idx="268">
                  <c:v>427096</c:v>
                </c:pt>
                <c:pt idx="269">
                  <c:v>373392</c:v>
                </c:pt>
                <c:pt idx="270">
                  <c:v>288735</c:v>
                </c:pt>
                <c:pt idx="271">
                  <c:v>197269</c:v>
                </c:pt>
                <c:pt idx="272">
                  <c:v>164382</c:v>
                </c:pt>
              </c:numCache>
            </c:numRef>
          </c:val>
          <c:smooth val="0"/>
          <c:extLst>
            <c:ext xmlns:c16="http://schemas.microsoft.com/office/drawing/2014/chart" uri="{C3380CC4-5D6E-409C-BE32-E72D297353CC}">
              <c16:uniqueId val="{00000000-F656-4C28-BA17-DC5486450364}"/>
            </c:ext>
          </c:extLst>
        </c:ser>
        <c:ser>
          <c:idx val="1"/>
          <c:order val="1"/>
          <c:tx>
            <c:strRef>
              <c:f>Sheet1!$C$1</c:f>
              <c:strCache>
                <c:ptCount val="1"/>
                <c:pt idx="0">
                  <c:v>NDR 2 Soundcheck Neue Musik - Das Festival</c:v>
                </c:pt>
              </c:strCache>
            </c:strRef>
          </c:tx>
          <c:spPr>
            <a:ln w="28575" cap="rnd">
              <a:solidFill>
                <a:schemeClr val="accent2"/>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Sheet1!$C$2:$C$274</c:f>
              <c:numCache>
                <c:formatCode>General</c:formatCode>
                <c:ptCount val="273"/>
                <c:pt idx="0">
                  <c:v>38</c:v>
                </c:pt>
                <c:pt idx="1">
                  <c:v>47</c:v>
                </c:pt>
                <c:pt idx="2">
                  <c:v>16</c:v>
                </c:pt>
                <c:pt idx="3">
                  <c:v>15</c:v>
                </c:pt>
                <c:pt idx="4">
                  <c:v>14</c:v>
                </c:pt>
                <c:pt idx="5">
                  <c:v>25</c:v>
                </c:pt>
                <c:pt idx="6">
                  <c:v>39</c:v>
                </c:pt>
                <c:pt idx="7">
                  <c:v>19</c:v>
                </c:pt>
                <c:pt idx="8">
                  <c:v>11</c:v>
                </c:pt>
                <c:pt idx="9">
                  <c:v>21</c:v>
                </c:pt>
                <c:pt idx="10">
                  <c:v>66</c:v>
                </c:pt>
                <c:pt idx="11">
                  <c:v>30</c:v>
                </c:pt>
                <c:pt idx="12">
                  <c:v>2033</c:v>
                </c:pt>
                <c:pt idx="13">
                  <c:v>559</c:v>
                </c:pt>
                <c:pt idx="14">
                  <c:v>89</c:v>
                </c:pt>
                <c:pt idx="15">
                  <c:v>147</c:v>
                </c:pt>
                <c:pt idx="16">
                  <c:v>31</c:v>
                </c:pt>
                <c:pt idx="17">
                  <c:v>21</c:v>
                </c:pt>
                <c:pt idx="18">
                  <c:v>31</c:v>
                </c:pt>
                <c:pt idx="19">
                  <c:v>73</c:v>
                </c:pt>
                <c:pt idx="20">
                  <c:v>75</c:v>
                </c:pt>
                <c:pt idx="21">
                  <c:v>141</c:v>
                </c:pt>
                <c:pt idx="22">
                  <c:v>76</c:v>
                </c:pt>
                <c:pt idx="23">
                  <c:v>72</c:v>
                </c:pt>
                <c:pt idx="24">
                  <c:v>67</c:v>
                </c:pt>
                <c:pt idx="25">
                  <c:v>20</c:v>
                </c:pt>
                <c:pt idx="26">
                  <c:v>59</c:v>
                </c:pt>
                <c:pt idx="27">
                  <c:v>106</c:v>
                </c:pt>
                <c:pt idx="28">
                  <c:v>67</c:v>
                </c:pt>
                <c:pt idx="29">
                  <c:v>29</c:v>
                </c:pt>
                <c:pt idx="30">
                  <c:v>7</c:v>
                </c:pt>
                <c:pt idx="31">
                  <c:v>32</c:v>
                </c:pt>
                <c:pt idx="32">
                  <c:v>51</c:v>
                </c:pt>
                <c:pt idx="33">
                  <c:v>25</c:v>
                </c:pt>
                <c:pt idx="34">
                  <c:v>32</c:v>
                </c:pt>
                <c:pt idx="35">
                  <c:v>50</c:v>
                </c:pt>
                <c:pt idx="36">
                  <c:v>18</c:v>
                </c:pt>
                <c:pt idx="37">
                  <c:v>14</c:v>
                </c:pt>
                <c:pt idx="38">
                  <c:v>7</c:v>
                </c:pt>
                <c:pt idx="39">
                  <c:v>11</c:v>
                </c:pt>
                <c:pt idx="40">
                  <c:v>20</c:v>
                </c:pt>
                <c:pt idx="41">
                  <c:v>8</c:v>
                </c:pt>
                <c:pt idx="42">
                  <c:v>27</c:v>
                </c:pt>
                <c:pt idx="43">
                  <c:v>17</c:v>
                </c:pt>
                <c:pt idx="44">
                  <c:v>38</c:v>
                </c:pt>
                <c:pt idx="45">
                  <c:v>7</c:v>
                </c:pt>
                <c:pt idx="46">
                  <c:v>10</c:v>
                </c:pt>
                <c:pt idx="47">
                  <c:v>13</c:v>
                </c:pt>
                <c:pt idx="48">
                  <c:v>27</c:v>
                </c:pt>
                <c:pt idx="49">
                  <c:v>9</c:v>
                </c:pt>
                <c:pt idx="50">
                  <c:v>6</c:v>
                </c:pt>
                <c:pt idx="51">
                  <c:v>42</c:v>
                </c:pt>
                <c:pt idx="52">
                  <c:v>57</c:v>
                </c:pt>
                <c:pt idx="53">
                  <c:v>104</c:v>
                </c:pt>
                <c:pt idx="54">
                  <c:v>32</c:v>
                </c:pt>
                <c:pt idx="55">
                  <c:v>12</c:v>
                </c:pt>
                <c:pt idx="56">
                  <c:v>11</c:v>
                </c:pt>
                <c:pt idx="57">
                  <c:v>22</c:v>
                </c:pt>
                <c:pt idx="58">
                  <c:v>7</c:v>
                </c:pt>
                <c:pt idx="59">
                  <c:v>9</c:v>
                </c:pt>
                <c:pt idx="60">
                  <c:v>106</c:v>
                </c:pt>
                <c:pt idx="61">
                  <c:v>19</c:v>
                </c:pt>
                <c:pt idx="62">
                  <c:v>42</c:v>
                </c:pt>
                <c:pt idx="63">
                  <c:v>26</c:v>
                </c:pt>
                <c:pt idx="64">
                  <c:v>10</c:v>
                </c:pt>
                <c:pt idx="65">
                  <c:v>53</c:v>
                </c:pt>
                <c:pt idx="66">
                  <c:v>24</c:v>
                </c:pt>
                <c:pt idx="67">
                  <c:v>10</c:v>
                </c:pt>
                <c:pt idx="68">
                  <c:v>8</c:v>
                </c:pt>
                <c:pt idx="69">
                  <c:v>11</c:v>
                </c:pt>
                <c:pt idx="70">
                  <c:v>15</c:v>
                </c:pt>
                <c:pt idx="71">
                  <c:v>27</c:v>
                </c:pt>
                <c:pt idx="72">
                  <c:v>33</c:v>
                </c:pt>
                <c:pt idx="73">
                  <c:v>29</c:v>
                </c:pt>
                <c:pt idx="74">
                  <c:v>55</c:v>
                </c:pt>
                <c:pt idx="75">
                  <c:v>90</c:v>
                </c:pt>
                <c:pt idx="76">
                  <c:v>50</c:v>
                </c:pt>
                <c:pt idx="77">
                  <c:v>35</c:v>
                </c:pt>
                <c:pt idx="78">
                  <c:v>17</c:v>
                </c:pt>
                <c:pt idx="79">
                  <c:v>9</c:v>
                </c:pt>
                <c:pt idx="80">
                  <c:v>5</c:v>
                </c:pt>
                <c:pt idx="81">
                  <c:v>6</c:v>
                </c:pt>
                <c:pt idx="82">
                  <c:v>7</c:v>
                </c:pt>
                <c:pt idx="83">
                  <c:v>8</c:v>
                </c:pt>
                <c:pt idx="84">
                  <c:v>1249</c:v>
                </c:pt>
                <c:pt idx="85">
                  <c:v>2282</c:v>
                </c:pt>
                <c:pt idx="86">
                  <c:v>548</c:v>
                </c:pt>
                <c:pt idx="87">
                  <c:v>459</c:v>
                </c:pt>
                <c:pt idx="88">
                  <c:v>91</c:v>
                </c:pt>
                <c:pt idx="89">
                  <c:v>56</c:v>
                </c:pt>
                <c:pt idx="90">
                  <c:v>43</c:v>
                </c:pt>
                <c:pt idx="91">
                  <c:v>33</c:v>
                </c:pt>
                <c:pt idx="92">
                  <c:v>11</c:v>
                </c:pt>
                <c:pt idx="93">
                  <c:v>11</c:v>
                </c:pt>
                <c:pt idx="94">
                  <c:v>12</c:v>
                </c:pt>
                <c:pt idx="95">
                  <c:v>1110</c:v>
                </c:pt>
                <c:pt idx="96">
                  <c:v>867</c:v>
                </c:pt>
                <c:pt idx="97">
                  <c:v>298</c:v>
                </c:pt>
                <c:pt idx="98">
                  <c:v>168</c:v>
                </c:pt>
                <c:pt idx="99">
                  <c:v>16</c:v>
                </c:pt>
                <c:pt idx="100">
                  <c:v>7</c:v>
                </c:pt>
                <c:pt idx="101">
                  <c:v>11</c:v>
                </c:pt>
                <c:pt idx="102">
                  <c:v>12</c:v>
                </c:pt>
                <c:pt idx="103">
                  <c:v>3</c:v>
                </c:pt>
                <c:pt idx="104">
                  <c:v>8</c:v>
                </c:pt>
                <c:pt idx="105">
                  <c:v>15</c:v>
                </c:pt>
                <c:pt idx="106">
                  <c:v>31</c:v>
                </c:pt>
                <c:pt idx="107">
                  <c:v>17</c:v>
                </c:pt>
                <c:pt idx="108">
                  <c:v>24</c:v>
                </c:pt>
                <c:pt idx="109">
                  <c:v>33</c:v>
                </c:pt>
                <c:pt idx="110">
                  <c:v>27</c:v>
                </c:pt>
                <c:pt idx="111">
                  <c:v>52</c:v>
                </c:pt>
                <c:pt idx="112">
                  <c:v>39</c:v>
                </c:pt>
                <c:pt idx="113">
                  <c:v>35</c:v>
                </c:pt>
                <c:pt idx="114">
                  <c:v>20</c:v>
                </c:pt>
                <c:pt idx="115">
                  <c:v>12</c:v>
                </c:pt>
                <c:pt idx="116">
                  <c:v>16</c:v>
                </c:pt>
                <c:pt idx="117">
                  <c:v>20</c:v>
                </c:pt>
                <c:pt idx="118">
                  <c:v>36</c:v>
                </c:pt>
                <c:pt idx="119">
                  <c:v>17</c:v>
                </c:pt>
                <c:pt idx="120">
                  <c:v>5</c:v>
                </c:pt>
                <c:pt idx="121">
                  <c:v>36</c:v>
                </c:pt>
                <c:pt idx="122">
                  <c:v>46</c:v>
                </c:pt>
                <c:pt idx="123">
                  <c:v>23</c:v>
                </c:pt>
                <c:pt idx="124">
                  <c:v>16</c:v>
                </c:pt>
                <c:pt idx="125">
                  <c:v>10</c:v>
                </c:pt>
                <c:pt idx="126">
                  <c:v>12</c:v>
                </c:pt>
                <c:pt idx="127">
                  <c:v>32</c:v>
                </c:pt>
                <c:pt idx="128">
                  <c:v>65</c:v>
                </c:pt>
                <c:pt idx="129">
                  <c:v>213</c:v>
                </c:pt>
                <c:pt idx="130">
                  <c:v>110</c:v>
                </c:pt>
                <c:pt idx="131">
                  <c:v>40</c:v>
                </c:pt>
                <c:pt idx="132">
                  <c:v>21</c:v>
                </c:pt>
                <c:pt idx="133">
                  <c:v>46</c:v>
                </c:pt>
                <c:pt idx="134">
                  <c:v>22</c:v>
                </c:pt>
                <c:pt idx="135">
                  <c:v>38</c:v>
                </c:pt>
                <c:pt idx="136">
                  <c:v>39</c:v>
                </c:pt>
                <c:pt idx="137">
                  <c:v>96</c:v>
                </c:pt>
                <c:pt idx="138">
                  <c:v>162</c:v>
                </c:pt>
                <c:pt idx="139">
                  <c:v>154</c:v>
                </c:pt>
                <c:pt idx="140">
                  <c:v>140</c:v>
                </c:pt>
                <c:pt idx="141">
                  <c:v>87</c:v>
                </c:pt>
                <c:pt idx="142">
                  <c:v>91</c:v>
                </c:pt>
                <c:pt idx="143">
                  <c:v>41</c:v>
                </c:pt>
                <c:pt idx="144">
                  <c:v>30</c:v>
                </c:pt>
                <c:pt idx="145">
                  <c:v>262</c:v>
                </c:pt>
                <c:pt idx="146">
                  <c:v>176</c:v>
                </c:pt>
                <c:pt idx="147">
                  <c:v>76</c:v>
                </c:pt>
                <c:pt idx="148">
                  <c:v>49</c:v>
                </c:pt>
                <c:pt idx="149">
                  <c:v>42</c:v>
                </c:pt>
                <c:pt idx="150">
                  <c:v>78</c:v>
                </c:pt>
                <c:pt idx="151">
                  <c:v>37</c:v>
                </c:pt>
                <c:pt idx="152">
                  <c:v>8060</c:v>
                </c:pt>
                <c:pt idx="153">
                  <c:v>3334</c:v>
                </c:pt>
                <c:pt idx="154">
                  <c:v>1016</c:v>
                </c:pt>
                <c:pt idx="155">
                  <c:v>548</c:v>
                </c:pt>
                <c:pt idx="156">
                  <c:v>9782</c:v>
                </c:pt>
                <c:pt idx="157">
                  <c:v>4664</c:v>
                </c:pt>
                <c:pt idx="158">
                  <c:v>13198</c:v>
                </c:pt>
                <c:pt idx="159">
                  <c:v>6112</c:v>
                </c:pt>
                <c:pt idx="160">
                  <c:v>2501</c:v>
                </c:pt>
                <c:pt idx="161">
                  <c:v>2068</c:v>
                </c:pt>
                <c:pt idx="162">
                  <c:v>1059</c:v>
                </c:pt>
                <c:pt idx="163">
                  <c:v>726</c:v>
                </c:pt>
                <c:pt idx="164">
                  <c:v>542</c:v>
                </c:pt>
                <c:pt idx="165">
                  <c:v>449</c:v>
                </c:pt>
                <c:pt idx="166">
                  <c:v>363</c:v>
                </c:pt>
                <c:pt idx="167">
                  <c:v>457</c:v>
                </c:pt>
                <c:pt idx="168">
                  <c:v>327</c:v>
                </c:pt>
                <c:pt idx="169">
                  <c:v>389</c:v>
                </c:pt>
                <c:pt idx="170">
                  <c:v>260</c:v>
                </c:pt>
                <c:pt idx="171">
                  <c:v>161</c:v>
                </c:pt>
                <c:pt idx="172">
                  <c:v>4635</c:v>
                </c:pt>
                <c:pt idx="173">
                  <c:v>2454</c:v>
                </c:pt>
                <c:pt idx="174">
                  <c:v>1107</c:v>
                </c:pt>
                <c:pt idx="175">
                  <c:v>992</c:v>
                </c:pt>
                <c:pt idx="176">
                  <c:v>604</c:v>
                </c:pt>
                <c:pt idx="177">
                  <c:v>454</c:v>
                </c:pt>
                <c:pt idx="178">
                  <c:v>348</c:v>
                </c:pt>
                <c:pt idx="179">
                  <c:v>4496</c:v>
                </c:pt>
                <c:pt idx="180">
                  <c:v>1825</c:v>
                </c:pt>
                <c:pt idx="181">
                  <c:v>983</c:v>
                </c:pt>
                <c:pt idx="182">
                  <c:v>895</c:v>
                </c:pt>
                <c:pt idx="183">
                  <c:v>531</c:v>
                </c:pt>
                <c:pt idx="184">
                  <c:v>310</c:v>
                </c:pt>
                <c:pt idx="185">
                  <c:v>183</c:v>
                </c:pt>
                <c:pt idx="186">
                  <c:v>329</c:v>
                </c:pt>
                <c:pt idx="187">
                  <c:v>238</c:v>
                </c:pt>
                <c:pt idx="188">
                  <c:v>174</c:v>
                </c:pt>
                <c:pt idx="189">
                  <c:v>230</c:v>
                </c:pt>
                <c:pt idx="190">
                  <c:v>179</c:v>
                </c:pt>
                <c:pt idx="191">
                  <c:v>1376</c:v>
                </c:pt>
                <c:pt idx="192">
                  <c:v>246</c:v>
                </c:pt>
                <c:pt idx="193">
                  <c:v>238</c:v>
                </c:pt>
                <c:pt idx="194">
                  <c:v>197</c:v>
                </c:pt>
                <c:pt idx="195">
                  <c:v>92</c:v>
                </c:pt>
                <c:pt idx="196">
                  <c:v>136</c:v>
                </c:pt>
                <c:pt idx="197">
                  <c:v>110</c:v>
                </c:pt>
                <c:pt idx="198">
                  <c:v>40</c:v>
                </c:pt>
                <c:pt idx="199">
                  <c:v>48</c:v>
                </c:pt>
                <c:pt idx="200">
                  <c:v>51</c:v>
                </c:pt>
                <c:pt idx="201">
                  <c:v>82</c:v>
                </c:pt>
                <c:pt idx="202">
                  <c:v>51</c:v>
                </c:pt>
                <c:pt idx="203">
                  <c:v>57</c:v>
                </c:pt>
                <c:pt idx="204">
                  <c:v>68</c:v>
                </c:pt>
                <c:pt idx="205">
                  <c:v>51</c:v>
                </c:pt>
                <c:pt idx="206">
                  <c:v>83</c:v>
                </c:pt>
                <c:pt idx="207">
                  <c:v>132</c:v>
                </c:pt>
                <c:pt idx="208">
                  <c:v>54</c:v>
                </c:pt>
                <c:pt idx="209">
                  <c:v>129</c:v>
                </c:pt>
                <c:pt idx="210">
                  <c:v>56</c:v>
                </c:pt>
                <c:pt idx="211">
                  <c:v>49</c:v>
                </c:pt>
                <c:pt idx="212">
                  <c:v>62</c:v>
                </c:pt>
                <c:pt idx="213">
                  <c:v>101</c:v>
                </c:pt>
                <c:pt idx="214">
                  <c:v>2408</c:v>
                </c:pt>
                <c:pt idx="215">
                  <c:v>1988</c:v>
                </c:pt>
                <c:pt idx="216">
                  <c:v>464</c:v>
                </c:pt>
                <c:pt idx="217">
                  <c:v>473</c:v>
                </c:pt>
                <c:pt idx="218">
                  <c:v>366</c:v>
                </c:pt>
                <c:pt idx="219">
                  <c:v>201</c:v>
                </c:pt>
                <c:pt idx="220">
                  <c:v>175</c:v>
                </c:pt>
                <c:pt idx="221">
                  <c:v>10904</c:v>
                </c:pt>
                <c:pt idx="222">
                  <c:v>4267</c:v>
                </c:pt>
                <c:pt idx="223">
                  <c:v>1735</c:v>
                </c:pt>
                <c:pt idx="224">
                  <c:v>1211</c:v>
                </c:pt>
                <c:pt idx="225">
                  <c:v>434</c:v>
                </c:pt>
                <c:pt idx="226">
                  <c:v>270</c:v>
                </c:pt>
                <c:pt idx="227">
                  <c:v>4505</c:v>
                </c:pt>
                <c:pt idx="228">
                  <c:v>2884</c:v>
                </c:pt>
                <c:pt idx="229">
                  <c:v>2552</c:v>
                </c:pt>
                <c:pt idx="230">
                  <c:v>1088</c:v>
                </c:pt>
                <c:pt idx="231">
                  <c:v>840</c:v>
                </c:pt>
                <c:pt idx="232">
                  <c:v>12052</c:v>
                </c:pt>
                <c:pt idx="233">
                  <c:v>12467</c:v>
                </c:pt>
                <c:pt idx="234">
                  <c:v>2796</c:v>
                </c:pt>
                <c:pt idx="235">
                  <c:v>1537</c:v>
                </c:pt>
                <c:pt idx="236">
                  <c:v>875</c:v>
                </c:pt>
                <c:pt idx="237">
                  <c:v>463</c:v>
                </c:pt>
                <c:pt idx="238">
                  <c:v>288</c:v>
                </c:pt>
                <c:pt idx="239">
                  <c:v>390</c:v>
                </c:pt>
                <c:pt idx="240">
                  <c:v>2060</c:v>
                </c:pt>
                <c:pt idx="241">
                  <c:v>1090</c:v>
                </c:pt>
                <c:pt idx="242">
                  <c:v>857</c:v>
                </c:pt>
                <c:pt idx="243">
                  <c:v>374</c:v>
                </c:pt>
                <c:pt idx="244">
                  <c:v>390</c:v>
                </c:pt>
                <c:pt idx="245">
                  <c:v>327</c:v>
                </c:pt>
                <c:pt idx="246">
                  <c:v>3612</c:v>
                </c:pt>
                <c:pt idx="247">
                  <c:v>2068</c:v>
                </c:pt>
                <c:pt idx="248">
                  <c:v>2068</c:v>
                </c:pt>
                <c:pt idx="249">
                  <c:v>2414</c:v>
                </c:pt>
                <c:pt idx="250">
                  <c:v>2630</c:v>
                </c:pt>
                <c:pt idx="251">
                  <c:v>1833</c:v>
                </c:pt>
                <c:pt idx="252">
                  <c:v>2350</c:v>
                </c:pt>
                <c:pt idx="253">
                  <c:v>2912</c:v>
                </c:pt>
                <c:pt idx="254">
                  <c:v>2411</c:v>
                </c:pt>
                <c:pt idx="255">
                  <c:v>4597</c:v>
                </c:pt>
                <c:pt idx="256">
                  <c:v>29806</c:v>
                </c:pt>
                <c:pt idx="257">
                  <c:v>45078</c:v>
                </c:pt>
                <c:pt idx="258">
                  <c:v>56904</c:v>
                </c:pt>
                <c:pt idx="259">
                  <c:v>77619</c:v>
                </c:pt>
                <c:pt idx="260">
                  <c:v>38662</c:v>
                </c:pt>
                <c:pt idx="261">
                  <c:v>13282</c:v>
                </c:pt>
                <c:pt idx="262">
                  <c:v>10827</c:v>
                </c:pt>
                <c:pt idx="263">
                  <c:v>3920</c:v>
                </c:pt>
                <c:pt idx="264">
                  <c:v>5751</c:v>
                </c:pt>
                <c:pt idx="265">
                  <c:v>7940</c:v>
                </c:pt>
                <c:pt idx="266">
                  <c:v>791</c:v>
                </c:pt>
                <c:pt idx="267">
                  <c:v>213</c:v>
                </c:pt>
                <c:pt idx="268">
                  <c:v>155</c:v>
                </c:pt>
                <c:pt idx="269">
                  <c:v>2491</c:v>
                </c:pt>
                <c:pt idx="270">
                  <c:v>1464</c:v>
                </c:pt>
                <c:pt idx="271">
                  <c:v>1018</c:v>
                </c:pt>
                <c:pt idx="272">
                  <c:v>517</c:v>
                </c:pt>
              </c:numCache>
            </c:numRef>
          </c:val>
          <c:smooth val="0"/>
          <c:extLst>
            <c:ext xmlns:c16="http://schemas.microsoft.com/office/drawing/2014/chart" uri="{C3380CC4-5D6E-409C-BE32-E72D297353CC}">
              <c16:uniqueId val="{00000001-F656-4C28-BA17-DC5486450364}"/>
            </c:ext>
          </c:extLst>
        </c:ser>
        <c:dLbls>
          <c:showLegendKey val="0"/>
          <c:showVal val="0"/>
          <c:showCatName val="0"/>
          <c:showSerName val="0"/>
          <c:showPercent val="0"/>
          <c:showBubbleSize val="0"/>
        </c:dLbls>
        <c:smooth val="0"/>
        <c:axId val="254089264"/>
        <c:axId val="254086968"/>
      </c:lineChart>
      <c:catAx>
        <c:axId val="25408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6968"/>
        <c:crosses val="autoZero"/>
        <c:auto val="1"/>
        <c:lblAlgn val="ctr"/>
        <c:lblOffset val="100"/>
        <c:noMultiLvlLbl val="0"/>
      </c:catAx>
      <c:valAx>
        <c:axId val="25408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Sheet1!$B$2:$B$274</c:f>
              <c:numCache>
                <c:formatCode>General</c:formatCode>
                <c:ptCount val="273"/>
                <c:pt idx="0">
                  <c:v>26286</c:v>
                </c:pt>
                <c:pt idx="1">
                  <c:v>12742</c:v>
                </c:pt>
                <c:pt idx="2">
                  <c:v>17176</c:v>
                </c:pt>
                <c:pt idx="3">
                  <c:v>47255</c:v>
                </c:pt>
                <c:pt idx="4">
                  <c:v>22149</c:v>
                </c:pt>
                <c:pt idx="5">
                  <c:v>18836</c:v>
                </c:pt>
                <c:pt idx="6">
                  <c:v>12397</c:v>
                </c:pt>
                <c:pt idx="7">
                  <c:v>8638</c:v>
                </c:pt>
                <c:pt idx="8">
                  <c:v>8867</c:v>
                </c:pt>
                <c:pt idx="9">
                  <c:v>10531</c:v>
                </c:pt>
                <c:pt idx="10">
                  <c:v>16073</c:v>
                </c:pt>
                <c:pt idx="11">
                  <c:v>12809</c:v>
                </c:pt>
                <c:pt idx="12">
                  <c:v>6111</c:v>
                </c:pt>
                <c:pt idx="13">
                  <c:v>8415</c:v>
                </c:pt>
                <c:pt idx="14">
                  <c:v>8566</c:v>
                </c:pt>
                <c:pt idx="15">
                  <c:v>20760</c:v>
                </c:pt>
                <c:pt idx="16">
                  <c:v>16268</c:v>
                </c:pt>
                <c:pt idx="17">
                  <c:v>9134</c:v>
                </c:pt>
                <c:pt idx="18">
                  <c:v>14848</c:v>
                </c:pt>
                <c:pt idx="19">
                  <c:v>9621</c:v>
                </c:pt>
                <c:pt idx="20">
                  <c:v>8707</c:v>
                </c:pt>
                <c:pt idx="21">
                  <c:v>9543</c:v>
                </c:pt>
                <c:pt idx="22">
                  <c:v>14772</c:v>
                </c:pt>
                <c:pt idx="23">
                  <c:v>18672</c:v>
                </c:pt>
                <c:pt idx="24">
                  <c:v>11929</c:v>
                </c:pt>
                <c:pt idx="25">
                  <c:v>6284</c:v>
                </c:pt>
                <c:pt idx="26">
                  <c:v>13686</c:v>
                </c:pt>
                <c:pt idx="27">
                  <c:v>11398</c:v>
                </c:pt>
                <c:pt idx="28">
                  <c:v>5204</c:v>
                </c:pt>
                <c:pt idx="29">
                  <c:v>22701</c:v>
                </c:pt>
                <c:pt idx="30">
                  <c:v>20766</c:v>
                </c:pt>
                <c:pt idx="31">
                  <c:v>11071</c:v>
                </c:pt>
                <c:pt idx="32">
                  <c:v>10383</c:v>
                </c:pt>
                <c:pt idx="33">
                  <c:v>14150</c:v>
                </c:pt>
                <c:pt idx="34">
                  <c:v>9480</c:v>
                </c:pt>
                <c:pt idx="35">
                  <c:v>9158</c:v>
                </c:pt>
                <c:pt idx="36">
                  <c:v>8786</c:v>
                </c:pt>
                <c:pt idx="37">
                  <c:v>17327</c:v>
                </c:pt>
                <c:pt idx="38">
                  <c:v>17736</c:v>
                </c:pt>
                <c:pt idx="39">
                  <c:v>12837</c:v>
                </c:pt>
                <c:pt idx="40">
                  <c:v>13460</c:v>
                </c:pt>
                <c:pt idx="41">
                  <c:v>8026</c:v>
                </c:pt>
                <c:pt idx="42">
                  <c:v>15728</c:v>
                </c:pt>
                <c:pt idx="43">
                  <c:v>28932</c:v>
                </c:pt>
                <c:pt idx="44">
                  <c:v>17156</c:v>
                </c:pt>
                <c:pt idx="45">
                  <c:v>19523</c:v>
                </c:pt>
                <c:pt idx="46">
                  <c:v>33616</c:v>
                </c:pt>
                <c:pt idx="47">
                  <c:v>14549</c:v>
                </c:pt>
                <c:pt idx="48">
                  <c:v>12319</c:v>
                </c:pt>
                <c:pt idx="49">
                  <c:v>22843</c:v>
                </c:pt>
                <c:pt idx="50">
                  <c:v>17097</c:v>
                </c:pt>
                <c:pt idx="51">
                  <c:v>12682</c:v>
                </c:pt>
                <c:pt idx="52">
                  <c:v>20104</c:v>
                </c:pt>
                <c:pt idx="53">
                  <c:v>15380</c:v>
                </c:pt>
                <c:pt idx="54">
                  <c:v>17243</c:v>
                </c:pt>
                <c:pt idx="55">
                  <c:v>13196</c:v>
                </c:pt>
                <c:pt idx="56">
                  <c:v>10260</c:v>
                </c:pt>
                <c:pt idx="57">
                  <c:v>22918</c:v>
                </c:pt>
                <c:pt idx="58">
                  <c:v>19857</c:v>
                </c:pt>
                <c:pt idx="59">
                  <c:v>10146</c:v>
                </c:pt>
                <c:pt idx="60">
                  <c:v>11412</c:v>
                </c:pt>
                <c:pt idx="61">
                  <c:v>12392</c:v>
                </c:pt>
                <c:pt idx="62">
                  <c:v>13341</c:v>
                </c:pt>
                <c:pt idx="63">
                  <c:v>17915</c:v>
                </c:pt>
                <c:pt idx="64">
                  <c:v>21056</c:v>
                </c:pt>
                <c:pt idx="65">
                  <c:v>21004</c:v>
                </c:pt>
                <c:pt idx="66">
                  <c:v>11833</c:v>
                </c:pt>
                <c:pt idx="67">
                  <c:v>18575</c:v>
                </c:pt>
                <c:pt idx="68">
                  <c:v>44403</c:v>
                </c:pt>
                <c:pt idx="69">
                  <c:v>38486</c:v>
                </c:pt>
                <c:pt idx="70">
                  <c:v>19263</c:v>
                </c:pt>
                <c:pt idx="71">
                  <c:v>17681</c:v>
                </c:pt>
                <c:pt idx="72">
                  <c:v>10558</c:v>
                </c:pt>
                <c:pt idx="73">
                  <c:v>14932</c:v>
                </c:pt>
                <c:pt idx="74">
                  <c:v>18061</c:v>
                </c:pt>
                <c:pt idx="75">
                  <c:v>21076</c:v>
                </c:pt>
                <c:pt idx="76">
                  <c:v>15548</c:v>
                </c:pt>
                <c:pt idx="77">
                  <c:v>7583</c:v>
                </c:pt>
                <c:pt idx="78">
                  <c:v>9270</c:v>
                </c:pt>
                <c:pt idx="79">
                  <c:v>12857</c:v>
                </c:pt>
                <c:pt idx="80">
                  <c:v>17883</c:v>
                </c:pt>
                <c:pt idx="81">
                  <c:v>10859</c:v>
                </c:pt>
                <c:pt idx="82">
                  <c:v>8879</c:v>
                </c:pt>
                <c:pt idx="83">
                  <c:v>10156</c:v>
                </c:pt>
                <c:pt idx="84">
                  <c:v>9024</c:v>
                </c:pt>
                <c:pt idx="85">
                  <c:v>9029</c:v>
                </c:pt>
                <c:pt idx="86">
                  <c:v>12771</c:v>
                </c:pt>
                <c:pt idx="87">
                  <c:v>17245</c:v>
                </c:pt>
                <c:pt idx="88">
                  <c:v>24990</c:v>
                </c:pt>
                <c:pt idx="89">
                  <c:v>10606</c:v>
                </c:pt>
                <c:pt idx="90">
                  <c:v>7020</c:v>
                </c:pt>
                <c:pt idx="91">
                  <c:v>7889</c:v>
                </c:pt>
                <c:pt idx="92">
                  <c:v>10642</c:v>
                </c:pt>
                <c:pt idx="93">
                  <c:v>7769</c:v>
                </c:pt>
                <c:pt idx="94">
                  <c:v>41700</c:v>
                </c:pt>
                <c:pt idx="95">
                  <c:v>21056</c:v>
                </c:pt>
                <c:pt idx="96">
                  <c:v>12725</c:v>
                </c:pt>
                <c:pt idx="97">
                  <c:v>12437</c:v>
                </c:pt>
                <c:pt idx="98">
                  <c:v>7044</c:v>
                </c:pt>
                <c:pt idx="99">
                  <c:v>8934</c:v>
                </c:pt>
                <c:pt idx="100">
                  <c:v>15177</c:v>
                </c:pt>
                <c:pt idx="101">
                  <c:v>19237</c:v>
                </c:pt>
                <c:pt idx="102">
                  <c:v>14633</c:v>
                </c:pt>
                <c:pt idx="103">
                  <c:v>11923</c:v>
                </c:pt>
                <c:pt idx="104">
                  <c:v>8253</c:v>
                </c:pt>
                <c:pt idx="105">
                  <c:v>8708</c:v>
                </c:pt>
                <c:pt idx="106">
                  <c:v>12166</c:v>
                </c:pt>
                <c:pt idx="107">
                  <c:v>6155</c:v>
                </c:pt>
                <c:pt idx="108">
                  <c:v>14763</c:v>
                </c:pt>
                <c:pt idx="109">
                  <c:v>20342</c:v>
                </c:pt>
                <c:pt idx="110">
                  <c:v>28726</c:v>
                </c:pt>
                <c:pt idx="111">
                  <c:v>14969</c:v>
                </c:pt>
                <c:pt idx="112">
                  <c:v>14762</c:v>
                </c:pt>
                <c:pt idx="113">
                  <c:v>11308</c:v>
                </c:pt>
                <c:pt idx="114">
                  <c:v>26870</c:v>
                </c:pt>
                <c:pt idx="115">
                  <c:v>26396</c:v>
                </c:pt>
                <c:pt idx="116">
                  <c:v>10903</c:v>
                </c:pt>
                <c:pt idx="117">
                  <c:v>13559</c:v>
                </c:pt>
                <c:pt idx="118">
                  <c:v>13123</c:v>
                </c:pt>
                <c:pt idx="119">
                  <c:v>20116</c:v>
                </c:pt>
                <c:pt idx="120">
                  <c:v>7235</c:v>
                </c:pt>
                <c:pt idx="121">
                  <c:v>5555</c:v>
                </c:pt>
                <c:pt idx="122">
                  <c:v>5825</c:v>
                </c:pt>
                <c:pt idx="123">
                  <c:v>7406</c:v>
                </c:pt>
                <c:pt idx="124">
                  <c:v>12432</c:v>
                </c:pt>
                <c:pt idx="125">
                  <c:v>4010</c:v>
                </c:pt>
                <c:pt idx="126">
                  <c:v>10569</c:v>
                </c:pt>
                <c:pt idx="127">
                  <c:v>4655</c:v>
                </c:pt>
                <c:pt idx="128">
                  <c:v>6543</c:v>
                </c:pt>
                <c:pt idx="129">
                  <c:v>15103</c:v>
                </c:pt>
                <c:pt idx="130">
                  <c:v>13262</c:v>
                </c:pt>
                <c:pt idx="131">
                  <c:v>10371</c:v>
                </c:pt>
                <c:pt idx="132">
                  <c:v>14471</c:v>
                </c:pt>
                <c:pt idx="133">
                  <c:v>10625</c:v>
                </c:pt>
                <c:pt idx="134">
                  <c:v>11464</c:v>
                </c:pt>
                <c:pt idx="135">
                  <c:v>12321</c:v>
                </c:pt>
                <c:pt idx="136">
                  <c:v>19414</c:v>
                </c:pt>
                <c:pt idx="137">
                  <c:v>12217</c:v>
                </c:pt>
                <c:pt idx="138">
                  <c:v>13155</c:v>
                </c:pt>
                <c:pt idx="139">
                  <c:v>29747</c:v>
                </c:pt>
                <c:pt idx="140">
                  <c:v>36144</c:v>
                </c:pt>
                <c:pt idx="141">
                  <c:v>22942</c:v>
                </c:pt>
                <c:pt idx="142">
                  <c:v>10450</c:v>
                </c:pt>
                <c:pt idx="143">
                  <c:v>6175</c:v>
                </c:pt>
                <c:pt idx="144">
                  <c:v>11341</c:v>
                </c:pt>
                <c:pt idx="145">
                  <c:v>14570</c:v>
                </c:pt>
                <c:pt idx="146">
                  <c:v>10399</c:v>
                </c:pt>
                <c:pt idx="147">
                  <c:v>7819</c:v>
                </c:pt>
                <c:pt idx="148">
                  <c:v>13526</c:v>
                </c:pt>
                <c:pt idx="149">
                  <c:v>18082</c:v>
                </c:pt>
                <c:pt idx="150">
                  <c:v>17593</c:v>
                </c:pt>
                <c:pt idx="151">
                  <c:v>15345</c:v>
                </c:pt>
                <c:pt idx="152">
                  <c:v>28492</c:v>
                </c:pt>
                <c:pt idx="153">
                  <c:v>23734</c:v>
                </c:pt>
                <c:pt idx="154">
                  <c:v>19014</c:v>
                </c:pt>
                <c:pt idx="155">
                  <c:v>23936</c:v>
                </c:pt>
                <c:pt idx="156">
                  <c:v>15270</c:v>
                </c:pt>
                <c:pt idx="157">
                  <c:v>22165</c:v>
                </c:pt>
                <c:pt idx="158">
                  <c:v>13194</c:v>
                </c:pt>
                <c:pt idx="159">
                  <c:v>10334</c:v>
                </c:pt>
                <c:pt idx="160">
                  <c:v>10876</c:v>
                </c:pt>
                <c:pt idx="161">
                  <c:v>14384</c:v>
                </c:pt>
                <c:pt idx="162">
                  <c:v>13397</c:v>
                </c:pt>
                <c:pt idx="163">
                  <c:v>8071</c:v>
                </c:pt>
                <c:pt idx="164">
                  <c:v>9805</c:v>
                </c:pt>
                <c:pt idx="165">
                  <c:v>15367</c:v>
                </c:pt>
                <c:pt idx="166">
                  <c:v>11398</c:v>
                </c:pt>
                <c:pt idx="167">
                  <c:v>7133</c:v>
                </c:pt>
                <c:pt idx="168">
                  <c:v>6470</c:v>
                </c:pt>
                <c:pt idx="169">
                  <c:v>10255</c:v>
                </c:pt>
                <c:pt idx="170">
                  <c:v>10715</c:v>
                </c:pt>
                <c:pt idx="171">
                  <c:v>13485</c:v>
                </c:pt>
                <c:pt idx="172">
                  <c:v>27754</c:v>
                </c:pt>
                <c:pt idx="173">
                  <c:v>11596</c:v>
                </c:pt>
                <c:pt idx="174">
                  <c:v>4859</c:v>
                </c:pt>
                <c:pt idx="175">
                  <c:v>4135</c:v>
                </c:pt>
                <c:pt idx="176">
                  <c:v>13767</c:v>
                </c:pt>
                <c:pt idx="177">
                  <c:v>10562</c:v>
                </c:pt>
                <c:pt idx="178">
                  <c:v>7639</c:v>
                </c:pt>
                <c:pt idx="179">
                  <c:v>8805</c:v>
                </c:pt>
                <c:pt idx="180">
                  <c:v>12020</c:v>
                </c:pt>
                <c:pt idx="181">
                  <c:v>9337</c:v>
                </c:pt>
                <c:pt idx="182">
                  <c:v>7068</c:v>
                </c:pt>
                <c:pt idx="183">
                  <c:v>10410</c:v>
                </c:pt>
                <c:pt idx="184">
                  <c:v>9706</c:v>
                </c:pt>
                <c:pt idx="185">
                  <c:v>9596</c:v>
                </c:pt>
                <c:pt idx="186">
                  <c:v>38586</c:v>
                </c:pt>
                <c:pt idx="187">
                  <c:v>70230</c:v>
                </c:pt>
                <c:pt idx="188">
                  <c:v>49479</c:v>
                </c:pt>
                <c:pt idx="189">
                  <c:v>25060</c:v>
                </c:pt>
                <c:pt idx="190">
                  <c:v>11956</c:v>
                </c:pt>
                <c:pt idx="191">
                  <c:v>16251</c:v>
                </c:pt>
                <c:pt idx="192">
                  <c:v>19372</c:v>
                </c:pt>
                <c:pt idx="193">
                  <c:v>15606</c:v>
                </c:pt>
                <c:pt idx="194">
                  <c:v>8636</c:v>
                </c:pt>
                <c:pt idx="195">
                  <c:v>5891</c:v>
                </c:pt>
                <c:pt idx="196">
                  <c:v>9143</c:v>
                </c:pt>
                <c:pt idx="197">
                  <c:v>14582</c:v>
                </c:pt>
                <c:pt idx="198">
                  <c:v>17841</c:v>
                </c:pt>
                <c:pt idx="199">
                  <c:v>17273</c:v>
                </c:pt>
                <c:pt idx="200">
                  <c:v>18786</c:v>
                </c:pt>
                <c:pt idx="201">
                  <c:v>10822</c:v>
                </c:pt>
                <c:pt idx="202">
                  <c:v>9624</c:v>
                </c:pt>
                <c:pt idx="203">
                  <c:v>11669</c:v>
                </c:pt>
                <c:pt idx="204">
                  <c:v>10575</c:v>
                </c:pt>
                <c:pt idx="205">
                  <c:v>20391</c:v>
                </c:pt>
                <c:pt idx="206">
                  <c:v>20100</c:v>
                </c:pt>
                <c:pt idx="207">
                  <c:v>19306</c:v>
                </c:pt>
                <c:pt idx="208">
                  <c:v>17287</c:v>
                </c:pt>
                <c:pt idx="209">
                  <c:v>14454</c:v>
                </c:pt>
                <c:pt idx="210">
                  <c:v>21447</c:v>
                </c:pt>
                <c:pt idx="211">
                  <c:v>11851</c:v>
                </c:pt>
                <c:pt idx="212">
                  <c:v>10174</c:v>
                </c:pt>
                <c:pt idx="213">
                  <c:v>11320</c:v>
                </c:pt>
                <c:pt idx="214">
                  <c:v>10358</c:v>
                </c:pt>
                <c:pt idx="215">
                  <c:v>12121</c:v>
                </c:pt>
                <c:pt idx="216">
                  <c:v>13528</c:v>
                </c:pt>
                <c:pt idx="217">
                  <c:v>6300</c:v>
                </c:pt>
                <c:pt idx="218">
                  <c:v>8468</c:v>
                </c:pt>
                <c:pt idx="219">
                  <c:v>8786</c:v>
                </c:pt>
                <c:pt idx="220">
                  <c:v>18797</c:v>
                </c:pt>
                <c:pt idx="221">
                  <c:v>17451</c:v>
                </c:pt>
                <c:pt idx="222">
                  <c:v>12164</c:v>
                </c:pt>
                <c:pt idx="223">
                  <c:v>13992</c:v>
                </c:pt>
                <c:pt idx="224">
                  <c:v>12190</c:v>
                </c:pt>
                <c:pt idx="225">
                  <c:v>12143</c:v>
                </c:pt>
                <c:pt idx="226">
                  <c:v>17630</c:v>
                </c:pt>
                <c:pt idx="227">
                  <c:v>9838</c:v>
                </c:pt>
                <c:pt idx="228">
                  <c:v>26260</c:v>
                </c:pt>
                <c:pt idx="229">
                  <c:v>14902</c:v>
                </c:pt>
                <c:pt idx="230">
                  <c:v>13198</c:v>
                </c:pt>
                <c:pt idx="231">
                  <c:v>8283</c:v>
                </c:pt>
                <c:pt idx="232">
                  <c:v>13003</c:v>
                </c:pt>
                <c:pt idx="233">
                  <c:v>10105</c:v>
                </c:pt>
                <c:pt idx="234">
                  <c:v>6411</c:v>
                </c:pt>
                <c:pt idx="235">
                  <c:v>8768</c:v>
                </c:pt>
                <c:pt idx="236">
                  <c:v>7472</c:v>
                </c:pt>
                <c:pt idx="237">
                  <c:v>2753</c:v>
                </c:pt>
                <c:pt idx="238">
                  <c:v>3555</c:v>
                </c:pt>
                <c:pt idx="239">
                  <c:v>20306</c:v>
                </c:pt>
                <c:pt idx="240">
                  <c:v>21921</c:v>
                </c:pt>
                <c:pt idx="241">
                  <c:v>15998</c:v>
                </c:pt>
                <c:pt idx="242">
                  <c:v>17404</c:v>
                </c:pt>
                <c:pt idx="243">
                  <c:v>13891</c:v>
                </c:pt>
                <c:pt idx="244">
                  <c:v>11343</c:v>
                </c:pt>
                <c:pt idx="245">
                  <c:v>7762</c:v>
                </c:pt>
                <c:pt idx="246">
                  <c:v>11388</c:v>
                </c:pt>
                <c:pt idx="247">
                  <c:v>16114</c:v>
                </c:pt>
                <c:pt idx="248">
                  <c:v>34238</c:v>
                </c:pt>
                <c:pt idx="249">
                  <c:v>40125</c:v>
                </c:pt>
                <c:pt idx="250">
                  <c:v>16545</c:v>
                </c:pt>
                <c:pt idx="251">
                  <c:v>15017</c:v>
                </c:pt>
                <c:pt idx="252">
                  <c:v>34955</c:v>
                </c:pt>
                <c:pt idx="253">
                  <c:v>12157</c:v>
                </c:pt>
                <c:pt idx="254">
                  <c:v>16313</c:v>
                </c:pt>
                <c:pt idx="255">
                  <c:v>19658</c:v>
                </c:pt>
                <c:pt idx="256">
                  <c:v>12974</c:v>
                </c:pt>
                <c:pt idx="257">
                  <c:v>7510</c:v>
                </c:pt>
                <c:pt idx="258">
                  <c:v>5737</c:v>
                </c:pt>
                <c:pt idx="259">
                  <c:v>4010</c:v>
                </c:pt>
                <c:pt idx="260">
                  <c:v>4969</c:v>
                </c:pt>
                <c:pt idx="261">
                  <c:v>9119</c:v>
                </c:pt>
                <c:pt idx="262">
                  <c:v>13533</c:v>
                </c:pt>
                <c:pt idx="263">
                  <c:v>15640</c:v>
                </c:pt>
                <c:pt idx="264">
                  <c:v>23748</c:v>
                </c:pt>
                <c:pt idx="265">
                  <c:v>66157</c:v>
                </c:pt>
                <c:pt idx="266">
                  <c:v>64030</c:v>
                </c:pt>
                <c:pt idx="267">
                  <c:v>28906</c:v>
                </c:pt>
                <c:pt idx="268">
                  <c:v>21422</c:v>
                </c:pt>
                <c:pt idx="269">
                  <c:v>19605</c:v>
                </c:pt>
                <c:pt idx="270">
                  <c:v>19324</c:v>
                </c:pt>
                <c:pt idx="271">
                  <c:v>9184</c:v>
                </c:pt>
                <c:pt idx="272">
                  <c:v>8888</c:v>
                </c:pt>
              </c:numCache>
            </c:numRef>
          </c:val>
          <c:smooth val="0"/>
          <c:extLst>
            <c:ext xmlns:c16="http://schemas.microsoft.com/office/drawing/2014/chart" uri="{C3380CC4-5D6E-409C-BE32-E72D297353CC}">
              <c16:uniqueId val="{00000000-4ADC-4017-A2E1-BFB19F87B631}"/>
            </c:ext>
          </c:extLst>
        </c:ser>
        <c:ser>
          <c:idx val="1"/>
          <c:order val="1"/>
          <c:tx>
            <c:strRef>
              <c:f>Sheet1!$C$1</c:f>
              <c:strCache>
                <c:ptCount val="1"/>
                <c:pt idx="0">
                  <c:v>NDR 2 Soundcheck Neue Musik - Das Festival</c:v>
                </c:pt>
              </c:strCache>
            </c:strRef>
          </c:tx>
          <c:spPr>
            <a:ln w="28575" cap="rnd">
              <a:solidFill>
                <a:schemeClr val="accent2"/>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Sheet1!$C$2:$C$274</c:f>
              <c:numCache>
                <c:formatCode>General</c:formatCode>
                <c:ptCount val="273"/>
                <c:pt idx="0">
                  <c:v>2</c:v>
                </c:pt>
                <c:pt idx="1">
                  <c:v>4</c:v>
                </c:pt>
                <c:pt idx="2">
                  <c:v>4</c:v>
                </c:pt>
                <c:pt idx="3">
                  <c:v>2</c:v>
                </c:pt>
                <c:pt idx="4">
                  <c:v>1</c:v>
                </c:pt>
                <c:pt idx="5">
                  <c:v>4</c:v>
                </c:pt>
                <c:pt idx="6">
                  <c:v>3</c:v>
                </c:pt>
                <c:pt idx="7">
                  <c:v>2</c:v>
                </c:pt>
                <c:pt idx="8">
                  <c:v>3</c:v>
                </c:pt>
                <c:pt idx="9">
                  <c:v>3</c:v>
                </c:pt>
                <c:pt idx="10">
                  <c:v>2</c:v>
                </c:pt>
                <c:pt idx="11">
                  <c:v>4</c:v>
                </c:pt>
                <c:pt idx="12">
                  <c:v>158</c:v>
                </c:pt>
                <c:pt idx="13">
                  <c:v>28</c:v>
                </c:pt>
                <c:pt idx="14">
                  <c:v>3</c:v>
                </c:pt>
                <c:pt idx="15">
                  <c:v>6</c:v>
                </c:pt>
                <c:pt idx="16">
                  <c:v>3</c:v>
                </c:pt>
                <c:pt idx="17">
                  <c:v>4</c:v>
                </c:pt>
                <c:pt idx="18">
                  <c:v>2</c:v>
                </c:pt>
                <c:pt idx="19">
                  <c:v>1</c:v>
                </c:pt>
                <c:pt idx="20">
                  <c:v>2</c:v>
                </c:pt>
                <c:pt idx="21">
                  <c:v>6</c:v>
                </c:pt>
                <c:pt idx="22">
                  <c:v>6</c:v>
                </c:pt>
                <c:pt idx="23">
                  <c:v>1</c:v>
                </c:pt>
                <c:pt idx="24">
                  <c:v>1</c:v>
                </c:pt>
                <c:pt idx="25">
                  <c:v>3</c:v>
                </c:pt>
                <c:pt idx="26">
                  <c:v>7</c:v>
                </c:pt>
                <c:pt idx="27">
                  <c:v>6</c:v>
                </c:pt>
                <c:pt idx="28">
                  <c:v>2</c:v>
                </c:pt>
                <c:pt idx="29">
                  <c:v>5</c:v>
                </c:pt>
                <c:pt idx="30">
                  <c:v>0</c:v>
                </c:pt>
                <c:pt idx="31">
                  <c:v>1</c:v>
                </c:pt>
                <c:pt idx="32">
                  <c:v>2</c:v>
                </c:pt>
                <c:pt idx="33">
                  <c:v>3</c:v>
                </c:pt>
                <c:pt idx="34">
                  <c:v>4</c:v>
                </c:pt>
                <c:pt idx="35">
                  <c:v>1</c:v>
                </c:pt>
                <c:pt idx="36">
                  <c:v>2</c:v>
                </c:pt>
                <c:pt idx="37">
                  <c:v>1</c:v>
                </c:pt>
                <c:pt idx="38">
                  <c:v>1</c:v>
                </c:pt>
                <c:pt idx="39">
                  <c:v>3</c:v>
                </c:pt>
                <c:pt idx="40">
                  <c:v>4</c:v>
                </c:pt>
                <c:pt idx="41">
                  <c:v>1</c:v>
                </c:pt>
                <c:pt idx="42">
                  <c:v>3</c:v>
                </c:pt>
                <c:pt idx="43">
                  <c:v>1</c:v>
                </c:pt>
                <c:pt idx="44">
                  <c:v>4</c:v>
                </c:pt>
                <c:pt idx="45">
                  <c:v>1</c:v>
                </c:pt>
                <c:pt idx="46">
                  <c:v>1</c:v>
                </c:pt>
                <c:pt idx="47">
                  <c:v>1</c:v>
                </c:pt>
                <c:pt idx="48">
                  <c:v>1</c:v>
                </c:pt>
                <c:pt idx="49">
                  <c:v>0</c:v>
                </c:pt>
                <c:pt idx="50">
                  <c:v>0</c:v>
                </c:pt>
                <c:pt idx="51">
                  <c:v>4</c:v>
                </c:pt>
                <c:pt idx="52">
                  <c:v>4</c:v>
                </c:pt>
                <c:pt idx="53">
                  <c:v>3</c:v>
                </c:pt>
                <c:pt idx="54">
                  <c:v>0</c:v>
                </c:pt>
                <c:pt idx="55">
                  <c:v>1</c:v>
                </c:pt>
                <c:pt idx="56">
                  <c:v>0</c:v>
                </c:pt>
                <c:pt idx="57">
                  <c:v>2</c:v>
                </c:pt>
                <c:pt idx="58">
                  <c:v>2</c:v>
                </c:pt>
                <c:pt idx="59">
                  <c:v>2</c:v>
                </c:pt>
                <c:pt idx="60">
                  <c:v>3</c:v>
                </c:pt>
                <c:pt idx="61">
                  <c:v>1</c:v>
                </c:pt>
                <c:pt idx="62">
                  <c:v>1</c:v>
                </c:pt>
                <c:pt idx="63">
                  <c:v>3</c:v>
                </c:pt>
                <c:pt idx="64">
                  <c:v>3</c:v>
                </c:pt>
                <c:pt idx="65">
                  <c:v>2</c:v>
                </c:pt>
                <c:pt idx="66">
                  <c:v>3</c:v>
                </c:pt>
                <c:pt idx="67">
                  <c:v>1</c:v>
                </c:pt>
                <c:pt idx="68">
                  <c:v>1</c:v>
                </c:pt>
                <c:pt idx="69">
                  <c:v>2</c:v>
                </c:pt>
                <c:pt idx="70">
                  <c:v>0</c:v>
                </c:pt>
                <c:pt idx="71">
                  <c:v>5</c:v>
                </c:pt>
                <c:pt idx="72">
                  <c:v>5</c:v>
                </c:pt>
                <c:pt idx="73">
                  <c:v>1</c:v>
                </c:pt>
                <c:pt idx="74">
                  <c:v>1</c:v>
                </c:pt>
                <c:pt idx="75">
                  <c:v>3</c:v>
                </c:pt>
                <c:pt idx="76">
                  <c:v>2</c:v>
                </c:pt>
                <c:pt idx="77">
                  <c:v>1</c:v>
                </c:pt>
                <c:pt idx="78">
                  <c:v>0</c:v>
                </c:pt>
                <c:pt idx="79">
                  <c:v>2</c:v>
                </c:pt>
                <c:pt idx="80">
                  <c:v>0</c:v>
                </c:pt>
                <c:pt idx="81">
                  <c:v>0</c:v>
                </c:pt>
                <c:pt idx="82">
                  <c:v>1</c:v>
                </c:pt>
                <c:pt idx="83">
                  <c:v>3</c:v>
                </c:pt>
                <c:pt idx="84">
                  <c:v>97</c:v>
                </c:pt>
                <c:pt idx="85">
                  <c:v>127</c:v>
                </c:pt>
                <c:pt idx="86">
                  <c:v>7</c:v>
                </c:pt>
                <c:pt idx="87">
                  <c:v>9</c:v>
                </c:pt>
                <c:pt idx="88">
                  <c:v>6</c:v>
                </c:pt>
                <c:pt idx="89">
                  <c:v>2</c:v>
                </c:pt>
                <c:pt idx="90">
                  <c:v>2</c:v>
                </c:pt>
                <c:pt idx="91">
                  <c:v>3</c:v>
                </c:pt>
                <c:pt idx="92">
                  <c:v>0</c:v>
                </c:pt>
                <c:pt idx="93">
                  <c:v>2</c:v>
                </c:pt>
                <c:pt idx="94">
                  <c:v>4</c:v>
                </c:pt>
                <c:pt idx="95">
                  <c:v>92</c:v>
                </c:pt>
                <c:pt idx="96">
                  <c:v>49</c:v>
                </c:pt>
                <c:pt idx="97">
                  <c:v>7</c:v>
                </c:pt>
                <c:pt idx="98">
                  <c:v>2</c:v>
                </c:pt>
                <c:pt idx="99">
                  <c:v>2</c:v>
                </c:pt>
                <c:pt idx="100">
                  <c:v>1</c:v>
                </c:pt>
                <c:pt idx="101">
                  <c:v>3</c:v>
                </c:pt>
                <c:pt idx="102">
                  <c:v>3</c:v>
                </c:pt>
                <c:pt idx="103">
                  <c:v>0</c:v>
                </c:pt>
                <c:pt idx="104">
                  <c:v>3</c:v>
                </c:pt>
                <c:pt idx="105">
                  <c:v>1</c:v>
                </c:pt>
                <c:pt idx="106">
                  <c:v>4</c:v>
                </c:pt>
                <c:pt idx="107">
                  <c:v>4</c:v>
                </c:pt>
                <c:pt idx="108">
                  <c:v>3</c:v>
                </c:pt>
                <c:pt idx="109">
                  <c:v>6</c:v>
                </c:pt>
                <c:pt idx="110">
                  <c:v>4</c:v>
                </c:pt>
                <c:pt idx="111">
                  <c:v>2</c:v>
                </c:pt>
                <c:pt idx="112">
                  <c:v>3</c:v>
                </c:pt>
                <c:pt idx="113">
                  <c:v>2</c:v>
                </c:pt>
                <c:pt idx="114">
                  <c:v>7</c:v>
                </c:pt>
                <c:pt idx="115">
                  <c:v>0</c:v>
                </c:pt>
                <c:pt idx="116">
                  <c:v>3</c:v>
                </c:pt>
                <c:pt idx="117">
                  <c:v>3</c:v>
                </c:pt>
                <c:pt idx="118">
                  <c:v>5</c:v>
                </c:pt>
                <c:pt idx="119">
                  <c:v>0</c:v>
                </c:pt>
                <c:pt idx="120">
                  <c:v>3</c:v>
                </c:pt>
                <c:pt idx="121">
                  <c:v>5</c:v>
                </c:pt>
                <c:pt idx="122">
                  <c:v>3</c:v>
                </c:pt>
                <c:pt idx="123">
                  <c:v>2</c:v>
                </c:pt>
                <c:pt idx="124">
                  <c:v>2</c:v>
                </c:pt>
                <c:pt idx="125">
                  <c:v>2</c:v>
                </c:pt>
                <c:pt idx="126">
                  <c:v>1</c:v>
                </c:pt>
                <c:pt idx="127">
                  <c:v>6</c:v>
                </c:pt>
                <c:pt idx="128">
                  <c:v>3</c:v>
                </c:pt>
                <c:pt idx="129">
                  <c:v>16</c:v>
                </c:pt>
                <c:pt idx="130">
                  <c:v>7</c:v>
                </c:pt>
                <c:pt idx="131">
                  <c:v>1</c:v>
                </c:pt>
                <c:pt idx="132">
                  <c:v>1</c:v>
                </c:pt>
                <c:pt idx="133">
                  <c:v>6</c:v>
                </c:pt>
                <c:pt idx="134">
                  <c:v>1</c:v>
                </c:pt>
                <c:pt idx="135">
                  <c:v>3</c:v>
                </c:pt>
                <c:pt idx="136">
                  <c:v>2</c:v>
                </c:pt>
                <c:pt idx="137">
                  <c:v>5</c:v>
                </c:pt>
                <c:pt idx="138">
                  <c:v>13</c:v>
                </c:pt>
                <c:pt idx="139">
                  <c:v>12</c:v>
                </c:pt>
                <c:pt idx="140">
                  <c:v>7</c:v>
                </c:pt>
                <c:pt idx="141">
                  <c:v>9</c:v>
                </c:pt>
                <c:pt idx="142">
                  <c:v>8</c:v>
                </c:pt>
                <c:pt idx="143">
                  <c:v>4</c:v>
                </c:pt>
                <c:pt idx="144">
                  <c:v>3</c:v>
                </c:pt>
                <c:pt idx="145">
                  <c:v>34</c:v>
                </c:pt>
                <c:pt idx="146">
                  <c:v>13</c:v>
                </c:pt>
                <c:pt idx="147">
                  <c:v>5</c:v>
                </c:pt>
                <c:pt idx="148">
                  <c:v>1</c:v>
                </c:pt>
                <c:pt idx="149">
                  <c:v>4</c:v>
                </c:pt>
                <c:pt idx="150">
                  <c:v>8</c:v>
                </c:pt>
                <c:pt idx="151">
                  <c:v>1</c:v>
                </c:pt>
                <c:pt idx="152">
                  <c:v>773</c:v>
                </c:pt>
                <c:pt idx="153">
                  <c:v>186</c:v>
                </c:pt>
                <c:pt idx="154">
                  <c:v>49</c:v>
                </c:pt>
                <c:pt idx="155">
                  <c:v>23</c:v>
                </c:pt>
                <c:pt idx="156">
                  <c:v>1044</c:v>
                </c:pt>
                <c:pt idx="157">
                  <c:v>225</c:v>
                </c:pt>
                <c:pt idx="158">
                  <c:v>1098</c:v>
                </c:pt>
                <c:pt idx="159">
                  <c:v>258</c:v>
                </c:pt>
                <c:pt idx="160">
                  <c:v>76</c:v>
                </c:pt>
                <c:pt idx="161">
                  <c:v>59</c:v>
                </c:pt>
                <c:pt idx="162">
                  <c:v>30</c:v>
                </c:pt>
                <c:pt idx="163">
                  <c:v>28</c:v>
                </c:pt>
                <c:pt idx="164">
                  <c:v>22</c:v>
                </c:pt>
                <c:pt idx="165">
                  <c:v>22</c:v>
                </c:pt>
                <c:pt idx="166">
                  <c:v>24</c:v>
                </c:pt>
                <c:pt idx="167">
                  <c:v>17</c:v>
                </c:pt>
                <c:pt idx="168">
                  <c:v>16</c:v>
                </c:pt>
                <c:pt idx="169">
                  <c:v>19</c:v>
                </c:pt>
                <c:pt idx="170">
                  <c:v>8</c:v>
                </c:pt>
                <c:pt idx="171">
                  <c:v>6</c:v>
                </c:pt>
                <c:pt idx="172">
                  <c:v>751</c:v>
                </c:pt>
                <c:pt idx="173">
                  <c:v>195</c:v>
                </c:pt>
                <c:pt idx="174">
                  <c:v>61</c:v>
                </c:pt>
                <c:pt idx="175">
                  <c:v>56</c:v>
                </c:pt>
                <c:pt idx="176">
                  <c:v>19</c:v>
                </c:pt>
                <c:pt idx="177">
                  <c:v>14</c:v>
                </c:pt>
                <c:pt idx="178">
                  <c:v>10</c:v>
                </c:pt>
                <c:pt idx="179">
                  <c:v>723</c:v>
                </c:pt>
                <c:pt idx="180">
                  <c:v>140</c:v>
                </c:pt>
                <c:pt idx="181">
                  <c:v>49</c:v>
                </c:pt>
                <c:pt idx="182">
                  <c:v>48</c:v>
                </c:pt>
                <c:pt idx="183">
                  <c:v>17</c:v>
                </c:pt>
                <c:pt idx="184">
                  <c:v>12</c:v>
                </c:pt>
                <c:pt idx="185">
                  <c:v>9</c:v>
                </c:pt>
                <c:pt idx="186">
                  <c:v>17</c:v>
                </c:pt>
                <c:pt idx="187">
                  <c:v>5</c:v>
                </c:pt>
                <c:pt idx="188">
                  <c:v>5</c:v>
                </c:pt>
                <c:pt idx="189">
                  <c:v>8</c:v>
                </c:pt>
                <c:pt idx="190">
                  <c:v>5</c:v>
                </c:pt>
                <c:pt idx="191">
                  <c:v>71</c:v>
                </c:pt>
                <c:pt idx="192">
                  <c:v>11</c:v>
                </c:pt>
                <c:pt idx="193">
                  <c:v>11</c:v>
                </c:pt>
                <c:pt idx="194">
                  <c:v>6</c:v>
                </c:pt>
                <c:pt idx="195">
                  <c:v>6</c:v>
                </c:pt>
                <c:pt idx="196">
                  <c:v>5</c:v>
                </c:pt>
                <c:pt idx="197">
                  <c:v>4</c:v>
                </c:pt>
                <c:pt idx="198">
                  <c:v>7</c:v>
                </c:pt>
                <c:pt idx="199">
                  <c:v>3</c:v>
                </c:pt>
                <c:pt idx="200">
                  <c:v>3</c:v>
                </c:pt>
                <c:pt idx="201">
                  <c:v>2</c:v>
                </c:pt>
                <c:pt idx="202">
                  <c:v>3</c:v>
                </c:pt>
                <c:pt idx="203">
                  <c:v>5</c:v>
                </c:pt>
                <c:pt idx="204">
                  <c:v>2</c:v>
                </c:pt>
                <c:pt idx="205">
                  <c:v>6</c:v>
                </c:pt>
                <c:pt idx="206">
                  <c:v>7</c:v>
                </c:pt>
                <c:pt idx="207">
                  <c:v>8</c:v>
                </c:pt>
                <c:pt idx="208">
                  <c:v>2</c:v>
                </c:pt>
                <c:pt idx="209">
                  <c:v>5</c:v>
                </c:pt>
                <c:pt idx="210">
                  <c:v>1</c:v>
                </c:pt>
                <c:pt idx="211">
                  <c:v>4</c:v>
                </c:pt>
                <c:pt idx="212">
                  <c:v>6</c:v>
                </c:pt>
                <c:pt idx="213">
                  <c:v>5</c:v>
                </c:pt>
                <c:pt idx="214">
                  <c:v>363</c:v>
                </c:pt>
                <c:pt idx="215">
                  <c:v>212</c:v>
                </c:pt>
                <c:pt idx="216">
                  <c:v>27</c:v>
                </c:pt>
                <c:pt idx="217">
                  <c:v>30</c:v>
                </c:pt>
                <c:pt idx="218">
                  <c:v>24</c:v>
                </c:pt>
                <c:pt idx="219">
                  <c:v>10</c:v>
                </c:pt>
                <c:pt idx="220">
                  <c:v>8</c:v>
                </c:pt>
                <c:pt idx="221">
                  <c:v>681</c:v>
                </c:pt>
                <c:pt idx="222">
                  <c:v>111</c:v>
                </c:pt>
                <c:pt idx="223">
                  <c:v>20</c:v>
                </c:pt>
                <c:pt idx="224">
                  <c:v>32</c:v>
                </c:pt>
                <c:pt idx="225">
                  <c:v>22</c:v>
                </c:pt>
                <c:pt idx="226">
                  <c:v>15</c:v>
                </c:pt>
                <c:pt idx="227">
                  <c:v>166</c:v>
                </c:pt>
                <c:pt idx="228">
                  <c:v>276</c:v>
                </c:pt>
                <c:pt idx="229">
                  <c:v>122</c:v>
                </c:pt>
                <c:pt idx="230">
                  <c:v>29</c:v>
                </c:pt>
                <c:pt idx="231">
                  <c:v>23</c:v>
                </c:pt>
                <c:pt idx="232">
                  <c:v>763</c:v>
                </c:pt>
                <c:pt idx="233">
                  <c:v>692</c:v>
                </c:pt>
                <c:pt idx="234">
                  <c:v>105</c:v>
                </c:pt>
                <c:pt idx="235">
                  <c:v>40</c:v>
                </c:pt>
                <c:pt idx="236">
                  <c:v>38</c:v>
                </c:pt>
                <c:pt idx="237">
                  <c:v>28</c:v>
                </c:pt>
                <c:pt idx="238">
                  <c:v>22</c:v>
                </c:pt>
                <c:pt idx="239">
                  <c:v>23</c:v>
                </c:pt>
                <c:pt idx="240">
                  <c:v>105</c:v>
                </c:pt>
                <c:pt idx="241">
                  <c:v>31</c:v>
                </c:pt>
                <c:pt idx="242">
                  <c:v>20</c:v>
                </c:pt>
                <c:pt idx="243">
                  <c:v>15</c:v>
                </c:pt>
                <c:pt idx="244">
                  <c:v>18</c:v>
                </c:pt>
                <c:pt idx="245">
                  <c:v>19</c:v>
                </c:pt>
                <c:pt idx="246">
                  <c:v>259</c:v>
                </c:pt>
                <c:pt idx="247">
                  <c:v>48</c:v>
                </c:pt>
                <c:pt idx="248">
                  <c:v>128</c:v>
                </c:pt>
                <c:pt idx="249">
                  <c:v>138</c:v>
                </c:pt>
                <c:pt idx="250">
                  <c:v>135</c:v>
                </c:pt>
                <c:pt idx="251">
                  <c:v>54</c:v>
                </c:pt>
                <c:pt idx="252">
                  <c:v>116</c:v>
                </c:pt>
                <c:pt idx="253">
                  <c:v>202</c:v>
                </c:pt>
                <c:pt idx="254">
                  <c:v>134</c:v>
                </c:pt>
                <c:pt idx="255">
                  <c:v>445</c:v>
                </c:pt>
                <c:pt idx="256">
                  <c:v>2038</c:v>
                </c:pt>
                <c:pt idx="257">
                  <c:v>2851</c:v>
                </c:pt>
                <c:pt idx="258">
                  <c:v>3757</c:v>
                </c:pt>
                <c:pt idx="259">
                  <c:v>4082</c:v>
                </c:pt>
                <c:pt idx="260">
                  <c:v>1730</c:v>
                </c:pt>
                <c:pt idx="261">
                  <c:v>674</c:v>
                </c:pt>
                <c:pt idx="262">
                  <c:v>534</c:v>
                </c:pt>
                <c:pt idx="263">
                  <c:v>123</c:v>
                </c:pt>
                <c:pt idx="264">
                  <c:v>56</c:v>
                </c:pt>
                <c:pt idx="265">
                  <c:v>61</c:v>
                </c:pt>
                <c:pt idx="266">
                  <c:v>29</c:v>
                </c:pt>
                <c:pt idx="267">
                  <c:v>12</c:v>
                </c:pt>
                <c:pt idx="268">
                  <c:v>4</c:v>
                </c:pt>
                <c:pt idx="269">
                  <c:v>21</c:v>
                </c:pt>
                <c:pt idx="270">
                  <c:v>3</c:v>
                </c:pt>
                <c:pt idx="271">
                  <c:v>3</c:v>
                </c:pt>
                <c:pt idx="272">
                  <c:v>18</c:v>
                </c:pt>
              </c:numCache>
            </c:numRef>
          </c:val>
          <c:smooth val="0"/>
          <c:extLst>
            <c:ext xmlns:c16="http://schemas.microsoft.com/office/drawing/2014/chart" uri="{C3380CC4-5D6E-409C-BE32-E72D297353CC}">
              <c16:uniqueId val="{00000001-4ADC-4017-A2E1-BFB19F87B631}"/>
            </c:ext>
          </c:extLst>
        </c:ser>
        <c:dLbls>
          <c:showLegendKey val="0"/>
          <c:showVal val="0"/>
          <c:showCatName val="0"/>
          <c:showSerName val="0"/>
          <c:showPercent val="0"/>
          <c:showBubbleSize val="0"/>
        </c:dLbls>
        <c:smooth val="0"/>
        <c:axId val="254088608"/>
        <c:axId val="254088280"/>
      </c:lineChart>
      <c:catAx>
        <c:axId val="254088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8280"/>
        <c:crosses val="autoZero"/>
        <c:auto val="1"/>
        <c:lblAlgn val="ctr"/>
        <c:lblOffset val="100"/>
        <c:noMultiLvlLbl val="0"/>
      </c:catAx>
      <c:valAx>
        <c:axId val="25408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2</c:v>
                </c:pt>
              </c:strCache>
            </c:strRef>
          </c:tx>
          <c:spPr>
            <a:ln w="28575" cap="rnd">
              <a:solidFill>
                <a:schemeClr val="accent1"/>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Sheet1!$B$2:$B$274</c:f>
              <c:numCache>
                <c:formatCode>General</c:formatCode>
                <c:ptCount val="273"/>
                <c:pt idx="0">
                  <c:v>24610</c:v>
                </c:pt>
                <c:pt idx="1">
                  <c:v>13033</c:v>
                </c:pt>
                <c:pt idx="2">
                  <c:v>14599</c:v>
                </c:pt>
                <c:pt idx="3">
                  <c:v>25217</c:v>
                </c:pt>
                <c:pt idx="4">
                  <c:v>16043</c:v>
                </c:pt>
                <c:pt idx="5">
                  <c:v>6630</c:v>
                </c:pt>
                <c:pt idx="6">
                  <c:v>1390</c:v>
                </c:pt>
                <c:pt idx="7">
                  <c:v>20323</c:v>
                </c:pt>
                <c:pt idx="8">
                  <c:v>2037</c:v>
                </c:pt>
                <c:pt idx="9">
                  <c:v>3485</c:v>
                </c:pt>
                <c:pt idx="10">
                  <c:v>22809</c:v>
                </c:pt>
                <c:pt idx="11">
                  <c:v>14789</c:v>
                </c:pt>
                <c:pt idx="12">
                  <c:v>6397</c:v>
                </c:pt>
                <c:pt idx="13">
                  <c:v>2602</c:v>
                </c:pt>
                <c:pt idx="14">
                  <c:v>10223</c:v>
                </c:pt>
                <c:pt idx="15">
                  <c:v>16434</c:v>
                </c:pt>
                <c:pt idx="16">
                  <c:v>3907</c:v>
                </c:pt>
                <c:pt idx="17">
                  <c:v>980</c:v>
                </c:pt>
                <c:pt idx="18">
                  <c:v>9786</c:v>
                </c:pt>
                <c:pt idx="19">
                  <c:v>6892</c:v>
                </c:pt>
                <c:pt idx="20">
                  <c:v>6899</c:v>
                </c:pt>
                <c:pt idx="21">
                  <c:v>16355</c:v>
                </c:pt>
                <c:pt idx="22">
                  <c:v>26489</c:v>
                </c:pt>
                <c:pt idx="23">
                  <c:v>16439</c:v>
                </c:pt>
                <c:pt idx="24">
                  <c:v>13361</c:v>
                </c:pt>
                <c:pt idx="25">
                  <c:v>6573</c:v>
                </c:pt>
                <c:pt idx="26">
                  <c:v>43868</c:v>
                </c:pt>
                <c:pt idx="27">
                  <c:v>30406</c:v>
                </c:pt>
                <c:pt idx="28">
                  <c:v>17144</c:v>
                </c:pt>
                <c:pt idx="29">
                  <c:v>62616</c:v>
                </c:pt>
                <c:pt idx="30">
                  <c:v>44928</c:v>
                </c:pt>
                <c:pt idx="31">
                  <c:v>17584</c:v>
                </c:pt>
                <c:pt idx="32">
                  <c:v>8042</c:v>
                </c:pt>
                <c:pt idx="33">
                  <c:v>26355</c:v>
                </c:pt>
                <c:pt idx="34">
                  <c:v>15705</c:v>
                </c:pt>
                <c:pt idx="35">
                  <c:v>12384</c:v>
                </c:pt>
                <c:pt idx="36">
                  <c:v>8129</c:v>
                </c:pt>
                <c:pt idx="37">
                  <c:v>24223</c:v>
                </c:pt>
                <c:pt idx="38">
                  <c:v>29271</c:v>
                </c:pt>
                <c:pt idx="39">
                  <c:v>10916</c:v>
                </c:pt>
                <c:pt idx="40">
                  <c:v>15609</c:v>
                </c:pt>
                <c:pt idx="41">
                  <c:v>14628</c:v>
                </c:pt>
                <c:pt idx="42">
                  <c:v>39393</c:v>
                </c:pt>
                <c:pt idx="43">
                  <c:v>62162</c:v>
                </c:pt>
                <c:pt idx="44">
                  <c:v>34617</c:v>
                </c:pt>
                <c:pt idx="45">
                  <c:v>27251</c:v>
                </c:pt>
                <c:pt idx="46">
                  <c:v>34659</c:v>
                </c:pt>
                <c:pt idx="47">
                  <c:v>29675</c:v>
                </c:pt>
                <c:pt idx="48">
                  <c:v>35514</c:v>
                </c:pt>
                <c:pt idx="49">
                  <c:v>35236</c:v>
                </c:pt>
                <c:pt idx="50">
                  <c:v>25814</c:v>
                </c:pt>
                <c:pt idx="51">
                  <c:v>32291</c:v>
                </c:pt>
                <c:pt idx="52">
                  <c:v>47616</c:v>
                </c:pt>
                <c:pt idx="53">
                  <c:v>39700</c:v>
                </c:pt>
                <c:pt idx="54">
                  <c:v>62948</c:v>
                </c:pt>
                <c:pt idx="55">
                  <c:v>31815</c:v>
                </c:pt>
                <c:pt idx="56">
                  <c:v>22005</c:v>
                </c:pt>
                <c:pt idx="57">
                  <c:v>59887</c:v>
                </c:pt>
                <c:pt idx="58">
                  <c:v>44190</c:v>
                </c:pt>
                <c:pt idx="59">
                  <c:v>18507</c:v>
                </c:pt>
                <c:pt idx="60">
                  <c:v>18863</c:v>
                </c:pt>
                <c:pt idx="61">
                  <c:v>25431</c:v>
                </c:pt>
                <c:pt idx="62">
                  <c:v>33398</c:v>
                </c:pt>
                <c:pt idx="63">
                  <c:v>33841</c:v>
                </c:pt>
                <c:pt idx="64">
                  <c:v>34830</c:v>
                </c:pt>
                <c:pt idx="65">
                  <c:v>69324</c:v>
                </c:pt>
                <c:pt idx="66">
                  <c:v>31310</c:v>
                </c:pt>
                <c:pt idx="67">
                  <c:v>78220</c:v>
                </c:pt>
                <c:pt idx="68">
                  <c:v>104673</c:v>
                </c:pt>
                <c:pt idx="69">
                  <c:v>69907</c:v>
                </c:pt>
                <c:pt idx="70">
                  <c:v>29221</c:v>
                </c:pt>
                <c:pt idx="71">
                  <c:v>53398</c:v>
                </c:pt>
                <c:pt idx="72">
                  <c:v>38178</c:v>
                </c:pt>
                <c:pt idx="73">
                  <c:v>45933</c:v>
                </c:pt>
                <c:pt idx="74">
                  <c:v>59632</c:v>
                </c:pt>
                <c:pt idx="75">
                  <c:v>53833</c:v>
                </c:pt>
                <c:pt idx="76">
                  <c:v>36713</c:v>
                </c:pt>
                <c:pt idx="77">
                  <c:v>24390</c:v>
                </c:pt>
                <c:pt idx="78">
                  <c:v>32640</c:v>
                </c:pt>
                <c:pt idx="79">
                  <c:v>34110</c:v>
                </c:pt>
                <c:pt idx="80">
                  <c:v>45503</c:v>
                </c:pt>
                <c:pt idx="81">
                  <c:v>27617</c:v>
                </c:pt>
                <c:pt idx="82">
                  <c:v>25987</c:v>
                </c:pt>
                <c:pt idx="83">
                  <c:v>33371</c:v>
                </c:pt>
                <c:pt idx="84">
                  <c:v>24206</c:v>
                </c:pt>
                <c:pt idx="85">
                  <c:v>15580</c:v>
                </c:pt>
                <c:pt idx="86">
                  <c:v>22928</c:v>
                </c:pt>
                <c:pt idx="87">
                  <c:v>46004</c:v>
                </c:pt>
                <c:pt idx="88">
                  <c:v>44398</c:v>
                </c:pt>
                <c:pt idx="89">
                  <c:v>23010</c:v>
                </c:pt>
                <c:pt idx="90">
                  <c:v>18983</c:v>
                </c:pt>
                <c:pt idx="91">
                  <c:v>21659</c:v>
                </c:pt>
                <c:pt idx="92">
                  <c:v>25884</c:v>
                </c:pt>
                <c:pt idx="93">
                  <c:v>21350</c:v>
                </c:pt>
                <c:pt idx="94">
                  <c:v>112667</c:v>
                </c:pt>
                <c:pt idx="95">
                  <c:v>52661</c:v>
                </c:pt>
                <c:pt idx="96">
                  <c:v>27885</c:v>
                </c:pt>
                <c:pt idx="97">
                  <c:v>48093</c:v>
                </c:pt>
                <c:pt idx="98">
                  <c:v>23498</c:v>
                </c:pt>
                <c:pt idx="99">
                  <c:v>25498</c:v>
                </c:pt>
                <c:pt idx="100">
                  <c:v>32267</c:v>
                </c:pt>
                <c:pt idx="101">
                  <c:v>34353</c:v>
                </c:pt>
                <c:pt idx="102">
                  <c:v>39379</c:v>
                </c:pt>
                <c:pt idx="103">
                  <c:v>9298</c:v>
                </c:pt>
                <c:pt idx="104">
                  <c:v>3788</c:v>
                </c:pt>
                <c:pt idx="105">
                  <c:v>4089</c:v>
                </c:pt>
                <c:pt idx="106">
                  <c:v>1877</c:v>
                </c:pt>
                <c:pt idx="107">
                  <c:v>1120</c:v>
                </c:pt>
                <c:pt idx="108">
                  <c:v>12663</c:v>
                </c:pt>
                <c:pt idx="109">
                  <c:v>7353</c:v>
                </c:pt>
                <c:pt idx="110">
                  <c:v>4061</c:v>
                </c:pt>
                <c:pt idx="111">
                  <c:v>40810</c:v>
                </c:pt>
                <c:pt idx="112">
                  <c:v>35279</c:v>
                </c:pt>
                <c:pt idx="113">
                  <c:v>23434</c:v>
                </c:pt>
                <c:pt idx="114">
                  <c:v>39523</c:v>
                </c:pt>
                <c:pt idx="115">
                  <c:v>58042</c:v>
                </c:pt>
                <c:pt idx="116">
                  <c:v>18383</c:v>
                </c:pt>
                <c:pt idx="117">
                  <c:v>27116</c:v>
                </c:pt>
                <c:pt idx="118">
                  <c:v>15702</c:v>
                </c:pt>
                <c:pt idx="119">
                  <c:v>23531</c:v>
                </c:pt>
                <c:pt idx="120">
                  <c:v>7082</c:v>
                </c:pt>
                <c:pt idx="121">
                  <c:v>4264</c:v>
                </c:pt>
                <c:pt idx="122">
                  <c:v>3427</c:v>
                </c:pt>
                <c:pt idx="123">
                  <c:v>7772</c:v>
                </c:pt>
                <c:pt idx="124">
                  <c:v>5770</c:v>
                </c:pt>
                <c:pt idx="125">
                  <c:v>1535</c:v>
                </c:pt>
                <c:pt idx="126">
                  <c:v>9885</c:v>
                </c:pt>
                <c:pt idx="127">
                  <c:v>6190</c:v>
                </c:pt>
                <c:pt idx="128">
                  <c:v>8247</c:v>
                </c:pt>
                <c:pt idx="129">
                  <c:v>15762</c:v>
                </c:pt>
                <c:pt idx="130">
                  <c:v>22378</c:v>
                </c:pt>
                <c:pt idx="131">
                  <c:v>7495</c:v>
                </c:pt>
                <c:pt idx="132">
                  <c:v>5048</c:v>
                </c:pt>
                <c:pt idx="133">
                  <c:v>2010</c:v>
                </c:pt>
                <c:pt idx="134">
                  <c:v>17744</c:v>
                </c:pt>
                <c:pt idx="135">
                  <c:v>24183</c:v>
                </c:pt>
                <c:pt idx="136">
                  <c:v>25026</c:v>
                </c:pt>
                <c:pt idx="137">
                  <c:v>7530</c:v>
                </c:pt>
                <c:pt idx="138">
                  <c:v>10201</c:v>
                </c:pt>
                <c:pt idx="139">
                  <c:v>52067</c:v>
                </c:pt>
                <c:pt idx="140">
                  <c:v>56402</c:v>
                </c:pt>
                <c:pt idx="141">
                  <c:v>21502</c:v>
                </c:pt>
                <c:pt idx="142">
                  <c:v>12938</c:v>
                </c:pt>
                <c:pt idx="143">
                  <c:v>5024</c:v>
                </c:pt>
                <c:pt idx="144">
                  <c:v>12234</c:v>
                </c:pt>
                <c:pt idx="145">
                  <c:v>18569</c:v>
                </c:pt>
                <c:pt idx="146">
                  <c:v>10593</c:v>
                </c:pt>
                <c:pt idx="147">
                  <c:v>4570</c:v>
                </c:pt>
                <c:pt idx="148">
                  <c:v>15502</c:v>
                </c:pt>
                <c:pt idx="149">
                  <c:v>25589</c:v>
                </c:pt>
                <c:pt idx="150">
                  <c:v>39323</c:v>
                </c:pt>
                <c:pt idx="151">
                  <c:v>44769</c:v>
                </c:pt>
                <c:pt idx="152">
                  <c:v>64870</c:v>
                </c:pt>
                <c:pt idx="153">
                  <c:v>31991</c:v>
                </c:pt>
                <c:pt idx="154">
                  <c:v>23532</c:v>
                </c:pt>
                <c:pt idx="155">
                  <c:v>56867</c:v>
                </c:pt>
                <c:pt idx="156">
                  <c:v>28395</c:v>
                </c:pt>
                <c:pt idx="157">
                  <c:v>51308</c:v>
                </c:pt>
                <c:pt idx="158">
                  <c:v>21127</c:v>
                </c:pt>
                <c:pt idx="159">
                  <c:v>31736</c:v>
                </c:pt>
                <c:pt idx="160">
                  <c:v>29332</c:v>
                </c:pt>
                <c:pt idx="161">
                  <c:v>14984</c:v>
                </c:pt>
                <c:pt idx="162">
                  <c:v>7193</c:v>
                </c:pt>
                <c:pt idx="163">
                  <c:v>13275</c:v>
                </c:pt>
                <c:pt idx="164">
                  <c:v>11430</c:v>
                </c:pt>
                <c:pt idx="165">
                  <c:v>21683</c:v>
                </c:pt>
                <c:pt idx="166">
                  <c:v>9308</c:v>
                </c:pt>
                <c:pt idx="167">
                  <c:v>3709</c:v>
                </c:pt>
                <c:pt idx="168">
                  <c:v>13555</c:v>
                </c:pt>
                <c:pt idx="169">
                  <c:v>10870</c:v>
                </c:pt>
                <c:pt idx="170">
                  <c:v>17671</c:v>
                </c:pt>
                <c:pt idx="171">
                  <c:v>29234</c:v>
                </c:pt>
                <c:pt idx="172">
                  <c:v>8326</c:v>
                </c:pt>
                <c:pt idx="173">
                  <c:v>8947</c:v>
                </c:pt>
                <c:pt idx="174">
                  <c:v>3363</c:v>
                </c:pt>
                <c:pt idx="175">
                  <c:v>1862</c:v>
                </c:pt>
                <c:pt idx="176">
                  <c:v>2764</c:v>
                </c:pt>
                <c:pt idx="177">
                  <c:v>12486</c:v>
                </c:pt>
                <c:pt idx="178">
                  <c:v>16916</c:v>
                </c:pt>
                <c:pt idx="179">
                  <c:v>15839</c:v>
                </c:pt>
                <c:pt idx="180">
                  <c:v>11735</c:v>
                </c:pt>
                <c:pt idx="181">
                  <c:v>13583</c:v>
                </c:pt>
                <c:pt idx="182">
                  <c:v>12646</c:v>
                </c:pt>
                <c:pt idx="183">
                  <c:v>6209</c:v>
                </c:pt>
                <c:pt idx="184">
                  <c:v>16354</c:v>
                </c:pt>
                <c:pt idx="185">
                  <c:v>28260</c:v>
                </c:pt>
                <c:pt idx="186">
                  <c:v>65527</c:v>
                </c:pt>
                <c:pt idx="187">
                  <c:v>85309</c:v>
                </c:pt>
                <c:pt idx="188">
                  <c:v>12359</c:v>
                </c:pt>
                <c:pt idx="189">
                  <c:v>4785</c:v>
                </c:pt>
                <c:pt idx="190">
                  <c:v>13342</c:v>
                </c:pt>
                <c:pt idx="191">
                  <c:v>14822</c:v>
                </c:pt>
                <c:pt idx="192">
                  <c:v>18262</c:v>
                </c:pt>
                <c:pt idx="193">
                  <c:v>3842</c:v>
                </c:pt>
                <c:pt idx="194">
                  <c:v>1370</c:v>
                </c:pt>
                <c:pt idx="195">
                  <c:v>15168</c:v>
                </c:pt>
                <c:pt idx="196">
                  <c:v>23826</c:v>
                </c:pt>
                <c:pt idx="197">
                  <c:v>7652</c:v>
                </c:pt>
                <c:pt idx="198">
                  <c:v>37710</c:v>
                </c:pt>
                <c:pt idx="199">
                  <c:v>27314</c:v>
                </c:pt>
                <c:pt idx="200">
                  <c:v>15707</c:v>
                </c:pt>
                <c:pt idx="201">
                  <c:v>10890</c:v>
                </c:pt>
                <c:pt idx="202">
                  <c:v>9011</c:v>
                </c:pt>
                <c:pt idx="203">
                  <c:v>5951</c:v>
                </c:pt>
                <c:pt idx="204">
                  <c:v>2176</c:v>
                </c:pt>
                <c:pt idx="205">
                  <c:v>26152</c:v>
                </c:pt>
                <c:pt idx="206">
                  <c:v>28821</c:v>
                </c:pt>
                <c:pt idx="207">
                  <c:v>37209</c:v>
                </c:pt>
                <c:pt idx="208">
                  <c:v>27264</c:v>
                </c:pt>
                <c:pt idx="209">
                  <c:v>25385</c:v>
                </c:pt>
                <c:pt idx="210">
                  <c:v>22495</c:v>
                </c:pt>
                <c:pt idx="211">
                  <c:v>11650</c:v>
                </c:pt>
                <c:pt idx="212">
                  <c:v>7321</c:v>
                </c:pt>
                <c:pt idx="213">
                  <c:v>15123</c:v>
                </c:pt>
                <c:pt idx="214">
                  <c:v>13935</c:v>
                </c:pt>
                <c:pt idx="215">
                  <c:v>6256</c:v>
                </c:pt>
                <c:pt idx="216">
                  <c:v>2650</c:v>
                </c:pt>
                <c:pt idx="217">
                  <c:v>2445</c:v>
                </c:pt>
                <c:pt idx="218">
                  <c:v>6275</c:v>
                </c:pt>
                <c:pt idx="219">
                  <c:v>10004</c:v>
                </c:pt>
                <c:pt idx="220">
                  <c:v>22054</c:v>
                </c:pt>
                <c:pt idx="221">
                  <c:v>15078</c:v>
                </c:pt>
                <c:pt idx="222">
                  <c:v>14762</c:v>
                </c:pt>
                <c:pt idx="223">
                  <c:v>25780</c:v>
                </c:pt>
                <c:pt idx="224">
                  <c:v>19394</c:v>
                </c:pt>
                <c:pt idx="225">
                  <c:v>8124</c:v>
                </c:pt>
                <c:pt idx="226">
                  <c:v>20299</c:v>
                </c:pt>
                <c:pt idx="227">
                  <c:v>5091</c:v>
                </c:pt>
                <c:pt idx="228">
                  <c:v>45399</c:v>
                </c:pt>
                <c:pt idx="229">
                  <c:v>23915</c:v>
                </c:pt>
                <c:pt idx="230">
                  <c:v>35715</c:v>
                </c:pt>
                <c:pt idx="231">
                  <c:v>11537</c:v>
                </c:pt>
                <c:pt idx="232">
                  <c:v>18507</c:v>
                </c:pt>
                <c:pt idx="233">
                  <c:v>14340</c:v>
                </c:pt>
                <c:pt idx="234">
                  <c:v>4379</c:v>
                </c:pt>
                <c:pt idx="235">
                  <c:v>21805</c:v>
                </c:pt>
                <c:pt idx="236">
                  <c:v>11674</c:v>
                </c:pt>
                <c:pt idx="237">
                  <c:v>4184</c:v>
                </c:pt>
                <c:pt idx="238">
                  <c:v>2604</c:v>
                </c:pt>
                <c:pt idx="239">
                  <c:v>39469</c:v>
                </c:pt>
                <c:pt idx="240">
                  <c:v>44577</c:v>
                </c:pt>
                <c:pt idx="241">
                  <c:v>29430</c:v>
                </c:pt>
                <c:pt idx="242">
                  <c:v>37121</c:v>
                </c:pt>
                <c:pt idx="243">
                  <c:v>30827</c:v>
                </c:pt>
                <c:pt idx="244">
                  <c:v>19651</c:v>
                </c:pt>
                <c:pt idx="245">
                  <c:v>15371</c:v>
                </c:pt>
                <c:pt idx="246">
                  <c:v>25461</c:v>
                </c:pt>
                <c:pt idx="247">
                  <c:v>28051</c:v>
                </c:pt>
                <c:pt idx="248">
                  <c:v>24157</c:v>
                </c:pt>
                <c:pt idx="249">
                  <c:v>57702</c:v>
                </c:pt>
                <c:pt idx="250">
                  <c:v>16050</c:v>
                </c:pt>
                <c:pt idx="251">
                  <c:v>16895</c:v>
                </c:pt>
                <c:pt idx="252">
                  <c:v>49198</c:v>
                </c:pt>
                <c:pt idx="253">
                  <c:v>18969</c:v>
                </c:pt>
                <c:pt idx="254">
                  <c:v>22343</c:v>
                </c:pt>
                <c:pt idx="255">
                  <c:v>32738</c:v>
                </c:pt>
                <c:pt idx="256">
                  <c:v>28889</c:v>
                </c:pt>
                <c:pt idx="257">
                  <c:v>16797</c:v>
                </c:pt>
                <c:pt idx="258">
                  <c:v>17387</c:v>
                </c:pt>
                <c:pt idx="259">
                  <c:v>9884</c:v>
                </c:pt>
                <c:pt idx="260">
                  <c:v>3711</c:v>
                </c:pt>
                <c:pt idx="261">
                  <c:v>4307</c:v>
                </c:pt>
                <c:pt idx="262">
                  <c:v>7187</c:v>
                </c:pt>
                <c:pt idx="263">
                  <c:v>35438</c:v>
                </c:pt>
                <c:pt idx="264">
                  <c:v>19333</c:v>
                </c:pt>
                <c:pt idx="265">
                  <c:v>6289</c:v>
                </c:pt>
                <c:pt idx="266">
                  <c:v>11346</c:v>
                </c:pt>
                <c:pt idx="267">
                  <c:v>7677</c:v>
                </c:pt>
                <c:pt idx="268">
                  <c:v>5284</c:v>
                </c:pt>
                <c:pt idx="269">
                  <c:v>19849</c:v>
                </c:pt>
                <c:pt idx="270">
                  <c:v>24053</c:v>
                </c:pt>
                <c:pt idx="271">
                  <c:v>16411</c:v>
                </c:pt>
                <c:pt idx="272">
                  <c:v>17683</c:v>
                </c:pt>
              </c:numCache>
            </c:numRef>
          </c:val>
          <c:smooth val="0"/>
          <c:extLst>
            <c:ext xmlns:c16="http://schemas.microsoft.com/office/drawing/2014/chart" uri="{C3380CC4-5D6E-409C-BE32-E72D297353CC}">
              <c16:uniqueId val="{00000000-BF59-43D7-94CD-939923669E1C}"/>
            </c:ext>
          </c:extLst>
        </c:ser>
        <c:ser>
          <c:idx val="1"/>
          <c:order val="1"/>
          <c:tx>
            <c:strRef>
              <c:f>Sheet1!$C$1</c:f>
              <c:strCache>
                <c:ptCount val="1"/>
                <c:pt idx="0">
                  <c:v>NDR 2 Soundcheck Neue Musik - Das Festival</c:v>
                </c:pt>
              </c:strCache>
            </c:strRef>
          </c:tx>
          <c:spPr>
            <a:ln w="28575" cap="rnd">
              <a:solidFill>
                <a:schemeClr val="accent2"/>
              </a:solidFill>
              <a:round/>
            </a:ln>
            <a:effectLst/>
          </c:spPr>
          <c:marker>
            <c:symbol val="none"/>
          </c:marker>
          <c:cat>
            <c:strRef>
              <c:f>Sheet1!$A$2:$A$274</c:f>
              <c:strCache>
                <c:ptCount val="273"/>
                <c:pt idx="0">
                  <c:v>01.01.2017</c:v>
                </c:pt>
                <c:pt idx="1">
                  <c:v>02.01.2017</c:v>
                </c:pt>
                <c:pt idx="2">
                  <c:v>03.01.2017</c:v>
                </c:pt>
                <c:pt idx="3">
                  <c:v>04.01.2017</c:v>
                </c:pt>
                <c:pt idx="4">
                  <c:v>05.01.2017</c:v>
                </c:pt>
                <c:pt idx="5">
                  <c:v>06.01.2017</c:v>
                </c:pt>
                <c:pt idx="6">
                  <c:v>07.01.2017</c:v>
                </c:pt>
                <c:pt idx="7">
                  <c:v>08.01.2017</c:v>
                </c:pt>
                <c:pt idx="8">
                  <c:v>09.01.2017</c:v>
                </c:pt>
                <c:pt idx="9">
                  <c:v>10.01.2017</c:v>
                </c:pt>
                <c:pt idx="10">
                  <c:v>11.01.2017</c:v>
                </c:pt>
                <c:pt idx="11">
                  <c:v>12.01.2017</c:v>
                </c:pt>
                <c:pt idx="12">
                  <c:v>13.01.2017</c:v>
                </c:pt>
                <c:pt idx="13">
                  <c:v>14.01.2017</c:v>
                </c:pt>
                <c:pt idx="14">
                  <c:v>15.01.2017</c:v>
                </c:pt>
                <c:pt idx="15">
                  <c:v>16.01.2017</c:v>
                </c:pt>
                <c:pt idx="16">
                  <c:v>17.01.2017</c:v>
                </c:pt>
                <c:pt idx="17">
                  <c:v>18.01.2017</c:v>
                </c:pt>
                <c:pt idx="18">
                  <c:v>19.01.2017</c:v>
                </c:pt>
                <c:pt idx="19">
                  <c:v>20.01.2017</c:v>
                </c:pt>
                <c:pt idx="20">
                  <c:v>21.01.2017</c:v>
                </c:pt>
                <c:pt idx="21">
                  <c:v>22.01.2017</c:v>
                </c:pt>
                <c:pt idx="22">
                  <c:v>23.01.2017</c:v>
                </c:pt>
                <c:pt idx="23">
                  <c:v>24.01.2017</c:v>
                </c:pt>
                <c:pt idx="24">
                  <c:v>25.01.2017</c:v>
                </c:pt>
                <c:pt idx="25">
                  <c:v>26.01.2017</c:v>
                </c:pt>
                <c:pt idx="26">
                  <c:v>27.01.2017</c:v>
                </c:pt>
                <c:pt idx="27">
                  <c:v>28.01.2017</c:v>
                </c:pt>
                <c:pt idx="28">
                  <c:v>29.01.2017</c:v>
                </c:pt>
                <c:pt idx="29">
                  <c:v>30.01.2017</c:v>
                </c:pt>
                <c:pt idx="30">
                  <c:v>31.01.2017</c:v>
                </c:pt>
                <c:pt idx="31">
                  <c:v>01.02.2017</c:v>
                </c:pt>
                <c:pt idx="32">
                  <c:v>02.02.2017</c:v>
                </c:pt>
                <c:pt idx="33">
                  <c:v>03.02.2017</c:v>
                </c:pt>
                <c:pt idx="34">
                  <c:v>04.02.2017</c:v>
                </c:pt>
                <c:pt idx="35">
                  <c:v>05.02.2017</c:v>
                </c:pt>
                <c:pt idx="36">
                  <c:v>06.02.2017</c:v>
                </c:pt>
                <c:pt idx="37">
                  <c:v>07.02.2017</c:v>
                </c:pt>
                <c:pt idx="38">
                  <c:v>08.02.2017</c:v>
                </c:pt>
                <c:pt idx="39">
                  <c:v>09.02.2017</c:v>
                </c:pt>
                <c:pt idx="40">
                  <c:v>10.02.2017</c:v>
                </c:pt>
                <c:pt idx="41">
                  <c:v>11.02.2017</c:v>
                </c:pt>
                <c:pt idx="42">
                  <c:v>12.02.2017</c:v>
                </c:pt>
                <c:pt idx="43">
                  <c:v>13.02.2017</c:v>
                </c:pt>
                <c:pt idx="44">
                  <c:v>14.02.2017</c:v>
                </c:pt>
                <c:pt idx="45">
                  <c:v>15.02.2017</c:v>
                </c:pt>
                <c:pt idx="46">
                  <c:v>16.02.2017</c:v>
                </c:pt>
                <c:pt idx="47">
                  <c:v>17.02.2017</c:v>
                </c:pt>
                <c:pt idx="48">
                  <c:v>18.02.2017</c:v>
                </c:pt>
                <c:pt idx="49">
                  <c:v>19.02.2017</c:v>
                </c:pt>
                <c:pt idx="50">
                  <c:v>20.02.2017</c:v>
                </c:pt>
                <c:pt idx="51">
                  <c:v>21.02.2017</c:v>
                </c:pt>
                <c:pt idx="52">
                  <c:v>22.02.2017</c:v>
                </c:pt>
                <c:pt idx="53">
                  <c:v>23.02.2017</c:v>
                </c:pt>
                <c:pt idx="54">
                  <c:v>24.02.2017</c:v>
                </c:pt>
                <c:pt idx="55">
                  <c:v>25.02.2017</c:v>
                </c:pt>
                <c:pt idx="56">
                  <c:v>26.02.2017</c:v>
                </c:pt>
                <c:pt idx="57">
                  <c:v>27.02.2017</c:v>
                </c:pt>
                <c:pt idx="58">
                  <c:v>28.02.2017</c:v>
                </c:pt>
                <c:pt idx="59">
                  <c:v>01.03.2017</c:v>
                </c:pt>
                <c:pt idx="60">
                  <c:v>02.03.2017</c:v>
                </c:pt>
                <c:pt idx="61">
                  <c:v>03.03.2017</c:v>
                </c:pt>
                <c:pt idx="62">
                  <c:v>04.03.2017</c:v>
                </c:pt>
                <c:pt idx="63">
                  <c:v>05.03.2017</c:v>
                </c:pt>
                <c:pt idx="64">
                  <c:v>06.03.2017</c:v>
                </c:pt>
                <c:pt idx="65">
                  <c:v>07.03.2017</c:v>
                </c:pt>
                <c:pt idx="66">
                  <c:v>08.03.2017</c:v>
                </c:pt>
                <c:pt idx="67">
                  <c:v>09.03.2017</c:v>
                </c:pt>
                <c:pt idx="68">
                  <c:v>10.03.2017</c:v>
                </c:pt>
                <c:pt idx="69">
                  <c:v>11.03.2017</c:v>
                </c:pt>
                <c:pt idx="70">
                  <c:v>12.03.2017</c:v>
                </c:pt>
                <c:pt idx="71">
                  <c:v>13.03.2017</c:v>
                </c:pt>
                <c:pt idx="72">
                  <c:v>14.03.2017</c:v>
                </c:pt>
                <c:pt idx="73">
                  <c:v>15.03.2017</c:v>
                </c:pt>
                <c:pt idx="74">
                  <c:v>16.03.2017</c:v>
                </c:pt>
                <c:pt idx="75">
                  <c:v>17.03.2017</c:v>
                </c:pt>
                <c:pt idx="76">
                  <c:v>18.03.2017</c:v>
                </c:pt>
                <c:pt idx="77">
                  <c:v>19.03.2017</c:v>
                </c:pt>
                <c:pt idx="78">
                  <c:v>20.03.2017</c:v>
                </c:pt>
                <c:pt idx="79">
                  <c:v>21.03.2017</c:v>
                </c:pt>
                <c:pt idx="80">
                  <c:v>22.03.2017</c:v>
                </c:pt>
                <c:pt idx="81">
                  <c:v>23.03.2017</c:v>
                </c:pt>
                <c:pt idx="82">
                  <c:v>24.03.2017</c:v>
                </c:pt>
                <c:pt idx="83">
                  <c:v>25.03.2017</c:v>
                </c:pt>
                <c:pt idx="84">
                  <c:v>26.03.2017</c:v>
                </c:pt>
                <c:pt idx="85">
                  <c:v>27.03.2017</c:v>
                </c:pt>
                <c:pt idx="86">
                  <c:v>28.03.2017</c:v>
                </c:pt>
                <c:pt idx="87">
                  <c:v>29.03.2017</c:v>
                </c:pt>
                <c:pt idx="88">
                  <c:v>30.03.2017</c:v>
                </c:pt>
                <c:pt idx="89">
                  <c:v>31.03.2017</c:v>
                </c:pt>
                <c:pt idx="90">
                  <c:v>01.04.2017</c:v>
                </c:pt>
                <c:pt idx="91">
                  <c:v>02.04.2017</c:v>
                </c:pt>
                <c:pt idx="92">
                  <c:v>03.04.2017</c:v>
                </c:pt>
                <c:pt idx="93">
                  <c:v>04.04.2017</c:v>
                </c:pt>
                <c:pt idx="94">
                  <c:v>05.04.2017</c:v>
                </c:pt>
                <c:pt idx="95">
                  <c:v>06.04.2017</c:v>
                </c:pt>
                <c:pt idx="96">
                  <c:v>07.04.2017</c:v>
                </c:pt>
                <c:pt idx="97">
                  <c:v>08.04.2017</c:v>
                </c:pt>
                <c:pt idx="98">
                  <c:v>09.04.2017</c:v>
                </c:pt>
                <c:pt idx="99">
                  <c:v>10.04.2017</c:v>
                </c:pt>
                <c:pt idx="100">
                  <c:v>11.04.2017</c:v>
                </c:pt>
                <c:pt idx="101">
                  <c:v>12.04.2017</c:v>
                </c:pt>
                <c:pt idx="102">
                  <c:v>13.04.2017</c:v>
                </c:pt>
                <c:pt idx="103">
                  <c:v>14.04.2017</c:v>
                </c:pt>
                <c:pt idx="104">
                  <c:v>15.04.2017</c:v>
                </c:pt>
                <c:pt idx="105">
                  <c:v>16.04.2017</c:v>
                </c:pt>
                <c:pt idx="106">
                  <c:v>17.04.2017</c:v>
                </c:pt>
                <c:pt idx="107">
                  <c:v>18.04.2017</c:v>
                </c:pt>
                <c:pt idx="108">
                  <c:v>19.04.2017</c:v>
                </c:pt>
                <c:pt idx="109">
                  <c:v>20.04.2017</c:v>
                </c:pt>
                <c:pt idx="110">
                  <c:v>21.04.2017</c:v>
                </c:pt>
                <c:pt idx="111">
                  <c:v>22.04.2017</c:v>
                </c:pt>
                <c:pt idx="112">
                  <c:v>23.04.2017</c:v>
                </c:pt>
                <c:pt idx="113">
                  <c:v>24.04.2017</c:v>
                </c:pt>
                <c:pt idx="114">
                  <c:v>25.04.2017</c:v>
                </c:pt>
                <c:pt idx="115">
                  <c:v>26.04.2017</c:v>
                </c:pt>
                <c:pt idx="116">
                  <c:v>27.04.2017</c:v>
                </c:pt>
                <c:pt idx="117">
                  <c:v>28.04.2017</c:v>
                </c:pt>
                <c:pt idx="118">
                  <c:v>29.04.2017</c:v>
                </c:pt>
                <c:pt idx="119">
                  <c:v>30.04.2017</c:v>
                </c:pt>
                <c:pt idx="120">
                  <c:v>01.05.2017</c:v>
                </c:pt>
                <c:pt idx="121">
                  <c:v>02.05.2017</c:v>
                </c:pt>
                <c:pt idx="122">
                  <c:v>03.05.2017</c:v>
                </c:pt>
                <c:pt idx="123">
                  <c:v>04.05.2017</c:v>
                </c:pt>
                <c:pt idx="124">
                  <c:v>05.05.2017</c:v>
                </c:pt>
                <c:pt idx="125">
                  <c:v>06.05.2017</c:v>
                </c:pt>
                <c:pt idx="126">
                  <c:v>07.05.2017</c:v>
                </c:pt>
                <c:pt idx="127">
                  <c:v>08.05.2017</c:v>
                </c:pt>
                <c:pt idx="128">
                  <c:v>09.05.2017</c:v>
                </c:pt>
                <c:pt idx="129">
                  <c:v>10.05.2017</c:v>
                </c:pt>
                <c:pt idx="130">
                  <c:v>11.05.2017</c:v>
                </c:pt>
                <c:pt idx="131">
                  <c:v>12.05.2017</c:v>
                </c:pt>
                <c:pt idx="132">
                  <c:v>13.05.2017</c:v>
                </c:pt>
                <c:pt idx="133">
                  <c:v>14.05.2017</c:v>
                </c:pt>
                <c:pt idx="134">
                  <c:v>15.05.2017</c:v>
                </c:pt>
                <c:pt idx="135">
                  <c:v>16.05.2017</c:v>
                </c:pt>
                <c:pt idx="136">
                  <c:v>17.05.2017</c:v>
                </c:pt>
                <c:pt idx="137">
                  <c:v>18.05.2017</c:v>
                </c:pt>
                <c:pt idx="138">
                  <c:v>19.05.2017</c:v>
                </c:pt>
                <c:pt idx="139">
                  <c:v>20.05.2017</c:v>
                </c:pt>
                <c:pt idx="140">
                  <c:v>21.05.2017</c:v>
                </c:pt>
                <c:pt idx="141">
                  <c:v>22.05.2017</c:v>
                </c:pt>
                <c:pt idx="142">
                  <c:v>23.05.2017</c:v>
                </c:pt>
                <c:pt idx="143">
                  <c:v>24.05.2017</c:v>
                </c:pt>
                <c:pt idx="144">
                  <c:v>25.05.2017</c:v>
                </c:pt>
                <c:pt idx="145">
                  <c:v>26.05.2017</c:v>
                </c:pt>
                <c:pt idx="146">
                  <c:v>27.05.2017</c:v>
                </c:pt>
                <c:pt idx="147">
                  <c:v>28.05.2017</c:v>
                </c:pt>
                <c:pt idx="148">
                  <c:v>29.05.2017</c:v>
                </c:pt>
                <c:pt idx="149">
                  <c:v>30.05.2017</c:v>
                </c:pt>
                <c:pt idx="150">
                  <c:v>31.05.2017</c:v>
                </c:pt>
                <c:pt idx="151">
                  <c:v>01.06.2017</c:v>
                </c:pt>
                <c:pt idx="152">
                  <c:v>02.06.2017</c:v>
                </c:pt>
                <c:pt idx="153">
                  <c:v>03.06.2017</c:v>
                </c:pt>
                <c:pt idx="154">
                  <c:v>04.06.2017</c:v>
                </c:pt>
                <c:pt idx="155">
                  <c:v>05.06.2017</c:v>
                </c:pt>
                <c:pt idx="156">
                  <c:v>06.06.2017</c:v>
                </c:pt>
                <c:pt idx="157">
                  <c:v>07.06.2017</c:v>
                </c:pt>
                <c:pt idx="158">
                  <c:v>08.06.2017</c:v>
                </c:pt>
                <c:pt idx="159">
                  <c:v>09.06.2017</c:v>
                </c:pt>
                <c:pt idx="160">
                  <c:v>10.06.2017</c:v>
                </c:pt>
                <c:pt idx="161">
                  <c:v>11.06.2017</c:v>
                </c:pt>
                <c:pt idx="162">
                  <c:v>12.06.2017</c:v>
                </c:pt>
                <c:pt idx="163">
                  <c:v>13.06.2017</c:v>
                </c:pt>
                <c:pt idx="164">
                  <c:v>14.06.2017</c:v>
                </c:pt>
                <c:pt idx="165">
                  <c:v>15.06.2017</c:v>
                </c:pt>
                <c:pt idx="166">
                  <c:v>16.06.2017</c:v>
                </c:pt>
                <c:pt idx="167">
                  <c:v>17.06.2017</c:v>
                </c:pt>
                <c:pt idx="168">
                  <c:v>18.06.2017</c:v>
                </c:pt>
                <c:pt idx="169">
                  <c:v>19.06.2017</c:v>
                </c:pt>
                <c:pt idx="170">
                  <c:v>20.06.2017</c:v>
                </c:pt>
                <c:pt idx="171">
                  <c:v>21.06.2017</c:v>
                </c:pt>
                <c:pt idx="172">
                  <c:v>22.06.2017</c:v>
                </c:pt>
                <c:pt idx="173">
                  <c:v>23.06.2017</c:v>
                </c:pt>
                <c:pt idx="174">
                  <c:v>24.06.2017</c:v>
                </c:pt>
                <c:pt idx="175">
                  <c:v>25.06.2017</c:v>
                </c:pt>
                <c:pt idx="176">
                  <c:v>26.06.2017</c:v>
                </c:pt>
                <c:pt idx="177">
                  <c:v>27.06.2017</c:v>
                </c:pt>
                <c:pt idx="178">
                  <c:v>28.06.2017</c:v>
                </c:pt>
                <c:pt idx="179">
                  <c:v>29.06.2017</c:v>
                </c:pt>
                <c:pt idx="180">
                  <c:v>30.06.2017</c:v>
                </c:pt>
                <c:pt idx="181">
                  <c:v>01.07.2017</c:v>
                </c:pt>
                <c:pt idx="182">
                  <c:v>02.07.2017</c:v>
                </c:pt>
                <c:pt idx="183">
                  <c:v>03.07.2017</c:v>
                </c:pt>
                <c:pt idx="184">
                  <c:v>04.07.2017</c:v>
                </c:pt>
                <c:pt idx="185">
                  <c:v>05.07.2017</c:v>
                </c:pt>
                <c:pt idx="186">
                  <c:v>06.07.2017</c:v>
                </c:pt>
                <c:pt idx="187">
                  <c:v>07.07.2017</c:v>
                </c:pt>
                <c:pt idx="188">
                  <c:v>08.07.2017</c:v>
                </c:pt>
                <c:pt idx="189">
                  <c:v>09.07.2017</c:v>
                </c:pt>
                <c:pt idx="190">
                  <c:v>10.07.2017</c:v>
                </c:pt>
                <c:pt idx="191">
                  <c:v>11.07.2017</c:v>
                </c:pt>
                <c:pt idx="192">
                  <c:v>12.07.2017</c:v>
                </c:pt>
                <c:pt idx="193">
                  <c:v>13.07.2017</c:v>
                </c:pt>
                <c:pt idx="194">
                  <c:v>14.07.2017</c:v>
                </c:pt>
                <c:pt idx="195">
                  <c:v>15.07.2017</c:v>
                </c:pt>
                <c:pt idx="196">
                  <c:v>16.07.2017</c:v>
                </c:pt>
                <c:pt idx="197">
                  <c:v>17.07.2017</c:v>
                </c:pt>
                <c:pt idx="198">
                  <c:v>18.07.2017</c:v>
                </c:pt>
                <c:pt idx="199">
                  <c:v>19.07.2017</c:v>
                </c:pt>
                <c:pt idx="200">
                  <c:v>20.07.2017</c:v>
                </c:pt>
                <c:pt idx="201">
                  <c:v>21.07.2017</c:v>
                </c:pt>
                <c:pt idx="202">
                  <c:v>22.07.2017</c:v>
                </c:pt>
                <c:pt idx="203">
                  <c:v>23.07.2017</c:v>
                </c:pt>
                <c:pt idx="204">
                  <c:v>24.07.2017</c:v>
                </c:pt>
                <c:pt idx="205">
                  <c:v>25.07.2017</c:v>
                </c:pt>
                <c:pt idx="206">
                  <c:v>26.07.2017</c:v>
                </c:pt>
                <c:pt idx="207">
                  <c:v>27.07.2017</c:v>
                </c:pt>
                <c:pt idx="208">
                  <c:v>28.07.2017</c:v>
                </c:pt>
                <c:pt idx="209">
                  <c:v>29.07.2017</c:v>
                </c:pt>
                <c:pt idx="210">
                  <c:v>30.07.2017</c:v>
                </c:pt>
                <c:pt idx="211">
                  <c:v>31.07.2017</c:v>
                </c:pt>
                <c:pt idx="212">
                  <c:v>01.08.2017</c:v>
                </c:pt>
                <c:pt idx="213">
                  <c:v>02.08.2017</c:v>
                </c:pt>
                <c:pt idx="214">
                  <c:v>03.08.2017</c:v>
                </c:pt>
                <c:pt idx="215">
                  <c:v>04.08.2017</c:v>
                </c:pt>
                <c:pt idx="216">
                  <c:v>05.08.2017</c:v>
                </c:pt>
                <c:pt idx="217">
                  <c:v>06.08.2017</c:v>
                </c:pt>
                <c:pt idx="218">
                  <c:v>07.08.2017</c:v>
                </c:pt>
                <c:pt idx="219">
                  <c:v>08.08.2017</c:v>
                </c:pt>
                <c:pt idx="220">
                  <c:v>09.08.2017</c:v>
                </c:pt>
                <c:pt idx="221">
                  <c:v>10.08.2017</c:v>
                </c:pt>
                <c:pt idx="222">
                  <c:v>11.08.2017</c:v>
                </c:pt>
                <c:pt idx="223">
                  <c:v>12.08.2017</c:v>
                </c:pt>
                <c:pt idx="224">
                  <c:v>13.08.2017</c:v>
                </c:pt>
                <c:pt idx="225">
                  <c:v>14.08.2017</c:v>
                </c:pt>
                <c:pt idx="226">
                  <c:v>15.08.2017</c:v>
                </c:pt>
                <c:pt idx="227">
                  <c:v>16.08.2017</c:v>
                </c:pt>
                <c:pt idx="228">
                  <c:v>17.08.2017</c:v>
                </c:pt>
                <c:pt idx="229">
                  <c:v>18.08.2017</c:v>
                </c:pt>
                <c:pt idx="230">
                  <c:v>19.08.2017</c:v>
                </c:pt>
                <c:pt idx="231">
                  <c:v>20.08.2017</c:v>
                </c:pt>
                <c:pt idx="232">
                  <c:v>21.08.2017</c:v>
                </c:pt>
                <c:pt idx="233">
                  <c:v>22.08.2017</c:v>
                </c:pt>
                <c:pt idx="234">
                  <c:v>23.08.2017</c:v>
                </c:pt>
                <c:pt idx="235">
                  <c:v>24.08.2017</c:v>
                </c:pt>
                <c:pt idx="236">
                  <c:v>25.08.2017</c:v>
                </c:pt>
                <c:pt idx="237">
                  <c:v>26.08.2017</c:v>
                </c:pt>
                <c:pt idx="238">
                  <c:v>27.08.2017</c:v>
                </c:pt>
                <c:pt idx="239">
                  <c:v>28.08.2017</c:v>
                </c:pt>
                <c:pt idx="240">
                  <c:v>29.08.2017</c:v>
                </c:pt>
                <c:pt idx="241">
                  <c:v>30.08.2017</c:v>
                </c:pt>
                <c:pt idx="242">
                  <c:v>31.08.2017</c:v>
                </c:pt>
                <c:pt idx="243">
                  <c:v>01.09.2017</c:v>
                </c:pt>
                <c:pt idx="244">
                  <c:v>02.09.2017</c:v>
                </c:pt>
                <c:pt idx="245">
                  <c:v>03.09.2017</c:v>
                </c:pt>
                <c:pt idx="246">
                  <c:v>04.09.2017</c:v>
                </c:pt>
                <c:pt idx="247">
                  <c:v>05.09.2017</c:v>
                </c:pt>
                <c:pt idx="248">
                  <c:v>06.09.2017</c:v>
                </c:pt>
                <c:pt idx="249">
                  <c:v>07.09.2017</c:v>
                </c:pt>
                <c:pt idx="250">
                  <c:v>08.09.2017</c:v>
                </c:pt>
                <c:pt idx="251">
                  <c:v>09.09.2017</c:v>
                </c:pt>
                <c:pt idx="252">
                  <c:v>10.09.2017</c:v>
                </c:pt>
                <c:pt idx="253">
                  <c:v>11.09.2017</c:v>
                </c:pt>
                <c:pt idx="254">
                  <c:v>12.09.2017</c:v>
                </c:pt>
                <c:pt idx="255">
                  <c:v>13.09.2017</c:v>
                </c:pt>
                <c:pt idx="256">
                  <c:v>14.09.2017</c:v>
                </c:pt>
                <c:pt idx="257">
                  <c:v>15.09.2017</c:v>
                </c:pt>
                <c:pt idx="258">
                  <c:v>16.09.2017</c:v>
                </c:pt>
                <c:pt idx="259">
                  <c:v>17.09.2017</c:v>
                </c:pt>
                <c:pt idx="260">
                  <c:v>18.09.2017</c:v>
                </c:pt>
                <c:pt idx="261">
                  <c:v>19.09.2017</c:v>
                </c:pt>
                <c:pt idx="262">
                  <c:v>20.09.2017</c:v>
                </c:pt>
                <c:pt idx="263">
                  <c:v>21.09.2017</c:v>
                </c:pt>
                <c:pt idx="264">
                  <c:v>22.09.2017</c:v>
                </c:pt>
                <c:pt idx="265">
                  <c:v>23.09.2017</c:v>
                </c:pt>
                <c:pt idx="266">
                  <c:v>24.09.2017</c:v>
                </c:pt>
                <c:pt idx="267">
                  <c:v>25.09.2017</c:v>
                </c:pt>
                <c:pt idx="268">
                  <c:v>26.09.2017</c:v>
                </c:pt>
                <c:pt idx="269">
                  <c:v>27.09.2017</c:v>
                </c:pt>
                <c:pt idx="270">
                  <c:v>28.09.2017</c:v>
                </c:pt>
                <c:pt idx="271">
                  <c:v>29.09.2017</c:v>
                </c:pt>
                <c:pt idx="272">
                  <c:v>30.09.2017</c:v>
                </c:pt>
              </c:strCache>
            </c:strRef>
          </c:cat>
          <c:val>
            <c:numRef>
              <c:f>Sheet1!$C$2:$C$274</c:f>
              <c:numCache>
                <c:formatCode>General</c:formatCode>
                <c:ptCount val="273"/>
                <c:pt idx="0">
                  <c:v>0</c:v>
                </c:pt>
                <c:pt idx="1">
                  <c:v>2</c:v>
                </c:pt>
                <c:pt idx="2">
                  <c:v>3</c:v>
                </c:pt>
                <c:pt idx="3">
                  <c:v>0</c:v>
                </c:pt>
                <c:pt idx="4">
                  <c:v>0</c:v>
                </c:pt>
                <c:pt idx="5">
                  <c:v>2</c:v>
                </c:pt>
                <c:pt idx="6">
                  <c:v>0</c:v>
                </c:pt>
                <c:pt idx="7">
                  <c:v>2</c:v>
                </c:pt>
                <c:pt idx="8">
                  <c:v>2</c:v>
                </c:pt>
                <c:pt idx="9">
                  <c:v>0</c:v>
                </c:pt>
                <c:pt idx="10">
                  <c:v>1</c:v>
                </c:pt>
                <c:pt idx="11">
                  <c:v>2</c:v>
                </c:pt>
                <c:pt idx="12">
                  <c:v>1</c:v>
                </c:pt>
                <c:pt idx="13">
                  <c:v>2</c:v>
                </c:pt>
                <c:pt idx="14">
                  <c:v>0</c:v>
                </c:pt>
                <c:pt idx="15">
                  <c:v>1</c:v>
                </c:pt>
                <c:pt idx="16">
                  <c:v>0</c:v>
                </c:pt>
                <c:pt idx="17">
                  <c:v>2</c:v>
                </c:pt>
                <c:pt idx="18">
                  <c:v>0</c:v>
                </c:pt>
                <c:pt idx="19">
                  <c:v>3</c:v>
                </c:pt>
                <c:pt idx="20">
                  <c:v>0</c:v>
                </c:pt>
                <c:pt idx="21">
                  <c:v>1</c:v>
                </c:pt>
                <c:pt idx="22">
                  <c:v>1</c:v>
                </c:pt>
                <c:pt idx="23">
                  <c:v>2</c:v>
                </c:pt>
                <c:pt idx="24">
                  <c:v>0</c:v>
                </c:pt>
                <c:pt idx="25">
                  <c:v>3</c:v>
                </c:pt>
                <c:pt idx="26">
                  <c:v>1</c:v>
                </c:pt>
                <c:pt idx="27">
                  <c:v>1</c:v>
                </c:pt>
                <c:pt idx="28">
                  <c:v>2</c:v>
                </c:pt>
                <c:pt idx="29">
                  <c:v>0</c:v>
                </c:pt>
                <c:pt idx="30">
                  <c:v>1</c:v>
                </c:pt>
                <c:pt idx="31">
                  <c:v>0</c:v>
                </c:pt>
                <c:pt idx="32">
                  <c:v>0</c:v>
                </c:pt>
                <c:pt idx="33">
                  <c:v>0</c:v>
                </c:pt>
                <c:pt idx="34">
                  <c:v>1</c:v>
                </c:pt>
                <c:pt idx="35">
                  <c:v>1</c:v>
                </c:pt>
                <c:pt idx="36">
                  <c:v>0</c:v>
                </c:pt>
                <c:pt idx="37">
                  <c:v>0</c:v>
                </c:pt>
                <c:pt idx="38">
                  <c:v>1</c:v>
                </c:pt>
                <c:pt idx="39">
                  <c:v>1</c:v>
                </c:pt>
                <c:pt idx="40">
                  <c:v>0</c:v>
                </c:pt>
                <c:pt idx="41">
                  <c:v>1</c:v>
                </c:pt>
                <c:pt idx="42">
                  <c:v>4</c:v>
                </c:pt>
                <c:pt idx="43">
                  <c:v>0</c:v>
                </c:pt>
                <c:pt idx="44">
                  <c:v>0</c:v>
                </c:pt>
                <c:pt idx="45">
                  <c:v>1</c:v>
                </c:pt>
                <c:pt idx="46">
                  <c:v>0</c:v>
                </c:pt>
                <c:pt idx="47">
                  <c:v>0</c:v>
                </c:pt>
                <c:pt idx="48">
                  <c:v>2</c:v>
                </c:pt>
                <c:pt idx="49">
                  <c:v>0</c:v>
                </c:pt>
                <c:pt idx="50">
                  <c:v>0</c:v>
                </c:pt>
                <c:pt idx="51">
                  <c:v>0</c:v>
                </c:pt>
                <c:pt idx="52">
                  <c:v>1</c:v>
                </c:pt>
                <c:pt idx="53">
                  <c:v>0</c:v>
                </c:pt>
                <c:pt idx="54">
                  <c:v>0</c:v>
                </c:pt>
                <c:pt idx="55">
                  <c:v>1</c:v>
                </c:pt>
                <c:pt idx="56">
                  <c:v>2</c:v>
                </c:pt>
                <c:pt idx="57">
                  <c:v>2</c:v>
                </c:pt>
                <c:pt idx="58">
                  <c:v>0</c:v>
                </c:pt>
                <c:pt idx="59">
                  <c:v>1</c:v>
                </c:pt>
                <c:pt idx="60">
                  <c:v>0</c:v>
                </c:pt>
                <c:pt idx="61">
                  <c:v>1</c:v>
                </c:pt>
                <c:pt idx="62">
                  <c:v>1</c:v>
                </c:pt>
                <c:pt idx="63">
                  <c:v>0</c:v>
                </c:pt>
                <c:pt idx="64">
                  <c:v>0</c:v>
                </c:pt>
                <c:pt idx="65">
                  <c:v>0</c:v>
                </c:pt>
                <c:pt idx="66">
                  <c:v>0</c:v>
                </c:pt>
                <c:pt idx="67">
                  <c:v>0</c:v>
                </c:pt>
                <c:pt idx="68">
                  <c:v>2</c:v>
                </c:pt>
                <c:pt idx="69">
                  <c:v>1</c:v>
                </c:pt>
                <c:pt idx="70">
                  <c:v>1</c:v>
                </c:pt>
                <c:pt idx="71">
                  <c:v>1</c:v>
                </c:pt>
                <c:pt idx="72">
                  <c:v>0</c:v>
                </c:pt>
                <c:pt idx="73">
                  <c:v>0</c:v>
                </c:pt>
                <c:pt idx="74">
                  <c:v>0</c:v>
                </c:pt>
                <c:pt idx="75">
                  <c:v>0</c:v>
                </c:pt>
                <c:pt idx="76">
                  <c:v>1</c:v>
                </c:pt>
                <c:pt idx="77">
                  <c:v>0</c:v>
                </c:pt>
                <c:pt idx="78">
                  <c:v>0</c:v>
                </c:pt>
                <c:pt idx="79">
                  <c:v>0</c:v>
                </c:pt>
                <c:pt idx="80">
                  <c:v>0</c:v>
                </c:pt>
                <c:pt idx="81">
                  <c:v>0</c:v>
                </c:pt>
                <c:pt idx="82">
                  <c:v>1</c:v>
                </c:pt>
                <c:pt idx="83">
                  <c:v>0</c:v>
                </c:pt>
                <c:pt idx="84">
                  <c:v>1</c:v>
                </c:pt>
                <c:pt idx="85">
                  <c:v>0</c:v>
                </c:pt>
                <c:pt idx="86">
                  <c:v>0</c:v>
                </c:pt>
                <c:pt idx="87">
                  <c:v>3</c:v>
                </c:pt>
                <c:pt idx="88">
                  <c:v>0</c:v>
                </c:pt>
                <c:pt idx="89">
                  <c:v>0</c:v>
                </c:pt>
                <c:pt idx="90">
                  <c:v>0</c:v>
                </c:pt>
                <c:pt idx="91">
                  <c:v>0</c:v>
                </c:pt>
                <c:pt idx="92">
                  <c:v>0</c:v>
                </c:pt>
                <c:pt idx="93">
                  <c:v>0</c:v>
                </c:pt>
                <c:pt idx="94">
                  <c:v>2</c:v>
                </c:pt>
                <c:pt idx="95">
                  <c:v>4</c:v>
                </c:pt>
                <c:pt idx="96">
                  <c:v>0</c:v>
                </c:pt>
                <c:pt idx="97">
                  <c:v>1</c:v>
                </c:pt>
                <c:pt idx="98">
                  <c:v>0</c:v>
                </c:pt>
                <c:pt idx="99">
                  <c:v>0</c:v>
                </c:pt>
                <c:pt idx="100">
                  <c:v>0</c:v>
                </c:pt>
                <c:pt idx="101">
                  <c:v>0</c:v>
                </c:pt>
                <c:pt idx="102">
                  <c:v>1</c:v>
                </c:pt>
                <c:pt idx="103">
                  <c:v>0</c:v>
                </c:pt>
                <c:pt idx="104">
                  <c:v>0</c:v>
                </c:pt>
                <c:pt idx="105">
                  <c:v>0</c:v>
                </c:pt>
                <c:pt idx="106">
                  <c:v>0</c:v>
                </c:pt>
                <c:pt idx="107">
                  <c:v>1</c:v>
                </c:pt>
                <c:pt idx="108">
                  <c:v>1</c:v>
                </c:pt>
                <c:pt idx="109">
                  <c:v>0</c:v>
                </c:pt>
                <c:pt idx="110">
                  <c:v>0</c:v>
                </c:pt>
                <c:pt idx="111">
                  <c:v>0</c:v>
                </c:pt>
                <c:pt idx="112">
                  <c:v>0</c:v>
                </c:pt>
                <c:pt idx="113">
                  <c:v>1</c:v>
                </c:pt>
                <c:pt idx="114">
                  <c:v>1</c:v>
                </c:pt>
                <c:pt idx="115">
                  <c:v>1</c:v>
                </c:pt>
                <c:pt idx="116">
                  <c:v>0</c:v>
                </c:pt>
                <c:pt idx="117">
                  <c:v>15</c:v>
                </c:pt>
                <c:pt idx="118">
                  <c:v>1</c:v>
                </c:pt>
                <c:pt idx="119">
                  <c:v>0</c:v>
                </c:pt>
                <c:pt idx="120">
                  <c:v>1</c:v>
                </c:pt>
                <c:pt idx="121">
                  <c:v>0</c:v>
                </c:pt>
                <c:pt idx="122">
                  <c:v>0</c:v>
                </c:pt>
                <c:pt idx="123">
                  <c:v>0</c:v>
                </c:pt>
                <c:pt idx="124">
                  <c:v>0</c:v>
                </c:pt>
                <c:pt idx="125">
                  <c:v>2</c:v>
                </c:pt>
                <c:pt idx="126">
                  <c:v>1</c:v>
                </c:pt>
                <c:pt idx="127">
                  <c:v>2</c:v>
                </c:pt>
                <c:pt idx="128">
                  <c:v>0</c:v>
                </c:pt>
                <c:pt idx="129">
                  <c:v>0</c:v>
                </c:pt>
                <c:pt idx="130">
                  <c:v>0</c:v>
                </c:pt>
                <c:pt idx="131">
                  <c:v>0</c:v>
                </c:pt>
                <c:pt idx="132">
                  <c:v>0</c:v>
                </c:pt>
                <c:pt idx="133">
                  <c:v>1</c:v>
                </c:pt>
                <c:pt idx="134">
                  <c:v>1</c:v>
                </c:pt>
                <c:pt idx="135">
                  <c:v>1</c:v>
                </c:pt>
                <c:pt idx="136">
                  <c:v>0</c:v>
                </c:pt>
                <c:pt idx="137">
                  <c:v>1</c:v>
                </c:pt>
                <c:pt idx="138">
                  <c:v>2</c:v>
                </c:pt>
                <c:pt idx="139">
                  <c:v>2</c:v>
                </c:pt>
                <c:pt idx="140">
                  <c:v>3</c:v>
                </c:pt>
                <c:pt idx="141">
                  <c:v>0</c:v>
                </c:pt>
                <c:pt idx="142">
                  <c:v>0</c:v>
                </c:pt>
                <c:pt idx="143">
                  <c:v>1</c:v>
                </c:pt>
                <c:pt idx="144">
                  <c:v>8</c:v>
                </c:pt>
                <c:pt idx="145">
                  <c:v>0</c:v>
                </c:pt>
                <c:pt idx="146">
                  <c:v>0</c:v>
                </c:pt>
                <c:pt idx="147">
                  <c:v>1</c:v>
                </c:pt>
                <c:pt idx="148">
                  <c:v>0</c:v>
                </c:pt>
                <c:pt idx="149">
                  <c:v>1</c:v>
                </c:pt>
                <c:pt idx="150">
                  <c:v>2</c:v>
                </c:pt>
                <c:pt idx="151">
                  <c:v>2</c:v>
                </c:pt>
                <c:pt idx="152">
                  <c:v>5</c:v>
                </c:pt>
                <c:pt idx="153">
                  <c:v>13</c:v>
                </c:pt>
                <c:pt idx="154">
                  <c:v>0</c:v>
                </c:pt>
                <c:pt idx="155">
                  <c:v>0</c:v>
                </c:pt>
                <c:pt idx="156">
                  <c:v>955</c:v>
                </c:pt>
                <c:pt idx="157">
                  <c:v>245</c:v>
                </c:pt>
                <c:pt idx="158">
                  <c:v>946</c:v>
                </c:pt>
                <c:pt idx="159">
                  <c:v>177</c:v>
                </c:pt>
                <c:pt idx="160">
                  <c:v>51</c:v>
                </c:pt>
                <c:pt idx="161">
                  <c:v>38</c:v>
                </c:pt>
                <c:pt idx="162">
                  <c:v>21</c:v>
                </c:pt>
                <c:pt idx="163">
                  <c:v>11</c:v>
                </c:pt>
                <c:pt idx="164">
                  <c:v>7</c:v>
                </c:pt>
                <c:pt idx="165">
                  <c:v>15</c:v>
                </c:pt>
                <c:pt idx="166">
                  <c:v>11</c:v>
                </c:pt>
                <c:pt idx="167">
                  <c:v>13</c:v>
                </c:pt>
                <c:pt idx="168">
                  <c:v>8</c:v>
                </c:pt>
                <c:pt idx="169">
                  <c:v>5</c:v>
                </c:pt>
                <c:pt idx="170">
                  <c:v>5</c:v>
                </c:pt>
                <c:pt idx="171">
                  <c:v>5</c:v>
                </c:pt>
                <c:pt idx="172">
                  <c:v>1057</c:v>
                </c:pt>
                <c:pt idx="173">
                  <c:v>259</c:v>
                </c:pt>
                <c:pt idx="174">
                  <c:v>74</c:v>
                </c:pt>
                <c:pt idx="175">
                  <c:v>79</c:v>
                </c:pt>
                <c:pt idx="176">
                  <c:v>46</c:v>
                </c:pt>
                <c:pt idx="177">
                  <c:v>28</c:v>
                </c:pt>
                <c:pt idx="178">
                  <c:v>27</c:v>
                </c:pt>
                <c:pt idx="179">
                  <c:v>933</c:v>
                </c:pt>
                <c:pt idx="180">
                  <c:v>156</c:v>
                </c:pt>
                <c:pt idx="181">
                  <c:v>100</c:v>
                </c:pt>
                <c:pt idx="182">
                  <c:v>84</c:v>
                </c:pt>
                <c:pt idx="183">
                  <c:v>43</c:v>
                </c:pt>
                <c:pt idx="184">
                  <c:v>31</c:v>
                </c:pt>
                <c:pt idx="185">
                  <c:v>15</c:v>
                </c:pt>
                <c:pt idx="186">
                  <c:v>20</c:v>
                </c:pt>
                <c:pt idx="187">
                  <c:v>7</c:v>
                </c:pt>
                <c:pt idx="188">
                  <c:v>10</c:v>
                </c:pt>
                <c:pt idx="189">
                  <c:v>17</c:v>
                </c:pt>
                <c:pt idx="190">
                  <c:v>6</c:v>
                </c:pt>
                <c:pt idx="191">
                  <c:v>7</c:v>
                </c:pt>
                <c:pt idx="192">
                  <c:v>10</c:v>
                </c:pt>
                <c:pt idx="193">
                  <c:v>3</c:v>
                </c:pt>
                <c:pt idx="194">
                  <c:v>0</c:v>
                </c:pt>
                <c:pt idx="195">
                  <c:v>8</c:v>
                </c:pt>
                <c:pt idx="196">
                  <c:v>3</c:v>
                </c:pt>
                <c:pt idx="197">
                  <c:v>0</c:v>
                </c:pt>
                <c:pt idx="198">
                  <c:v>7</c:v>
                </c:pt>
                <c:pt idx="199">
                  <c:v>2</c:v>
                </c:pt>
                <c:pt idx="200">
                  <c:v>10</c:v>
                </c:pt>
                <c:pt idx="201">
                  <c:v>0</c:v>
                </c:pt>
                <c:pt idx="202">
                  <c:v>1</c:v>
                </c:pt>
                <c:pt idx="203">
                  <c:v>1</c:v>
                </c:pt>
                <c:pt idx="204">
                  <c:v>3</c:v>
                </c:pt>
                <c:pt idx="205">
                  <c:v>10</c:v>
                </c:pt>
                <c:pt idx="206">
                  <c:v>5</c:v>
                </c:pt>
                <c:pt idx="207">
                  <c:v>4</c:v>
                </c:pt>
                <c:pt idx="208">
                  <c:v>1</c:v>
                </c:pt>
                <c:pt idx="209">
                  <c:v>2</c:v>
                </c:pt>
                <c:pt idx="210">
                  <c:v>2</c:v>
                </c:pt>
                <c:pt idx="211">
                  <c:v>3</c:v>
                </c:pt>
                <c:pt idx="212">
                  <c:v>3</c:v>
                </c:pt>
                <c:pt idx="213">
                  <c:v>9</c:v>
                </c:pt>
                <c:pt idx="214">
                  <c:v>638</c:v>
                </c:pt>
                <c:pt idx="215">
                  <c:v>316</c:v>
                </c:pt>
                <c:pt idx="216">
                  <c:v>53</c:v>
                </c:pt>
                <c:pt idx="217">
                  <c:v>46</c:v>
                </c:pt>
                <c:pt idx="218">
                  <c:v>34</c:v>
                </c:pt>
                <c:pt idx="219">
                  <c:v>19</c:v>
                </c:pt>
                <c:pt idx="220">
                  <c:v>21</c:v>
                </c:pt>
                <c:pt idx="221">
                  <c:v>1048</c:v>
                </c:pt>
                <c:pt idx="222">
                  <c:v>248</c:v>
                </c:pt>
                <c:pt idx="223">
                  <c:v>42</c:v>
                </c:pt>
                <c:pt idx="224">
                  <c:v>49</c:v>
                </c:pt>
                <c:pt idx="225">
                  <c:v>41</c:v>
                </c:pt>
                <c:pt idx="226">
                  <c:v>40</c:v>
                </c:pt>
                <c:pt idx="227">
                  <c:v>50</c:v>
                </c:pt>
                <c:pt idx="228">
                  <c:v>35</c:v>
                </c:pt>
                <c:pt idx="229">
                  <c:v>27</c:v>
                </c:pt>
                <c:pt idx="230">
                  <c:v>23</c:v>
                </c:pt>
                <c:pt idx="231">
                  <c:v>17</c:v>
                </c:pt>
                <c:pt idx="232">
                  <c:v>1188</c:v>
                </c:pt>
                <c:pt idx="233">
                  <c:v>1206</c:v>
                </c:pt>
                <c:pt idx="234">
                  <c:v>151</c:v>
                </c:pt>
                <c:pt idx="235">
                  <c:v>64</c:v>
                </c:pt>
                <c:pt idx="236">
                  <c:v>54</c:v>
                </c:pt>
                <c:pt idx="237">
                  <c:v>47</c:v>
                </c:pt>
                <c:pt idx="238">
                  <c:v>16</c:v>
                </c:pt>
                <c:pt idx="239">
                  <c:v>26</c:v>
                </c:pt>
                <c:pt idx="240">
                  <c:v>174</c:v>
                </c:pt>
                <c:pt idx="241">
                  <c:v>59</c:v>
                </c:pt>
                <c:pt idx="242">
                  <c:v>44</c:v>
                </c:pt>
                <c:pt idx="243">
                  <c:v>35</c:v>
                </c:pt>
                <c:pt idx="244">
                  <c:v>35</c:v>
                </c:pt>
                <c:pt idx="245">
                  <c:v>49</c:v>
                </c:pt>
                <c:pt idx="246">
                  <c:v>136</c:v>
                </c:pt>
                <c:pt idx="247">
                  <c:v>28</c:v>
                </c:pt>
                <c:pt idx="248">
                  <c:v>46</c:v>
                </c:pt>
                <c:pt idx="249">
                  <c:v>196</c:v>
                </c:pt>
                <c:pt idx="250">
                  <c:v>80</c:v>
                </c:pt>
                <c:pt idx="251">
                  <c:v>65</c:v>
                </c:pt>
                <c:pt idx="252">
                  <c:v>43</c:v>
                </c:pt>
                <c:pt idx="253">
                  <c:v>254</c:v>
                </c:pt>
                <c:pt idx="254">
                  <c:v>160</c:v>
                </c:pt>
                <c:pt idx="255">
                  <c:v>123</c:v>
                </c:pt>
                <c:pt idx="256">
                  <c:v>985</c:v>
                </c:pt>
                <c:pt idx="257">
                  <c:v>2079</c:v>
                </c:pt>
                <c:pt idx="258">
                  <c:v>3979</c:v>
                </c:pt>
                <c:pt idx="259">
                  <c:v>3579</c:v>
                </c:pt>
                <c:pt idx="260">
                  <c:v>775</c:v>
                </c:pt>
                <c:pt idx="261">
                  <c:v>253</c:v>
                </c:pt>
                <c:pt idx="262">
                  <c:v>131</c:v>
                </c:pt>
                <c:pt idx="263">
                  <c:v>40</c:v>
                </c:pt>
                <c:pt idx="264">
                  <c:v>28</c:v>
                </c:pt>
                <c:pt idx="265">
                  <c:v>18</c:v>
                </c:pt>
                <c:pt idx="266">
                  <c:v>10</c:v>
                </c:pt>
                <c:pt idx="267">
                  <c:v>8</c:v>
                </c:pt>
                <c:pt idx="268">
                  <c:v>3</c:v>
                </c:pt>
                <c:pt idx="269">
                  <c:v>12</c:v>
                </c:pt>
                <c:pt idx="270">
                  <c:v>6</c:v>
                </c:pt>
                <c:pt idx="271">
                  <c:v>3</c:v>
                </c:pt>
                <c:pt idx="272">
                  <c:v>12</c:v>
                </c:pt>
              </c:numCache>
            </c:numRef>
          </c:val>
          <c:smooth val="0"/>
          <c:extLst>
            <c:ext xmlns:c16="http://schemas.microsoft.com/office/drawing/2014/chart" uri="{C3380CC4-5D6E-409C-BE32-E72D297353CC}">
              <c16:uniqueId val="{00000001-BF59-43D7-94CD-939923669E1C}"/>
            </c:ext>
          </c:extLst>
        </c:ser>
        <c:dLbls>
          <c:showLegendKey val="0"/>
          <c:showVal val="0"/>
          <c:showCatName val="0"/>
          <c:showSerName val="0"/>
          <c:showPercent val="0"/>
          <c:showBubbleSize val="0"/>
        </c:dLbls>
        <c:smooth val="0"/>
        <c:axId val="301133688"/>
        <c:axId val="301134672"/>
      </c:lineChart>
      <c:catAx>
        <c:axId val="30113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34672"/>
        <c:crosses val="autoZero"/>
        <c:auto val="1"/>
        <c:lblAlgn val="ctr"/>
        <c:lblOffset val="100"/>
        <c:noMultiLvlLbl val="0"/>
      </c:catAx>
      <c:valAx>
        <c:axId val="30113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13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Sheet1!$A$2:$A$9</c:f>
              <c:strCache>
                <c:ptCount val="8"/>
                <c:pt idx="0">
                  <c:v>Antenne Niedersachsen</c:v>
                </c:pt>
                <c:pt idx="1">
                  <c:v>Radio Hamburg</c:v>
                </c:pt>
                <c:pt idx="2">
                  <c:v>NDR 2</c:v>
                </c:pt>
                <c:pt idx="3">
                  <c:v>radio ffn</c:v>
                </c:pt>
                <c:pt idx="4">
                  <c:v>R.SH</c:v>
                </c:pt>
                <c:pt idx="5">
                  <c:v>Antenne MV</c:v>
                </c:pt>
                <c:pt idx="6">
                  <c:v>Ostseewelle HIT-RADIO Mecklenburg-Vorpommern</c:v>
                </c:pt>
                <c:pt idx="7">
                  <c:v>NDR 2 Soundcheck Neue Musik - Das Festival</c:v>
                </c:pt>
              </c:strCache>
            </c:strRef>
          </c:cat>
          <c:val>
            <c:numRef>
              <c:f>Sheet1!$B$2:$B$9</c:f>
              <c:numCache>
                <c:formatCode>General</c:formatCode>
                <c:ptCount val="8"/>
                <c:pt idx="0">
                  <c:v>85</c:v>
                </c:pt>
                <c:pt idx="1">
                  <c:v>100</c:v>
                </c:pt>
                <c:pt idx="2">
                  <c:v>1051</c:v>
                </c:pt>
                <c:pt idx="3">
                  <c:v>211</c:v>
                </c:pt>
                <c:pt idx="4">
                  <c:v>14</c:v>
                </c:pt>
                <c:pt idx="5">
                  <c:v>36</c:v>
                </c:pt>
                <c:pt idx="6">
                  <c:v>32</c:v>
                </c:pt>
                <c:pt idx="7">
                  <c:v>8</c:v>
                </c:pt>
              </c:numCache>
            </c:numRef>
          </c:val>
          <c:extLst>
            <c:ext xmlns:c16="http://schemas.microsoft.com/office/drawing/2014/chart" uri="{C3380CC4-5D6E-409C-BE32-E72D297353CC}">
              <c16:uniqueId val="{00000000-0AED-41CC-A0D7-419271E5BB83}"/>
            </c:ext>
          </c:extLst>
        </c:ser>
        <c:ser>
          <c:idx val="1"/>
          <c:order val="1"/>
          <c:tx>
            <c:strRef>
              <c:f>Sheet1!$C$1</c:f>
              <c:strCache>
                <c:ptCount val="1"/>
                <c:pt idx="0">
                  <c:v>Misc</c:v>
                </c:pt>
              </c:strCache>
            </c:strRef>
          </c:tx>
          <c:spPr>
            <a:solidFill>
              <a:schemeClr val="accent2"/>
            </a:solidFill>
            <a:ln>
              <a:noFill/>
            </a:ln>
            <a:effectLst/>
          </c:spPr>
          <c:invertIfNegative val="0"/>
          <c:cat>
            <c:strRef>
              <c:f>Sheet1!$A$2:$A$9</c:f>
              <c:strCache>
                <c:ptCount val="8"/>
                <c:pt idx="0">
                  <c:v>Antenne Niedersachsen</c:v>
                </c:pt>
                <c:pt idx="1">
                  <c:v>Radio Hamburg</c:v>
                </c:pt>
                <c:pt idx="2">
                  <c:v>NDR 2</c:v>
                </c:pt>
                <c:pt idx="3">
                  <c:v>radio ffn</c:v>
                </c:pt>
                <c:pt idx="4">
                  <c:v>R.SH</c:v>
                </c:pt>
                <c:pt idx="5">
                  <c:v>Antenne MV</c:v>
                </c:pt>
                <c:pt idx="6">
                  <c:v>Ostseewelle HIT-RADIO Mecklenburg-Vorpommern</c:v>
                </c:pt>
                <c:pt idx="7">
                  <c:v>NDR 2 Soundcheck Neue Musik - Das Festival</c:v>
                </c:pt>
              </c:strCache>
            </c:strRef>
          </c:cat>
          <c:val>
            <c:numRef>
              <c:f>Sheet1!$C$2:$C$9</c:f>
              <c:numCache>
                <c:formatCode>General</c:formatCode>
                <c:ptCount val="8"/>
                <c:pt idx="0">
                  <c:v>1</c:v>
                </c:pt>
                <c:pt idx="1">
                  <c:v>3</c:v>
                </c:pt>
                <c:pt idx="2">
                  <c:v>60</c:v>
                </c:pt>
                <c:pt idx="3">
                  <c:v>7</c:v>
                </c:pt>
                <c:pt idx="4">
                  <c:v>1</c:v>
                </c:pt>
                <c:pt idx="5">
                  <c:v>1</c:v>
                </c:pt>
                <c:pt idx="6">
                  <c:v>6</c:v>
                </c:pt>
                <c:pt idx="7">
                  <c:v>12</c:v>
                </c:pt>
              </c:numCache>
            </c:numRef>
          </c:val>
          <c:extLst>
            <c:ext xmlns:c16="http://schemas.microsoft.com/office/drawing/2014/chart" uri="{C3380CC4-5D6E-409C-BE32-E72D297353CC}">
              <c16:uniqueId val="{00000001-0AED-41CC-A0D7-419271E5BB83}"/>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Antenne Niedersachsen</c:v>
                </c:pt>
                <c:pt idx="1">
                  <c:v>Radio Hamburg</c:v>
                </c:pt>
                <c:pt idx="2">
                  <c:v>NDR 2</c:v>
                </c:pt>
                <c:pt idx="3">
                  <c:v>radio ffn</c:v>
                </c:pt>
                <c:pt idx="4">
                  <c:v>R.SH</c:v>
                </c:pt>
                <c:pt idx="5">
                  <c:v>Antenne MV</c:v>
                </c:pt>
                <c:pt idx="6">
                  <c:v>Ostseewelle HIT-RADIO Mecklenburg-Vorpommern</c:v>
                </c:pt>
                <c:pt idx="7">
                  <c:v>NDR 2 Soundcheck Neue Musik - Das Festival</c:v>
                </c:pt>
              </c:strCache>
            </c:strRef>
          </c:cat>
          <c:val>
            <c:numRef>
              <c:f>Sheet1!$D$2:$D$9</c:f>
              <c:numCache>
                <c:formatCode>General</c:formatCode>
                <c:ptCount val="8"/>
                <c:pt idx="0">
                  <c:v>154</c:v>
                </c:pt>
                <c:pt idx="1">
                  <c:v>37</c:v>
                </c:pt>
                <c:pt idx="2">
                  <c:v>902</c:v>
                </c:pt>
                <c:pt idx="3">
                  <c:v>446</c:v>
                </c:pt>
                <c:pt idx="4">
                  <c:v>208</c:v>
                </c:pt>
                <c:pt idx="5">
                  <c:v>439</c:v>
                </c:pt>
                <c:pt idx="6">
                  <c:v>118</c:v>
                </c:pt>
                <c:pt idx="7">
                  <c:v>45</c:v>
                </c:pt>
              </c:numCache>
            </c:numRef>
          </c:val>
          <c:extLst>
            <c:ext xmlns:c16="http://schemas.microsoft.com/office/drawing/2014/chart" uri="{C3380CC4-5D6E-409C-BE32-E72D297353CC}">
              <c16:uniqueId val="{00000002-0AED-41CC-A0D7-419271E5BB83}"/>
            </c:ext>
          </c:extLst>
        </c:ser>
        <c:ser>
          <c:idx val="3"/>
          <c:order val="3"/>
          <c:tx>
            <c:strRef>
              <c:f>Sheet1!$E$1</c:f>
              <c:strCache>
                <c:ptCount val="1"/>
                <c:pt idx="0">
                  <c:v>Status</c:v>
                </c:pt>
              </c:strCache>
            </c:strRef>
          </c:tx>
          <c:spPr>
            <a:solidFill>
              <a:schemeClr val="accent4"/>
            </a:solidFill>
            <a:ln>
              <a:noFill/>
            </a:ln>
            <a:effectLst/>
          </c:spPr>
          <c:invertIfNegative val="0"/>
          <c:cat>
            <c:strRef>
              <c:f>Sheet1!$A$2:$A$9</c:f>
              <c:strCache>
                <c:ptCount val="8"/>
                <c:pt idx="0">
                  <c:v>Antenne Niedersachsen</c:v>
                </c:pt>
                <c:pt idx="1">
                  <c:v>Radio Hamburg</c:v>
                </c:pt>
                <c:pt idx="2">
                  <c:v>NDR 2</c:v>
                </c:pt>
                <c:pt idx="3">
                  <c:v>radio ffn</c:v>
                </c:pt>
                <c:pt idx="4">
                  <c:v>R.SH</c:v>
                </c:pt>
                <c:pt idx="5">
                  <c:v>Antenne MV</c:v>
                </c:pt>
                <c:pt idx="6">
                  <c:v>Ostseewelle HIT-RADIO Mecklenburg-Vorpommern</c:v>
                </c:pt>
                <c:pt idx="7">
                  <c:v>NDR 2 Soundcheck Neue Musik - Das Festival</c:v>
                </c:pt>
              </c:strCache>
            </c:strRef>
          </c:cat>
          <c:val>
            <c:numRef>
              <c:f>Sheet1!$E$2:$E$9</c:f>
              <c:numCache>
                <c:formatCode>General</c:formatCode>
                <c:ptCount val="8"/>
                <c:pt idx="0">
                  <c:v>1</c:v>
                </c:pt>
                <c:pt idx="1">
                  <c:v>2</c:v>
                </c:pt>
                <c:pt idx="2">
                  <c:v>32</c:v>
                </c:pt>
                <c:pt idx="3">
                  <c:v>7</c:v>
                </c:pt>
                <c:pt idx="4">
                  <c:v>2</c:v>
                </c:pt>
                <c:pt idx="5">
                  <c:v>4</c:v>
                </c:pt>
                <c:pt idx="6">
                  <c:v>2</c:v>
                </c:pt>
                <c:pt idx="7">
                  <c:v>2</c:v>
                </c:pt>
              </c:numCache>
            </c:numRef>
          </c:val>
          <c:extLst>
            <c:ext xmlns:c16="http://schemas.microsoft.com/office/drawing/2014/chart" uri="{C3380CC4-5D6E-409C-BE32-E72D297353CC}">
              <c16:uniqueId val="{00000003-0AED-41CC-A0D7-419271E5BB83}"/>
            </c:ext>
          </c:extLst>
        </c:ser>
        <c:ser>
          <c:idx val="4"/>
          <c:order val="4"/>
          <c:tx>
            <c:strRef>
              <c:f>Sheet1!$F$1</c:f>
              <c:strCache>
                <c:ptCount val="1"/>
                <c:pt idx="0">
                  <c:v>Video</c:v>
                </c:pt>
              </c:strCache>
            </c:strRef>
          </c:tx>
          <c:spPr>
            <a:solidFill>
              <a:schemeClr val="accent5"/>
            </a:solidFill>
            <a:ln>
              <a:noFill/>
            </a:ln>
            <a:effectLst/>
          </c:spPr>
          <c:invertIfNegative val="0"/>
          <c:cat>
            <c:strRef>
              <c:f>Sheet1!$A$2:$A$9</c:f>
              <c:strCache>
                <c:ptCount val="8"/>
                <c:pt idx="0">
                  <c:v>Antenne Niedersachsen</c:v>
                </c:pt>
                <c:pt idx="1">
                  <c:v>Radio Hamburg</c:v>
                </c:pt>
                <c:pt idx="2">
                  <c:v>NDR 2</c:v>
                </c:pt>
                <c:pt idx="3">
                  <c:v>radio ffn</c:v>
                </c:pt>
                <c:pt idx="4">
                  <c:v>R.SH</c:v>
                </c:pt>
                <c:pt idx="5">
                  <c:v>Antenne MV</c:v>
                </c:pt>
                <c:pt idx="6">
                  <c:v>Ostseewelle HIT-RADIO Mecklenburg-Vorpommern</c:v>
                </c:pt>
                <c:pt idx="7">
                  <c:v>NDR 2 Soundcheck Neue Musik - Das Festival</c:v>
                </c:pt>
              </c:strCache>
            </c:strRef>
          </c:cat>
          <c:val>
            <c:numRef>
              <c:f>Sheet1!$F$2:$F$9</c:f>
              <c:numCache>
                <c:formatCode>General</c:formatCode>
                <c:ptCount val="8"/>
                <c:pt idx="0">
                  <c:v>148</c:v>
                </c:pt>
                <c:pt idx="1">
                  <c:v>72</c:v>
                </c:pt>
                <c:pt idx="2">
                  <c:v>618</c:v>
                </c:pt>
                <c:pt idx="3">
                  <c:v>99</c:v>
                </c:pt>
                <c:pt idx="4">
                  <c:v>26</c:v>
                </c:pt>
                <c:pt idx="5">
                  <c:v>145</c:v>
                </c:pt>
                <c:pt idx="6">
                  <c:v>71</c:v>
                </c:pt>
                <c:pt idx="7">
                  <c:v>46</c:v>
                </c:pt>
              </c:numCache>
            </c:numRef>
          </c:val>
          <c:extLst>
            <c:ext xmlns:c16="http://schemas.microsoft.com/office/drawing/2014/chart" uri="{C3380CC4-5D6E-409C-BE32-E72D297353CC}">
              <c16:uniqueId val="{00000004-0AED-41CC-A0D7-419271E5BB83}"/>
            </c:ext>
          </c:extLst>
        </c:ser>
        <c:dLbls>
          <c:showLegendKey val="0"/>
          <c:showVal val="0"/>
          <c:showCatName val="0"/>
          <c:showSerName val="0"/>
          <c:showPercent val="0"/>
          <c:showBubbleSize val="0"/>
        </c:dLbls>
        <c:gapWidth val="150"/>
        <c:overlap val="100"/>
        <c:axId val="302355816"/>
        <c:axId val="254087952"/>
      </c:barChart>
      <c:catAx>
        <c:axId val="302355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087952"/>
        <c:crosses val="autoZero"/>
        <c:auto val="1"/>
        <c:lblAlgn val="ctr"/>
        <c:lblOffset val="100"/>
        <c:noMultiLvlLbl val="0"/>
      </c:catAx>
      <c:valAx>
        <c:axId val="2540879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35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9F815-5C9B-4DBA-B21B-9BA58461E0FF}"/>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97AAF014-470D-4BD3-8981-038C9A78E27C}"/>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4222780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7B35-7E04-4107-BC32-52FC1CC175FC}"/>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88C11847-C7F0-4486-ADFA-5A093C575F5E}"/>
              </a:ext>
            </a:extLst>
          </p:cNvPr>
          <p:cNvGraphicFramePr>
            <a:graphicFrameLocks noGrp="1"/>
          </p:cNvGraphicFramePr>
          <p:nvPr>
            <p:ph type="tbl" sz="quarter" idx="13"/>
            <p:extLst>
              <p:ext uri="{D42A27DB-BD31-4B8C-83A1-F6EECF244321}">
                <p14:modId xmlns:p14="http://schemas.microsoft.com/office/powerpoint/2010/main" val="2155650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26490071"/>
                    </a:ext>
                  </a:extLst>
                </a:gridCol>
                <a:gridCol w="1645920">
                  <a:extLst>
                    <a:ext uri="{9D8B030D-6E8A-4147-A177-3AD203B41FA5}">
                      <a16:colId xmlns:a16="http://schemas.microsoft.com/office/drawing/2014/main" val="3788061649"/>
                    </a:ext>
                  </a:extLst>
                </a:gridCol>
                <a:gridCol w="1645920">
                  <a:extLst>
                    <a:ext uri="{9D8B030D-6E8A-4147-A177-3AD203B41FA5}">
                      <a16:colId xmlns:a16="http://schemas.microsoft.com/office/drawing/2014/main" val="1892793087"/>
                    </a:ext>
                  </a:extLst>
                </a:gridCol>
                <a:gridCol w="1234440">
                  <a:extLst>
                    <a:ext uri="{9D8B030D-6E8A-4147-A177-3AD203B41FA5}">
                      <a16:colId xmlns:a16="http://schemas.microsoft.com/office/drawing/2014/main" val="793195507"/>
                    </a:ext>
                  </a:extLst>
                </a:gridCol>
                <a:gridCol w="1234440">
                  <a:extLst>
                    <a:ext uri="{9D8B030D-6E8A-4147-A177-3AD203B41FA5}">
                      <a16:colId xmlns:a16="http://schemas.microsoft.com/office/drawing/2014/main" val="756633271"/>
                    </a:ext>
                  </a:extLst>
                </a:gridCol>
                <a:gridCol w="822960">
                  <a:extLst>
                    <a:ext uri="{9D8B030D-6E8A-4147-A177-3AD203B41FA5}">
                      <a16:colId xmlns:a16="http://schemas.microsoft.com/office/drawing/2014/main" val="1328575840"/>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69576932"/>
                  </a:ext>
                </a:extLst>
              </a:tr>
              <a:tr h="370840">
                <a:tc>
                  <a:txBody>
                    <a:bodyPr/>
                    <a:lstStyle/>
                    <a:p>
                      <a:r>
                        <a:rPr lang="en-US" sz="1000"/>
                        <a:t>NDR 2</a:t>
                      </a:r>
                    </a:p>
                  </a:txBody>
                  <a:tcPr/>
                </a:tc>
                <a:tc>
                  <a:txBody>
                    <a:bodyPr/>
                    <a:lstStyle/>
                    <a:p>
                      <a:r>
                        <a:rPr lang="en-US" sz="1000"/>
                        <a:t>249033</a:t>
                      </a:r>
                    </a:p>
                  </a:txBody>
                  <a:tcPr/>
                </a:tc>
                <a:tc>
                  <a:txBody>
                    <a:bodyPr/>
                    <a:lstStyle/>
                    <a:p>
                      <a:r>
                        <a:rPr lang="en-US" sz="1000"/>
                        <a:t>80062</a:t>
                      </a:r>
                    </a:p>
                  </a:txBody>
                  <a:tcPr/>
                </a:tc>
                <a:tc>
                  <a:txBody>
                    <a:bodyPr/>
                    <a:lstStyle/>
                    <a:p>
                      <a:r>
                        <a:rPr lang="en-US" sz="1000"/>
                        <a:t>15263</a:t>
                      </a:r>
                    </a:p>
                  </a:txBody>
                  <a:tcPr/>
                </a:tc>
                <a:tc>
                  <a:txBody>
                    <a:bodyPr/>
                    <a:lstStyle/>
                    <a:p>
                      <a:r>
                        <a:rPr lang="en-US" sz="1000"/>
                        <a:t>7.0%</a:t>
                      </a:r>
                    </a:p>
                  </a:txBody>
                  <a:tcPr/>
                </a:tc>
                <a:tc>
                  <a:txBody>
                    <a:bodyPr/>
                    <a:lstStyle/>
                    <a:p>
                      <a:r>
                        <a:rPr lang="en-US" sz="1000"/>
                        <a:t>130639</a:t>
                      </a:r>
                    </a:p>
                  </a:txBody>
                  <a:tcPr/>
                </a:tc>
                <a:extLst>
                  <a:ext uri="{0D108BD9-81ED-4DB2-BD59-A6C34878D82A}">
                    <a16:rowId xmlns:a16="http://schemas.microsoft.com/office/drawing/2014/main" val="4112862924"/>
                  </a:ext>
                </a:extLst>
              </a:tr>
              <a:tr h="370840">
                <a:tc>
                  <a:txBody>
                    <a:bodyPr/>
                    <a:lstStyle/>
                    <a:p>
                      <a:r>
                        <a:rPr lang="de-DE" sz="1000"/>
                        <a:t>NDR 2 Soundcheck Neue Musik - Das Festival</a:t>
                      </a:r>
                      <a:endParaRPr lang="en-US" sz="1000"/>
                    </a:p>
                  </a:txBody>
                  <a:tcPr/>
                </a:tc>
                <a:tc>
                  <a:txBody>
                    <a:bodyPr/>
                    <a:lstStyle/>
                    <a:p>
                      <a:r>
                        <a:rPr lang="en-US" sz="1000"/>
                        <a:t>1802</a:t>
                      </a:r>
                    </a:p>
                  </a:txBody>
                  <a:tcPr/>
                </a:tc>
                <a:tc>
                  <a:txBody>
                    <a:bodyPr/>
                    <a:lstStyle/>
                    <a:p>
                      <a:r>
                        <a:rPr lang="en-US" sz="1000"/>
                        <a:t>0</a:t>
                      </a:r>
                    </a:p>
                  </a:txBody>
                  <a:tcPr/>
                </a:tc>
                <a:tc>
                  <a:txBody>
                    <a:bodyPr/>
                    <a:lstStyle/>
                    <a:p>
                      <a:r>
                        <a:rPr lang="en-US" sz="1000"/>
                        <a:t>107</a:t>
                      </a:r>
                    </a:p>
                  </a:txBody>
                  <a:tcPr/>
                </a:tc>
                <a:tc>
                  <a:txBody>
                    <a:bodyPr/>
                    <a:lstStyle/>
                    <a:p>
                      <a:r>
                        <a:rPr lang="en-US" sz="1000"/>
                        <a:t>7.9%</a:t>
                      </a:r>
                    </a:p>
                  </a:txBody>
                  <a:tcPr/>
                </a:tc>
                <a:tc>
                  <a:txBody>
                    <a:bodyPr/>
                    <a:lstStyle/>
                    <a:p>
                      <a:r>
                        <a:rPr lang="en-US" sz="1000"/>
                        <a:t>3123</a:t>
                      </a:r>
                    </a:p>
                  </a:txBody>
                  <a:tcPr/>
                </a:tc>
                <a:extLst>
                  <a:ext uri="{0D108BD9-81ED-4DB2-BD59-A6C34878D82A}">
                    <a16:rowId xmlns:a16="http://schemas.microsoft.com/office/drawing/2014/main" val="2760684300"/>
                  </a:ext>
                </a:extLst>
              </a:tr>
            </a:tbl>
          </a:graphicData>
        </a:graphic>
      </p:graphicFrame>
      <p:sp>
        <p:nvSpPr>
          <p:cNvPr id="4" name="Text Placeholder 3">
            <a:extLst>
              <a:ext uri="{FF2B5EF4-FFF2-40B4-BE49-F238E27FC236}">
                <a16:creationId xmlns:a16="http://schemas.microsoft.com/office/drawing/2014/main" id="{F4D3B74B-3803-46C1-8D41-91FBCE27A960}"/>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76053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EA748-02C4-4DEB-8DFF-37383E4FB08C}"/>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72DD04D3-82DA-4389-9CFC-4B3CE6FD68DD}"/>
              </a:ext>
            </a:extLst>
          </p:cNvPr>
          <p:cNvGraphicFramePr>
            <a:graphicFrameLocks noGrp="1"/>
          </p:cNvGraphicFramePr>
          <p:nvPr>
            <p:ph type="chart" sz="quarter" idx="13"/>
            <p:extLst>
              <p:ext uri="{D42A27DB-BD31-4B8C-83A1-F6EECF244321}">
                <p14:modId xmlns:p14="http://schemas.microsoft.com/office/powerpoint/2010/main" val="1349387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794270-71A9-4886-89DF-6F0B753EB513}"/>
              </a:ext>
            </a:extLst>
          </p:cNvPr>
          <p:cNvSpPr>
            <a:spLocks noGrp="1"/>
          </p:cNvSpPr>
          <p:nvPr>
            <p:ph type="body" sz="quarter" idx="14"/>
          </p:nvPr>
        </p:nvSpPr>
        <p:spPr/>
        <p:txBody>
          <a:bodyPr/>
          <a:lstStyle/>
          <a:p>
            <a:r>
              <a:rPr lang="en-US"/>
              <a:t>01.01.2017 - 30.09.2017</a:t>
            </a:r>
          </a:p>
        </p:txBody>
      </p:sp>
      <p:sp>
        <p:nvSpPr>
          <p:cNvPr id="5" name="Footer Placeholder 4">
            <a:extLst>
              <a:ext uri="{FF2B5EF4-FFF2-40B4-BE49-F238E27FC236}">
                <a16:creationId xmlns:a16="http://schemas.microsoft.com/office/drawing/2014/main" id="{59613366-C082-4DB4-A13B-3CCAA6A1D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1854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90E73-43C9-4A00-B9BE-BA3A88D66F84}"/>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DA8915A4-066A-478E-ADAF-71034C5A52C6}"/>
              </a:ext>
            </a:extLst>
          </p:cNvPr>
          <p:cNvGraphicFramePr>
            <a:graphicFrameLocks noGrp="1"/>
          </p:cNvGraphicFramePr>
          <p:nvPr>
            <p:ph type="chart" sz="quarter" idx="13"/>
            <p:extLst>
              <p:ext uri="{D42A27DB-BD31-4B8C-83A1-F6EECF244321}">
                <p14:modId xmlns:p14="http://schemas.microsoft.com/office/powerpoint/2010/main" val="2685084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4CBF9-856F-4E00-8642-71B5B31D7B52}"/>
              </a:ext>
            </a:extLst>
          </p:cNvPr>
          <p:cNvSpPr>
            <a:spLocks noGrp="1"/>
          </p:cNvSpPr>
          <p:nvPr>
            <p:ph type="body" sz="quarter" idx="14"/>
          </p:nvPr>
        </p:nvSpPr>
        <p:spPr/>
        <p:txBody>
          <a:bodyPr/>
          <a:lstStyle/>
          <a:p>
            <a:r>
              <a:rPr lang="en-US"/>
              <a:t>01.01.2017 - 30.09.2017</a:t>
            </a:r>
          </a:p>
        </p:txBody>
      </p:sp>
      <p:sp>
        <p:nvSpPr>
          <p:cNvPr id="5" name="Footer Placeholder 4">
            <a:extLst>
              <a:ext uri="{FF2B5EF4-FFF2-40B4-BE49-F238E27FC236}">
                <a16:creationId xmlns:a16="http://schemas.microsoft.com/office/drawing/2014/main" id="{D09B6819-A91F-42B4-A3B9-13AC8B5BA5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931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592B9-03F5-44B9-B301-D4369226D0AB}"/>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ED43F6CD-3C50-4C1B-8E08-251ED961F56B}"/>
              </a:ext>
            </a:extLst>
          </p:cNvPr>
          <p:cNvGraphicFramePr>
            <a:graphicFrameLocks noGrp="1"/>
          </p:cNvGraphicFramePr>
          <p:nvPr>
            <p:ph type="chart" sz="quarter" idx="13"/>
            <p:extLst>
              <p:ext uri="{D42A27DB-BD31-4B8C-83A1-F6EECF244321}">
                <p14:modId xmlns:p14="http://schemas.microsoft.com/office/powerpoint/2010/main" val="557211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7DF2C7-6E83-49B7-973B-B425198C4F46}"/>
              </a:ext>
            </a:extLst>
          </p:cNvPr>
          <p:cNvSpPr>
            <a:spLocks noGrp="1"/>
          </p:cNvSpPr>
          <p:nvPr>
            <p:ph type="body" sz="quarter" idx="14"/>
          </p:nvPr>
        </p:nvSpPr>
        <p:spPr/>
        <p:txBody>
          <a:bodyPr/>
          <a:lstStyle/>
          <a:p>
            <a:r>
              <a:rPr lang="en-US"/>
              <a:t>01.01.2017 - 30.09.2017</a:t>
            </a:r>
          </a:p>
        </p:txBody>
      </p:sp>
      <p:sp>
        <p:nvSpPr>
          <p:cNvPr id="5" name="Footer Placeholder 4">
            <a:extLst>
              <a:ext uri="{FF2B5EF4-FFF2-40B4-BE49-F238E27FC236}">
                <a16:creationId xmlns:a16="http://schemas.microsoft.com/office/drawing/2014/main" id="{A2809D1C-0100-44E9-AF47-59D37316C2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6404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35E8D-D22B-4D3E-B9A4-F453A68249EB}"/>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DF16986F-A2DC-4772-97FC-7C6A4A1FF9FD}"/>
              </a:ext>
            </a:extLst>
          </p:cNvPr>
          <p:cNvGraphicFramePr>
            <a:graphicFrameLocks noGrp="1"/>
          </p:cNvGraphicFramePr>
          <p:nvPr>
            <p:ph type="chart" sz="quarter" idx="13"/>
            <p:extLst>
              <p:ext uri="{D42A27DB-BD31-4B8C-83A1-F6EECF244321}">
                <p14:modId xmlns:p14="http://schemas.microsoft.com/office/powerpoint/2010/main" val="7992681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C8C78E-4399-45BD-96E5-FA7416E56531}"/>
              </a:ext>
            </a:extLst>
          </p:cNvPr>
          <p:cNvSpPr>
            <a:spLocks noGrp="1"/>
          </p:cNvSpPr>
          <p:nvPr>
            <p:ph type="body" sz="quarter" idx="14"/>
          </p:nvPr>
        </p:nvSpPr>
        <p:spPr/>
        <p:txBody>
          <a:bodyPr/>
          <a:lstStyle/>
          <a:p>
            <a:r>
              <a:rPr lang="en-US"/>
              <a:t>01.01.2017 - 30.09.2017</a:t>
            </a:r>
          </a:p>
        </p:txBody>
      </p:sp>
      <p:sp>
        <p:nvSpPr>
          <p:cNvPr id="5" name="Footer Placeholder 4">
            <a:extLst>
              <a:ext uri="{FF2B5EF4-FFF2-40B4-BE49-F238E27FC236}">
                <a16:creationId xmlns:a16="http://schemas.microsoft.com/office/drawing/2014/main" id="{FDF0B236-C4B6-43B0-B36D-C52E0B370A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08469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42EC4-1986-48C2-9B4D-CB3B345F937F}"/>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F0CA4F81-95ED-4516-90EB-F1762763D4A2}"/>
              </a:ext>
            </a:extLst>
          </p:cNvPr>
          <p:cNvGraphicFramePr>
            <a:graphicFrameLocks noGrp="1"/>
          </p:cNvGraphicFramePr>
          <p:nvPr>
            <p:ph type="tbl" sz="quarter" idx="13"/>
            <p:extLst>
              <p:ext uri="{D42A27DB-BD31-4B8C-83A1-F6EECF244321}">
                <p14:modId xmlns:p14="http://schemas.microsoft.com/office/powerpoint/2010/main" val="3101646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050747365"/>
                    </a:ext>
                  </a:extLst>
                </a:gridCol>
                <a:gridCol w="1645920">
                  <a:extLst>
                    <a:ext uri="{9D8B030D-6E8A-4147-A177-3AD203B41FA5}">
                      <a16:colId xmlns:a16="http://schemas.microsoft.com/office/drawing/2014/main" val="982647692"/>
                    </a:ext>
                  </a:extLst>
                </a:gridCol>
                <a:gridCol w="1234440">
                  <a:extLst>
                    <a:ext uri="{9D8B030D-6E8A-4147-A177-3AD203B41FA5}">
                      <a16:colId xmlns:a16="http://schemas.microsoft.com/office/drawing/2014/main" val="324571812"/>
                    </a:ext>
                  </a:extLst>
                </a:gridCol>
                <a:gridCol w="1234440">
                  <a:extLst>
                    <a:ext uri="{9D8B030D-6E8A-4147-A177-3AD203B41FA5}">
                      <a16:colId xmlns:a16="http://schemas.microsoft.com/office/drawing/2014/main" val="2155819766"/>
                    </a:ext>
                  </a:extLst>
                </a:gridCol>
                <a:gridCol w="1234440">
                  <a:extLst>
                    <a:ext uri="{9D8B030D-6E8A-4147-A177-3AD203B41FA5}">
                      <a16:colId xmlns:a16="http://schemas.microsoft.com/office/drawing/2014/main" val="2928288220"/>
                    </a:ext>
                  </a:extLst>
                </a:gridCol>
                <a:gridCol w="1234440">
                  <a:extLst>
                    <a:ext uri="{9D8B030D-6E8A-4147-A177-3AD203B41FA5}">
                      <a16:colId xmlns:a16="http://schemas.microsoft.com/office/drawing/2014/main" val="322221672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047355532"/>
                  </a:ext>
                </a:extLst>
              </a:tr>
              <a:tr h="370840">
                <a:tc>
                  <a:txBody>
                    <a:bodyPr/>
                    <a:lstStyle/>
                    <a:p>
                      <a:r>
                        <a:rPr lang="en-US" sz="1000"/>
                        <a:t>NDR 2</a:t>
                      </a:r>
                    </a:p>
                  </a:txBody>
                  <a:tcPr/>
                </a:tc>
                <a:tc>
                  <a:txBody>
                    <a:bodyPr/>
                    <a:lstStyle/>
                    <a:p>
                      <a:r>
                        <a:rPr lang="en-US" sz="1000"/>
                        <a:t>249033</a:t>
                      </a:r>
                    </a:p>
                  </a:txBody>
                  <a:tcPr/>
                </a:tc>
                <a:tc>
                  <a:txBody>
                    <a:bodyPr/>
                    <a:lstStyle/>
                    <a:p>
                      <a:r>
                        <a:rPr lang="en-US" sz="1000"/>
                        <a:t>106356</a:t>
                      </a:r>
                    </a:p>
                  </a:txBody>
                  <a:tcPr/>
                </a:tc>
                <a:tc>
                  <a:txBody>
                    <a:bodyPr/>
                    <a:lstStyle/>
                    <a:p>
                      <a:r>
                        <a:rPr lang="en-US" sz="1000"/>
                        <a:t>80062</a:t>
                      </a:r>
                    </a:p>
                  </a:txBody>
                  <a:tcPr/>
                </a:tc>
                <a:tc>
                  <a:txBody>
                    <a:bodyPr/>
                    <a:lstStyle/>
                    <a:p>
                      <a:r>
                        <a:rPr lang="en-US" sz="1000"/>
                        <a:t>76062</a:t>
                      </a:r>
                    </a:p>
                  </a:txBody>
                  <a:tcPr/>
                </a:tc>
                <a:tc>
                  <a:txBody>
                    <a:bodyPr/>
                    <a:lstStyle/>
                    <a:p>
                      <a:r>
                        <a:rPr lang="en-US" sz="1000"/>
                        <a:t>168971</a:t>
                      </a:r>
                    </a:p>
                  </a:txBody>
                  <a:tcPr/>
                </a:tc>
                <a:extLst>
                  <a:ext uri="{0D108BD9-81ED-4DB2-BD59-A6C34878D82A}">
                    <a16:rowId xmlns:a16="http://schemas.microsoft.com/office/drawing/2014/main" val="3851384274"/>
                  </a:ext>
                </a:extLst>
              </a:tr>
              <a:tr h="370840">
                <a:tc>
                  <a:txBody>
                    <a:bodyPr/>
                    <a:lstStyle/>
                    <a:p>
                      <a:r>
                        <a:rPr lang="de-DE" sz="1000"/>
                        <a:t>NDR 2 Soundcheck Neue Musik - Das Festival</a:t>
                      </a:r>
                      <a:endParaRPr lang="en-US" sz="1000"/>
                    </a:p>
                  </a:txBody>
                  <a:tcPr/>
                </a:tc>
                <a:tc>
                  <a:txBody>
                    <a:bodyPr/>
                    <a:lstStyle/>
                    <a:p>
                      <a:r>
                        <a:rPr lang="en-US" sz="1000"/>
                        <a:t>1802</a:t>
                      </a:r>
                    </a:p>
                  </a:txBody>
                  <a:tcPr/>
                </a:tc>
                <a:tc>
                  <a:txBody>
                    <a:bodyPr/>
                    <a:lstStyle/>
                    <a:p>
                      <a:r>
                        <a:rPr lang="en-US" sz="1000"/>
                        <a:t>1417</a:t>
                      </a:r>
                    </a:p>
                  </a:txBody>
                  <a:tcPr/>
                </a:tc>
                <a:tc>
                  <a:txBody>
                    <a:bodyPr/>
                    <a:lstStyle/>
                    <a:p>
                      <a:r>
                        <a:rPr lang="en-US" sz="1000"/>
                        <a:t>0</a:t>
                      </a:r>
                    </a:p>
                  </a:txBody>
                  <a:tcPr/>
                </a:tc>
                <a:tc>
                  <a:txBody>
                    <a:bodyPr/>
                    <a:lstStyle/>
                    <a:p>
                      <a:r>
                        <a:rPr lang="en-US" sz="1000"/>
                        <a:t>389</a:t>
                      </a:r>
                    </a:p>
                  </a:txBody>
                  <a:tcPr/>
                </a:tc>
                <a:tc>
                  <a:txBody>
                    <a:bodyPr/>
                    <a:lstStyle/>
                    <a:p>
                      <a:r>
                        <a:rPr lang="en-US" sz="1000"/>
                        <a:t>1802</a:t>
                      </a:r>
                    </a:p>
                  </a:txBody>
                  <a:tcPr/>
                </a:tc>
                <a:extLst>
                  <a:ext uri="{0D108BD9-81ED-4DB2-BD59-A6C34878D82A}">
                    <a16:rowId xmlns:a16="http://schemas.microsoft.com/office/drawing/2014/main" val="260166472"/>
                  </a:ext>
                </a:extLst>
              </a:tr>
            </a:tbl>
          </a:graphicData>
        </a:graphic>
      </p:graphicFrame>
      <p:sp>
        <p:nvSpPr>
          <p:cNvPr id="4" name="Text Placeholder 3">
            <a:extLst>
              <a:ext uri="{FF2B5EF4-FFF2-40B4-BE49-F238E27FC236}">
                <a16:creationId xmlns:a16="http://schemas.microsoft.com/office/drawing/2014/main" id="{263B7502-23DF-47D5-8779-7882984419C1}"/>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821309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A649D-91BA-4C2C-8EE6-A750ED3825C1}"/>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5B6CE56F-2665-463E-B5CA-84E8ACF6D323}"/>
              </a:ext>
            </a:extLst>
          </p:cNvPr>
          <p:cNvGraphicFramePr>
            <a:graphicFrameLocks noGrp="1"/>
          </p:cNvGraphicFramePr>
          <p:nvPr>
            <p:ph type="chart" sz="quarter" idx="13"/>
            <p:extLst>
              <p:ext uri="{D42A27DB-BD31-4B8C-83A1-F6EECF244321}">
                <p14:modId xmlns:p14="http://schemas.microsoft.com/office/powerpoint/2010/main" val="36058304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929680-0508-47ED-B711-D1EB6DB0D3DE}"/>
              </a:ext>
            </a:extLst>
          </p:cNvPr>
          <p:cNvSpPr>
            <a:spLocks noGrp="1"/>
          </p:cNvSpPr>
          <p:nvPr>
            <p:ph type="body" sz="quarter" idx="14"/>
          </p:nvPr>
        </p:nvSpPr>
        <p:spPr/>
        <p:txBody>
          <a:bodyPr/>
          <a:lstStyle/>
          <a:p>
            <a:r>
              <a:rPr lang="en-US"/>
              <a:t>01.01.2017 - 30.09.2017</a:t>
            </a:r>
          </a:p>
        </p:txBody>
      </p:sp>
      <p:sp>
        <p:nvSpPr>
          <p:cNvPr id="5" name="Footer Placeholder 4">
            <a:extLst>
              <a:ext uri="{FF2B5EF4-FFF2-40B4-BE49-F238E27FC236}">
                <a16:creationId xmlns:a16="http://schemas.microsoft.com/office/drawing/2014/main" id="{CEDF90EF-B378-4BA6-8D78-E6BD47637A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318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CD717-D3A1-4A6A-A5F3-3C9C42FF66E6}"/>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D573600F-A931-4454-BF58-D72D70ABDBEE}"/>
              </a:ext>
            </a:extLst>
          </p:cNvPr>
          <p:cNvGraphicFramePr>
            <a:graphicFrameLocks noGrp="1"/>
          </p:cNvGraphicFramePr>
          <p:nvPr>
            <p:ph type="tbl" sz="quarter" idx="13"/>
            <p:extLst>
              <p:ext uri="{D42A27DB-BD31-4B8C-83A1-F6EECF244321}">
                <p14:modId xmlns:p14="http://schemas.microsoft.com/office/powerpoint/2010/main" val="1624405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11582407"/>
                    </a:ext>
                  </a:extLst>
                </a:gridCol>
                <a:gridCol w="1234440">
                  <a:extLst>
                    <a:ext uri="{9D8B030D-6E8A-4147-A177-3AD203B41FA5}">
                      <a16:colId xmlns:a16="http://schemas.microsoft.com/office/drawing/2014/main" val="223049106"/>
                    </a:ext>
                  </a:extLst>
                </a:gridCol>
                <a:gridCol w="822960">
                  <a:extLst>
                    <a:ext uri="{9D8B030D-6E8A-4147-A177-3AD203B41FA5}">
                      <a16:colId xmlns:a16="http://schemas.microsoft.com/office/drawing/2014/main" val="1437797557"/>
                    </a:ext>
                  </a:extLst>
                </a:gridCol>
                <a:gridCol w="822960">
                  <a:extLst>
                    <a:ext uri="{9D8B030D-6E8A-4147-A177-3AD203B41FA5}">
                      <a16:colId xmlns:a16="http://schemas.microsoft.com/office/drawing/2014/main" val="1156462076"/>
                    </a:ext>
                  </a:extLst>
                </a:gridCol>
                <a:gridCol w="822960">
                  <a:extLst>
                    <a:ext uri="{9D8B030D-6E8A-4147-A177-3AD203B41FA5}">
                      <a16:colId xmlns:a16="http://schemas.microsoft.com/office/drawing/2014/main" val="4144726755"/>
                    </a:ext>
                  </a:extLst>
                </a:gridCol>
                <a:gridCol w="822960">
                  <a:extLst>
                    <a:ext uri="{9D8B030D-6E8A-4147-A177-3AD203B41FA5}">
                      <a16:colId xmlns:a16="http://schemas.microsoft.com/office/drawing/2014/main" val="2676603768"/>
                    </a:ext>
                  </a:extLst>
                </a:gridCol>
                <a:gridCol w="822960">
                  <a:extLst>
                    <a:ext uri="{9D8B030D-6E8A-4147-A177-3AD203B41FA5}">
                      <a16:colId xmlns:a16="http://schemas.microsoft.com/office/drawing/2014/main" val="1306922080"/>
                    </a:ext>
                  </a:extLst>
                </a:gridCol>
                <a:gridCol w="822960">
                  <a:extLst>
                    <a:ext uri="{9D8B030D-6E8A-4147-A177-3AD203B41FA5}">
                      <a16:colId xmlns:a16="http://schemas.microsoft.com/office/drawing/2014/main" val="318295944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972469939"/>
                  </a:ext>
                </a:extLst>
              </a:tr>
              <a:tr h="370840">
                <a:tc>
                  <a:txBody>
                    <a:bodyPr/>
                    <a:lstStyle/>
                    <a:p>
                      <a:r>
                        <a:rPr lang="en-US" sz="1000"/>
                        <a:t>radio ffn</a:t>
                      </a:r>
                    </a:p>
                  </a:txBody>
                  <a:tcPr/>
                </a:tc>
                <a:tc>
                  <a:txBody>
                    <a:bodyPr/>
                    <a:lstStyle/>
                    <a:p>
                      <a:r>
                        <a:rPr lang="en-US" sz="1000"/>
                        <a:t>770</a:t>
                      </a:r>
                    </a:p>
                  </a:txBody>
                  <a:tcPr/>
                </a:tc>
                <a:tc>
                  <a:txBody>
                    <a:bodyPr/>
                    <a:lstStyle/>
                    <a:p>
                      <a:r>
                        <a:rPr lang="en-US" sz="1000"/>
                        <a:t>446</a:t>
                      </a:r>
                    </a:p>
                  </a:txBody>
                  <a:tcPr/>
                </a:tc>
                <a:tc>
                  <a:txBody>
                    <a:bodyPr/>
                    <a:lstStyle/>
                    <a:p>
                      <a:r>
                        <a:rPr lang="en-US" sz="1000"/>
                        <a:t>99</a:t>
                      </a:r>
                    </a:p>
                  </a:txBody>
                  <a:tcPr/>
                </a:tc>
                <a:tc>
                  <a:txBody>
                    <a:bodyPr/>
                    <a:lstStyle/>
                    <a:p>
                      <a:r>
                        <a:rPr lang="en-US" sz="1000"/>
                        <a:t>7</a:t>
                      </a:r>
                    </a:p>
                  </a:txBody>
                  <a:tcPr/>
                </a:tc>
                <a:tc>
                  <a:txBody>
                    <a:bodyPr/>
                    <a:lstStyle/>
                    <a:p>
                      <a:r>
                        <a:rPr lang="en-US" sz="1000"/>
                        <a:t>211</a:t>
                      </a:r>
                    </a:p>
                  </a:txBody>
                  <a:tcPr/>
                </a:tc>
                <a:tc>
                  <a:txBody>
                    <a:bodyPr/>
                    <a:lstStyle/>
                    <a:p>
                      <a:r>
                        <a:rPr lang="en-US" sz="1000"/>
                        <a:t>0</a:t>
                      </a:r>
                    </a:p>
                  </a:txBody>
                  <a:tcPr/>
                </a:tc>
                <a:tc>
                  <a:txBody>
                    <a:bodyPr/>
                    <a:lstStyle/>
                    <a:p>
                      <a:r>
                        <a:rPr lang="en-US" sz="1000"/>
                        <a:t>7</a:t>
                      </a:r>
                    </a:p>
                  </a:txBody>
                  <a:tcPr/>
                </a:tc>
                <a:extLst>
                  <a:ext uri="{0D108BD9-81ED-4DB2-BD59-A6C34878D82A}">
                    <a16:rowId xmlns:a16="http://schemas.microsoft.com/office/drawing/2014/main" val="545180702"/>
                  </a:ext>
                </a:extLst>
              </a:tr>
              <a:tr h="370840">
                <a:tc>
                  <a:txBody>
                    <a:bodyPr/>
                    <a:lstStyle/>
                    <a:p>
                      <a:r>
                        <a:rPr lang="en-US" sz="1000"/>
                        <a:t>Radio Hamburg</a:t>
                      </a:r>
                    </a:p>
                  </a:txBody>
                  <a:tcPr/>
                </a:tc>
                <a:tc>
                  <a:txBody>
                    <a:bodyPr/>
                    <a:lstStyle/>
                    <a:p>
                      <a:r>
                        <a:rPr lang="en-US" sz="1000"/>
                        <a:t>214</a:t>
                      </a:r>
                    </a:p>
                  </a:txBody>
                  <a:tcPr/>
                </a:tc>
                <a:tc>
                  <a:txBody>
                    <a:bodyPr/>
                    <a:lstStyle/>
                    <a:p>
                      <a:r>
                        <a:rPr lang="en-US" sz="1000"/>
                        <a:t>37</a:t>
                      </a:r>
                    </a:p>
                  </a:txBody>
                  <a:tcPr/>
                </a:tc>
                <a:tc>
                  <a:txBody>
                    <a:bodyPr/>
                    <a:lstStyle/>
                    <a:p>
                      <a:r>
                        <a:rPr lang="en-US" sz="1000"/>
                        <a:t>72</a:t>
                      </a:r>
                    </a:p>
                  </a:txBody>
                  <a:tcPr/>
                </a:tc>
                <a:tc>
                  <a:txBody>
                    <a:bodyPr/>
                    <a:lstStyle/>
                    <a:p>
                      <a:r>
                        <a:rPr lang="en-US" sz="1000"/>
                        <a:t>2</a:t>
                      </a:r>
                    </a:p>
                  </a:txBody>
                  <a:tcPr/>
                </a:tc>
                <a:tc>
                  <a:txBody>
                    <a:bodyPr/>
                    <a:lstStyle/>
                    <a:p>
                      <a:r>
                        <a:rPr lang="en-US" sz="1000"/>
                        <a:t>100</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602487911"/>
                  </a:ext>
                </a:extLst>
              </a:tr>
              <a:tr h="370840">
                <a:tc>
                  <a:txBody>
                    <a:bodyPr/>
                    <a:lstStyle/>
                    <a:p>
                      <a:r>
                        <a:rPr lang="en-US" sz="1000"/>
                        <a:t>R.SH</a:t>
                      </a:r>
                    </a:p>
                  </a:txBody>
                  <a:tcPr/>
                </a:tc>
                <a:tc>
                  <a:txBody>
                    <a:bodyPr/>
                    <a:lstStyle/>
                    <a:p>
                      <a:r>
                        <a:rPr lang="en-US" sz="1000"/>
                        <a:t>251</a:t>
                      </a:r>
                    </a:p>
                  </a:txBody>
                  <a:tcPr/>
                </a:tc>
                <a:tc>
                  <a:txBody>
                    <a:bodyPr/>
                    <a:lstStyle/>
                    <a:p>
                      <a:r>
                        <a:rPr lang="en-US" sz="1000"/>
                        <a:t>208</a:t>
                      </a:r>
                    </a:p>
                  </a:txBody>
                  <a:tcPr/>
                </a:tc>
                <a:tc>
                  <a:txBody>
                    <a:bodyPr/>
                    <a:lstStyle/>
                    <a:p>
                      <a:r>
                        <a:rPr lang="en-US" sz="1000"/>
                        <a:t>26</a:t>
                      </a:r>
                    </a:p>
                  </a:txBody>
                  <a:tcPr/>
                </a:tc>
                <a:tc>
                  <a:txBody>
                    <a:bodyPr/>
                    <a:lstStyle/>
                    <a:p>
                      <a:r>
                        <a:rPr lang="en-US" sz="1000"/>
                        <a:t>2</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463054696"/>
                  </a:ext>
                </a:extLst>
              </a:tr>
              <a:tr h="370840">
                <a:tc>
                  <a:txBody>
                    <a:bodyPr/>
                    <a:lstStyle/>
                    <a:p>
                      <a:r>
                        <a:rPr lang="en-US" sz="1000"/>
                        <a:t>Ostseewelle HIT-RADIO Mecklenburg-Vorpommern</a:t>
                      </a:r>
                    </a:p>
                  </a:txBody>
                  <a:tcPr/>
                </a:tc>
                <a:tc>
                  <a:txBody>
                    <a:bodyPr/>
                    <a:lstStyle/>
                    <a:p>
                      <a:r>
                        <a:rPr lang="en-US" sz="1000"/>
                        <a:t>229</a:t>
                      </a:r>
                    </a:p>
                  </a:txBody>
                  <a:tcPr/>
                </a:tc>
                <a:tc>
                  <a:txBody>
                    <a:bodyPr/>
                    <a:lstStyle/>
                    <a:p>
                      <a:r>
                        <a:rPr lang="en-US" sz="1000"/>
                        <a:t>118</a:t>
                      </a:r>
                    </a:p>
                  </a:txBody>
                  <a:tcPr/>
                </a:tc>
                <a:tc>
                  <a:txBody>
                    <a:bodyPr/>
                    <a:lstStyle/>
                    <a:p>
                      <a:r>
                        <a:rPr lang="en-US" sz="1000"/>
                        <a:t>71</a:t>
                      </a:r>
                    </a:p>
                  </a:txBody>
                  <a:tcPr/>
                </a:tc>
                <a:tc>
                  <a:txBody>
                    <a:bodyPr/>
                    <a:lstStyle/>
                    <a:p>
                      <a:r>
                        <a:rPr lang="en-US" sz="1000"/>
                        <a:t>2</a:t>
                      </a:r>
                    </a:p>
                  </a:txBody>
                  <a:tcPr/>
                </a:tc>
                <a:tc>
                  <a:txBody>
                    <a:bodyPr/>
                    <a:lstStyle/>
                    <a:p>
                      <a:r>
                        <a:rPr lang="en-US" sz="1000"/>
                        <a:t>32</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1683503463"/>
                  </a:ext>
                </a:extLst>
              </a:tr>
              <a:tr h="370840">
                <a:tc>
                  <a:txBody>
                    <a:bodyPr/>
                    <a:lstStyle/>
                    <a:p>
                      <a:r>
                        <a:rPr lang="de-DE" sz="1000"/>
                        <a:t>NDR 2 Soundcheck Neue Musik - Das Festival</a:t>
                      </a:r>
                      <a:endParaRPr lang="en-US" sz="1000"/>
                    </a:p>
                  </a:txBody>
                  <a:tcPr/>
                </a:tc>
                <a:tc>
                  <a:txBody>
                    <a:bodyPr/>
                    <a:lstStyle/>
                    <a:p>
                      <a:r>
                        <a:rPr lang="en-US" sz="1000"/>
                        <a:t>113</a:t>
                      </a:r>
                    </a:p>
                  </a:txBody>
                  <a:tcPr/>
                </a:tc>
                <a:tc>
                  <a:txBody>
                    <a:bodyPr/>
                    <a:lstStyle/>
                    <a:p>
                      <a:r>
                        <a:rPr lang="en-US" sz="1000"/>
                        <a:t>45</a:t>
                      </a:r>
                    </a:p>
                  </a:txBody>
                  <a:tcPr/>
                </a:tc>
                <a:tc>
                  <a:txBody>
                    <a:bodyPr/>
                    <a:lstStyle/>
                    <a:p>
                      <a:r>
                        <a:rPr lang="en-US" sz="1000"/>
                        <a:t>46</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3731438713"/>
                  </a:ext>
                </a:extLst>
              </a:tr>
              <a:tr h="370840">
                <a:tc>
                  <a:txBody>
                    <a:bodyPr/>
                    <a:lstStyle/>
                    <a:p>
                      <a:r>
                        <a:rPr lang="en-US" sz="1000"/>
                        <a:t>NDR 2</a:t>
                      </a:r>
                    </a:p>
                  </a:txBody>
                  <a:tcPr/>
                </a:tc>
                <a:tc>
                  <a:txBody>
                    <a:bodyPr/>
                    <a:lstStyle/>
                    <a:p>
                      <a:r>
                        <a:rPr lang="en-US" sz="1000"/>
                        <a:t>2663</a:t>
                      </a:r>
                    </a:p>
                  </a:txBody>
                  <a:tcPr/>
                </a:tc>
                <a:tc>
                  <a:txBody>
                    <a:bodyPr/>
                    <a:lstStyle/>
                    <a:p>
                      <a:r>
                        <a:rPr lang="en-US" sz="1000"/>
                        <a:t>902</a:t>
                      </a:r>
                    </a:p>
                  </a:txBody>
                  <a:tcPr/>
                </a:tc>
                <a:tc>
                  <a:txBody>
                    <a:bodyPr/>
                    <a:lstStyle/>
                    <a:p>
                      <a:r>
                        <a:rPr lang="en-US" sz="1000"/>
                        <a:t>618</a:t>
                      </a:r>
                    </a:p>
                  </a:txBody>
                  <a:tcPr/>
                </a:tc>
                <a:tc>
                  <a:txBody>
                    <a:bodyPr/>
                    <a:lstStyle/>
                    <a:p>
                      <a:r>
                        <a:rPr lang="en-US" sz="1000"/>
                        <a:t>32</a:t>
                      </a:r>
                    </a:p>
                  </a:txBody>
                  <a:tcPr/>
                </a:tc>
                <a:tc>
                  <a:txBody>
                    <a:bodyPr/>
                    <a:lstStyle/>
                    <a:p>
                      <a:r>
                        <a:rPr lang="en-US" sz="1000"/>
                        <a:t>1051</a:t>
                      </a:r>
                    </a:p>
                  </a:txBody>
                  <a:tcPr/>
                </a:tc>
                <a:tc>
                  <a:txBody>
                    <a:bodyPr/>
                    <a:lstStyle/>
                    <a:p>
                      <a:r>
                        <a:rPr lang="en-US" sz="1000"/>
                        <a:t>0</a:t>
                      </a:r>
                    </a:p>
                  </a:txBody>
                  <a:tcPr/>
                </a:tc>
                <a:tc>
                  <a:txBody>
                    <a:bodyPr/>
                    <a:lstStyle/>
                    <a:p>
                      <a:r>
                        <a:rPr lang="en-US" sz="1000"/>
                        <a:t>60</a:t>
                      </a:r>
                    </a:p>
                  </a:txBody>
                  <a:tcPr/>
                </a:tc>
                <a:extLst>
                  <a:ext uri="{0D108BD9-81ED-4DB2-BD59-A6C34878D82A}">
                    <a16:rowId xmlns:a16="http://schemas.microsoft.com/office/drawing/2014/main" val="1389184128"/>
                  </a:ext>
                </a:extLst>
              </a:tr>
              <a:tr h="370840">
                <a:tc>
                  <a:txBody>
                    <a:bodyPr/>
                    <a:lstStyle/>
                    <a:p>
                      <a:r>
                        <a:rPr lang="en-US" sz="1000"/>
                        <a:t>Antenne Niedersachsen</a:t>
                      </a:r>
                    </a:p>
                  </a:txBody>
                  <a:tcPr/>
                </a:tc>
                <a:tc>
                  <a:txBody>
                    <a:bodyPr/>
                    <a:lstStyle/>
                    <a:p>
                      <a:r>
                        <a:rPr lang="en-US" sz="1000"/>
                        <a:t>389</a:t>
                      </a:r>
                    </a:p>
                  </a:txBody>
                  <a:tcPr/>
                </a:tc>
                <a:tc>
                  <a:txBody>
                    <a:bodyPr/>
                    <a:lstStyle/>
                    <a:p>
                      <a:r>
                        <a:rPr lang="en-US" sz="1000"/>
                        <a:t>154</a:t>
                      </a:r>
                    </a:p>
                  </a:txBody>
                  <a:tcPr/>
                </a:tc>
                <a:tc>
                  <a:txBody>
                    <a:bodyPr/>
                    <a:lstStyle/>
                    <a:p>
                      <a:r>
                        <a:rPr lang="en-US" sz="1000"/>
                        <a:t>148</a:t>
                      </a:r>
                    </a:p>
                  </a:txBody>
                  <a:tcPr/>
                </a:tc>
                <a:tc>
                  <a:txBody>
                    <a:bodyPr/>
                    <a:lstStyle/>
                    <a:p>
                      <a:r>
                        <a:rPr lang="en-US" sz="1000"/>
                        <a:t>1</a:t>
                      </a:r>
                    </a:p>
                  </a:txBody>
                  <a:tcPr/>
                </a:tc>
                <a:tc>
                  <a:txBody>
                    <a:bodyPr/>
                    <a:lstStyle/>
                    <a:p>
                      <a:r>
                        <a:rPr lang="en-US" sz="1000"/>
                        <a:t>85</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97756562"/>
                  </a:ext>
                </a:extLst>
              </a:tr>
              <a:tr h="370840">
                <a:tc>
                  <a:txBody>
                    <a:bodyPr/>
                    <a:lstStyle/>
                    <a:p>
                      <a:r>
                        <a:rPr lang="en-US" sz="1000"/>
                        <a:t>Antenne MV</a:t>
                      </a:r>
                    </a:p>
                  </a:txBody>
                  <a:tcPr/>
                </a:tc>
                <a:tc>
                  <a:txBody>
                    <a:bodyPr/>
                    <a:lstStyle/>
                    <a:p>
                      <a:r>
                        <a:rPr lang="en-US" sz="1000"/>
                        <a:t>625</a:t>
                      </a:r>
                    </a:p>
                  </a:txBody>
                  <a:tcPr/>
                </a:tc>
                <a:tc>
                  <a:txBody>
                    <a:bodyPr/>
                    <a:lstStyle/>
                    <a:p>
                      <a:r>
                        <a:rPr lang="en-US" sz="1000"/>
                        <a:t>439</a:t>
                      </a:r>
                    </a:p>
                  </a:txBody>
                  <a:tcPr/>
                </a:tc>
                <a:tc>
                  <a:txBody>
                    <a:bodyPr/>
                    <a:lstStyle/>
                    <a:p>
                      <a:r>
                        <a:rPr lang="en-US" sz="1000"/>
                        <a:t>145</a:t>
                      </a:r>
                    </a:p>
                  </a:txBody>
                  <a:tcPr/>
                </a:tc>
                <a:tc>
                  <a:txBody>
                    <a:bodyPr/>
                    <a:lstStyle/>
                    <a:p>
                      <a:r>
                        <a:rPr lang="en-US" sz="1000"/>
                        <a:t>4</a:t>
                      </a:r>
                    </a:p>
                  </a:txBody>
                  <a:tcPr/>
                </a:tc>
                <a:tc>
                  <a:txBody>
                    <a:bodyPr/>
                    <a:lstStyle/>
                    <a:p>
                      <a:r>
                        <a:rPr lang="en-US" sz="1000"/>
                        <a:t>36</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80213457"/>
                  </a:ext>
                </a:extLst>
              </a:tr>
            </a:tbl>
          </a:graphicData>
        </a:graphic>
      </p:graphicFrame>
      <p:sp>
        <p:nvSpPr>
          <p:cNvPr id="4" name="Text Placeholder 3">
            <a:extLst>
              <a:ext uri="{FF2B5EF4-FFF2-40B4-BE49-F238E27FC236}">
                <a16:creationId xmlns:a16="http://schemas.microsoft.com/office/drawing/2014/main" id="{8E845035-D7B4-423B-94F8-A04B4830DA67}"/>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200833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1A61F-B673-4DE4-9E13-3B6B30F6D776}"/>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58CB0A68-9AF8-447F-BDC5-1D655985255F}"/>
              </a:ext>
            </a:extLst>
          </p:cNvPr>
          <p:cNvGraphicFramePr>
            <a:graphicFrameLocks noGrp="1"/>
          </p:cNvGraphicFramePr>
          <p:nvPr>
            <p:ph type="tbl" sz="quarter" idx="13"/>
            <p:extLst>
              <p:ext uri="{D42A27DB-BD31-4B8C-83A1-F6EECF244321}">
                <p14:modId xmlns:p14="http://schemas.microsoft.com/office/powerpoint/2010/main" val="1127389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1080800"/>
                    </a:ext>
                  </a:extLst>
                </a:gridCol>
                <a:gridCol w="1234440">
                  <a:extLst>
                    <a:ext uri="{9D8B030D-6E8A-4147-A177-3AD203B41FA5}">
                      <a16:colId xmlns:a16="http://schemas.microsoft.com/office/drawing/2014/main" val="905145568"/>
                    </a:ext>
                  </a:extLst>
                </a:gridCol>
                <a:gridCol w="1234440">
                  <a:extLst>
                    <a:ext uri="{9D8B030D-6E8A-4147-A177-3AD203B41FA5}">
                      <a16:colId xmlns:a16="http://schemas.microsoft.com/office/drawing/2014/main" val="1982004312"/>
                    </a:ext>
                  </a:extLst>
                </a:gridCol>
                <a:gridCol w="1234440">
                  <a:extLst>
                    <a:ext uri="{9D8B030D-6E8A-4147-A177-3AD203B41FA5}">
                      <a16:colId xmlns:a16="http://schemas.microsoft.com/office/drawing/2014/main" val="894189856"/>
                    </a:ext>
                  </a:extLst>
                </a:gridCol>
                <a:gridCol w="1645920">
                  <a:extLst>
                    <a:ext uri="{9D8B030D-6E8A-4147-A177-3AD203B41FA5}">
                      <a16:colId xmlns:a16="http://schemas.microsoft.com/office/drawing/2014/main" val="1400870683"/>
                    </a:ext>
                  </a:extLst>
                </a:gridCol>
                <a:gridCol w="822960">
                  <a:extLst>
                    <a:ext uri="{9D8B030D-6E8A-4147-A177-3AD203B41FA5}">
                      <a16:colId xmlns:a16="http://schemas.microsoft.com/office/drawing/2014/main" val="2804682577"/>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867309376"/>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18525</a:t>
                      </a:r>
                    </a:p>
                  </a:txBody>
                  <a:tcPr/>
                </a:tc>
                <a:tc>
                  <a:txBody>
                    <a:bodyPr/>
                    <a:lstStyle/>
                    <a:p>
                      <a:r>
                        <a:rPr lang="en-US" sz="1000"/>
                        <a:t>7209</a:t>
                      </a:r>
                    </a:p>
                  </a:txBody>
                  <a:tcPr/>
                </a:tc>
                <a:tc>
                  <a:txBody>
                    <a:bodyPr/>
                    <a:lstStyle/>
                    <a:p>
                      <a:r>
                        <a:rPr lang="en-US" sz="1000"/>
                        <a:t>1611</a:t>
                      </a:r>
                    </a:p>
                  </a:txBody>
                  <a:tcPr/>
                </a:tc>
                <a:tc>
                  <a:txBody>
                    <a:bodyPr/>
                    <a:lstStyle/>
                    <a:p>
                      <a:r>
                        <a:rPr lang="en-US" sz="1000"/>
                        <a:t>27345</a:t>
                      </a:r>
                    </a:p>
                  </a:txBody>
                  <a:tcPr/>
                </a:tc>
                <a:tc>
                  <a:txBody>
                    <a:bodyPr/>
                    <a:lstStyle/>
                    <a:p>
                      <a:r>
                        <a:rPr lang="en-US" sz="1000"/>
                        <a:t>Photo</a:t>
                      </a:r>
                    </a:p>
                  </a:txBody>
                  <a:tcPr/>
                </a:tc>
                <a:extLst>
                  <a:ext uri="{0D108BD9-81ED-4DB2-BD59-A6C34878D82A}">
                    <a16:rowId xmlns:a16="http://schemas.microsoft.com/office/drawing/2014/main" val="3251554484"/>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1793</a:t>
                      </a:r>
                    </a:p>
                  </a:txBody>
                  <a:tcPr/>
                </a:tc>
                <a:tc>
                  <a:txBody>
                    <a:bodyPr/>
                    <a:lstStyle/>
                    <a:p>
                      <a:r>
                        <a:rPr lang="en-US" sz="1000"/>
                        <a:t>279</a:t>
                      </a:r>
                    </a:p>
                  </a:txBody>
                  <a:tcPr/>
                </a:tc>
                <a:tc>
                  <a:txBody>
                    <a:bodyPr/>
                    <a:lstStyle/>
                    <a:p>
                      <a:r>
                        <a:rPr lang="en-US" sz="1000"/>
                        <a:t>416</a:t>
                      </a:r>
                    </a:p>
                  </a:txBody>
                  <a:tcPr/>
                </a:tc>
                <a:tc>
                  <a:txBody>
                    <a:bodyPr/>
                    <a:lstStyle/>
                    <a:p>
                      <a:r>
                        <a:rPr lang="en-US" sz="1000"/>
                        <a:t>2488</a:t>
                      </a:r>
                    </a:p>
                  </a:txBody>
                  <a:tcPr/>
                </a:tc>
                <a:tc>
                  <a:txBody>
                    <a:bodyPr/>
                    <a:lstStyle/>
                    <a:p>
                      <a:r>
                        <a:rPr lang="en-US" sz="1000"/>
                        <a:t>Video</a:t>
                      </a:r>
                    </a:p>
                  </a:txBody>
                  <a:tcPr/>
                </a:tc>
                <a:extLst>
                  <a:ext uri="{0D108BD9-81ED-4DB2-BD59-A6C34878D82A}">
                    <a16:rowId xmlns:a16="http://schemas.microsoft.com/office/drawing/2014/main" val="1632830822"/>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1584</a:t>
                      </a:r>
                    </a:p>
                  </a:txBody>
                  <a:tcPr/>
                </a:tc>
                <a:tc>
                  <a:txBody>
                    <a:bodyPr/>
                    <a:lstStyle/>
                    <a:p>
                      <a:r>
                        <a:rPr lang="en-US" sz="1000"/>
                        <a:t>1901</a:t>
                      </a:r>
                    </a:p>
                  </a:txBody>
                  <a:tcPr/>
                </a:tc>
                <a:tc>
                  <a:txBody>
                    <a:bodyPr/>
                    <a:lstStyle/>
                    <a:p>
                      <a:r>
                        <a:rPr lang="en-US" sz="1000"/>
                        <a:t>440</a:t>
                      </a:r>
                    </a:p>
                  </a:txBody>
                  <a:tcPr/>
                </a:tc>
                <a:tc>
                  <a:txBody>
                    <a:bodyPr/>
                    <a:lstStyle/>
                    <a:p>
                      <a:r>
                        <a:rPr lang="en-US" sz="1000"/>
                        <a:t>3925</a:t>
                      </a:r>
                    </a:p>
                  </a:txBody>
                  <a:tcPr/>
                </a:tc>
                <a:tc>
                  <a:txBody>
                    <a:bodyPr/>
                    <a:lstStyle/>
                    <a:p>
                      <a:r>
                        <a:rPr lang="en-US" sz="1000"/>
                        <a:t>Video</a:t>
                      </a:r>
                    </a:p>
                  </a:txBody>
                  <a:tcPr/>
                </a:tc>
                <a:extLst>
                  <a:ext uri="{0D108BD9-81ED-4DB2-BD59-A6C34878D82A}">
                    <a16:rowId xmlns:a16="http://schemas.microsoft.com/office/drawing/2014/main" val="1177371920"/>
                  </a:ext>
                </a:extLst>
              </a:tr>
              <a:tr h="370840">
                <a:tc>
                  <a:txBody>
                    <a:bodyPr/>
                    <a:lstStyle/>
                    <a:p>
                      <a:r>
                        <a:rPr lang="en-US" sz="1000" b="1"/>
                        <a:t>NDR 2 - 2017-02-07 12:10:41</a:t>
                      </a:r>
                      <a:r>
                        <a:rPr lang="en-US" sz="1000"/>
                        <a:t>
America first, Ostfriesland.de second?</a:t>
                      </a:r>
                    </a:p>
                  </a:txBody>
                  <a:tcPr/>
                </a:tc>
                <a:tc>
                  <a:txBody>
                    <a:bodyPr/>
                    <a:lstStyle/>
                    <a:p>
                      <a:r>
                        <a:rPr lang="en-US" sz="1000"/>
                        <a:t>1558</a:t>
                      </a:r>
                    </a:p>
                  </a:txBody>
                  <a:tcPr/>
                </a:tc>
                <a:tc>
                  <a:txBody>
                    <a:bodyPr/>
                    <a:lstStyle/>
                    <a:p>
                      <a:r>
                        <a:rPr lang="en-US" sz="1000"/>
                        <a:t>1842</a:t>
                      </a:r>
                    </a:p>
                  </a:txBody>
                  <a:tcPr/>
                </a:tc>
                <a:tc>
                  <a:txBody>
                    <a:bodyPr/>
                    <a:lstStyle/>
                    <a:p>
                      <a:r>
                        <a:rPr lang="en-US" sz="1000"/>
                        <a:t>226</a:t>
                      </a:r>
                    </a:p>
                  </a:txBody>
                  <a:tcPr/>
                </a:tc>
                <a:tc>
                  <a:txBody>
                    <a:bodyPr/>
                    <a:lstStyle/>
                    <a:p>
                      <a:r>
                        <a:rPr lang="en-US" sz="1000"/>
                        <a:t>3626</a:t>
                      </a:r>
                    </a:p>
                  </a:txBody>
                  <a:tcPr/>
                </a:tc>
                <a:tc>
                  <a:txBody>
                    <a:bodyPr/>
                    <a:lstStyle/>
                    <a:p>
                      <a:r>
                        <a:rPr lang="en-US" sz="1000"/>
                        <a:t>Video</a:t>
                      </a:r>
                    </a:p>
                  </a:txBody>
                  <a:tcPr/>
                </a:tc>
                <a:extLst>
                  <a:ext uri="{0D108BD9-81ED-4DB2-BD59-A6C34878D82A}">
                    <a16:rowId xmlns:a16="http://schemas.microsoft.com/office/drawing/2014/main" val="784687207"/>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1378</a:t>
                      </a:r>
                    </a:p>
                  </a:txBody>
                  <a:tcPr/>
                </a:tc>
                <a:tc>
                  <a:txBody>
                    <a:bodyPr/>
                    <a:lstStyle/>
                    <a:p>
                      <a:r>
                        <a:rPr lang="en-US" sz="1000"/>
                        <a:t>130</a:t>
                      </a:r>
                    </a:p>
                  </a:txBody>
                  <a:tcPr/>
                </a:tc>
                <a:tc>
                  <a:txBody>
                    <a:bodyPr/>
                    <a:lstStyle/>
                    <a:p>
                      <a:r>
                        <a:rPr lang="en-US" sz="1000"/>
                        <a:t>1033</a:t>
                      </a:r>
                    </a:p>
                  </a:txBody>
                  <a:tcPr/>
                </a:tc>
                <a:tc>
                  <a:txBody>
                    <a:bodyPr/>
                    <a:lstStyle/>
                    <a:p>
                      <a:r>
                        <a:rPr lang="en-US" sz="1000"/>
                        <a:t>2541</a:t>
                      </a:r>
                    </a:p>
                  </a:txBody>
                  <a:tcPr/>
                </a:tc>
                <a:tc>
                  <a:txBody>
                    <a:bodyPr/>
                    <a:lstStyle/>
                    <a:p>
                      <a:r>
                        <a:rPr lang="en-US" sz="1000"/>
                        <a:t>Video</a:t>
                      </a:r>
                    </a:p>
                  </a:txBody>
                  <a:tcPr/>
                </a:tc>
                <a:extLst>
                  <a:ext uri="{0D108BD9-81ED-4DB2-BD59-A6C34878D82A}">
                    <a16:rowId xmlns:a16="http://schemas.microsoft.com/office/drawing/2014/main" val="4109303484"/>
                  </a:ext>
                </a:extLst>
              </a:tr>
            </a:tbl>
          </a:graphicData>
        </a:graphic>
      </p:graphicFrame>
      <p:sp>
        <p:nvSpPr>
          <p:cNvPr id="4" name="Text Placeholder 3">
            <a:extLst>
              <a:ext uri="{FF2B5EF4-FFF2-40B4-BE49-F238E27FC236}">
                <a16:creationId xmlns:a16="http://schemas.microsoft.com/office/drawing/2014/main" id="{5F66C2D3-875E-49EA-B75E-67F3C9EAAA58}"/>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656898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80AC4-9A87-4427-90BF-BCE644FC2F10}"/>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F5390B6E-92BD-4E91-A798-55AAA7065BD4}"/>
              </a:ext>
            </a:extLst>
          </p:cNvPr>
          <p:cNvGraphicFramePr>
            <a:graphicFrameLocks noGrp="1"/>
          </p:cNvGraphicFramePr>
          <p:nvPr>
            <p:ph type="tbl" sz="quarter" idx="13"/>
            <p:extLst>
              <p:ext uri="{D42A27DB-BD31-4B8C-83A1-F6EECF244321}">
                <p14:modId xmlns:p14="http://schemas.microsoft.com/office/powerpoint/2010/main" val="1121316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8649769"/>
                    </a:ext>
                  </a:extLst>
                </a:gridCol>
                <a:gridCol w="1234440">
                  <a:extLst>
                    <a:ext uri="{9D8B030D-6E8A-4147-A177-3AD203B41FA5}">
                      <a16:colId xmlns:a16="http://schemas.microsoft.com/office/drawing/2014/main" val="670688198"/>
                    </a:ext>
                  </a:extLst>
                </a:gridCol>
                <a:gridCol w="1234440">
                  <a:extLst>
                    <a:ext uri="{9D8B030D-6E8A-4147-A177-3AD203B41FA5}">
                      <a16:colId xmlns:a16="http://schemas.microsoft.com/office/drawing/2014/main" val="2096059220"/>
                    </a:ext>
                  </a:extLst>
                </a:gridCol>
                <a:gridCol w="1234440">
                  <a:extLst>
                    <a:ext uri="{9D8B030D-6E8A-4147-A177-3AD203B41FA5}">
                      <a16:colId xmlns:a16="http://schemas.microsoft.com/office/drawing/2014/main" val="2801201889"/>
                    </a:ext>
                  </a:extLst>
                </a:gridCol>
                <a:gridCol w="1645920">
                  <a:extLst>
                    <a:ext uri="{9D8B030D-6E8A-4147-A177-3AD203B41FA5}">
                      <a16:colId xmlns:a16="http://schemas.microsoft.com/office/drawing/2014/main" val="4235311309"/>
                    </a:ext>
                  </a:extLst>
                </a:gridCol>
                <a:gridCol w="822960">
                  <a:extLst>
                    <a:ext uri="{9D8B030D-6E8A-4147-A177-3AD203B41FA5}">
                      <a16:colId xmlns:a16="http://schemas.microsoft.com/office/drawing/2014/main" val="1335733355"/>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1830147808"/>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1611</a:t>
                      </a:r>
                    </a:p>
                  </a:txBody>
                  <a:tcPr/>
                </a:tc>
                <a:tc>
                  <a:txBody>
                    <a:bodyPr/>
                    <a:lstStyle/>
                    <a:p>
                      <a:r>
                        <a:rPr lang="en-US" sz="1000"/>
                        <a:t>7209</a:t>
                      </a:r>
                    </a:p>
                  </a:txBody>
                  <a:tcPr/>
                </a:tc>
                <a:tc>
                  <a:txBody>
                    <a:bodyPr/>
                    <a:lstStyle/>
                    <a:p>
                      <a:r>
                        <a:rPr lang="en-US" sz="1000"/>
                        <a:t>18525</a:t>
                      </a:r>
                    </a:p>
                  </a:txBody>
                  <a:tcPr/>
                </a:tc>
                <a:tc>
                  <a:txBody>
                    <a:bodyPr/>
                    <a:lstStyle/>
                    <a:p>
                      <a:r>
                        <a:rPr lang="en-US" sz="1000"/>
                        <a:t>27345</a:t>
                      </a:r>
                    </a:p>
                  </a:txBody>
                  <a:tcPr/>
                </a:tc>
                <a:tc>
                  <a:txBody>
                    <a:bodyPr/>
                    <a:lstStyle/>
                    <a:p>
                      <a:r>
                        <a:rPr lang="en-US" sz="1000"/>
                        <a:t>Photo</a:t>
                      </a:r>
                    </a:p>
                  </a:txBody>
                  <a:tcPr/>
                </a:tc>
                <a:extLst>
                  <a:ext uri="{0D108BD9-81ED-4DB2-BD59-A6C34878D82A}">
                    <a16:rowId xmlns:a16="http://schemas.microsoft.com/office/drawing/2014/main" val="3613869140"/>
                  </a:ext>
                </a:extLst>
              </a:tr>
              <a:tr h="370840">
                <a:tc>
                  <a:txBody>
                    <a:bodyPr/>
                    <a:lstStyle/>
                    <a:p>
                      <a:r>
                        <a:rPr lang="en-US" sz="1000" b="1"/>
                        <a:t>NDR 2 - 2017-07-13 11:19:43</a:t>
                      </a:r>
                      <a:r>
                        <a:rPr lang="en-US" sz="1000"/>
                        <a:t>
Mahlzeit! ❤️🍟</a:t>
                      </a:r>
                    </a:p>
                  </a:txBody>
                  <a:tcPr/>
                </a:tc>
                <a:tc>
                  <a:txBody>
                    <a:bodyPr/>
                    <a:lstStyle/>
                    <a:p>
                      <a:r>
                        <a:rPr lang="en-US" sz="1000"/>
                        <a:t>1108</a:t>
                      </a:r>
                    </a:p>
                  </a:txBody>
                  <a:tcPr/>
                </a:tc>
                <a:tc>
                  <a:txBody>
                    <a:bodyPr/>
                    <a:lstStyle/>
                    <a:p>
                      <a:r>
                        <a:rPr lang="en-US" sz="1000"/>
                        <a:t>781</a:t>
                      </a:r>
                    </a:p>
                  </a:txBody>
                  <a:tcPr/>
                </a:tc>
                <a:tc>
                  <a:txBody>
                    <a:bodyPr/>
                    <a:lstStyle/>
                    <a:p>
                      <a:r>
                        <a:rPr lang="en-US" sz="1000"/>
                        <a:t>158</a:t>
                      </a:r>
                    </a:p>
                  </a:txBody>
                  <a:tcPr/>
                </a:tc>
                <a:tc>
                  <a:txBody>
                    <a:bodyPr/>
                    <a:lstStyle/>
                    <a:p>
                      <a:r>
                        <a:rPr lang="en-US" sz="1000"/>
                        <a:t>2047</a:t>
                      </a:r>
                    </a:p>
                  </a:txBody>
                  <a:tcPr/>
                </a:tc>
                <a:tc>
                  <a:txBody>
                    <a:bodyPr/>
                    <a:lstStyle/>
                    <a:p>
                      <a:r>
                        <a:rPr lang="en-US" sz="1000"/>
                        <a:t>Photo</a:t>
                      </a:r>
                    </a:p>
                  </a:txBody>
                  <a:tcPr/>
                </a:tc>
                <a:extLst>
                  <a:ext uri="{0D108BD9-81ED-4DB2-BD59-A6C34878D82A}">
                    <a16:rowId xmlns:a16="http://schemas.microsoft.com/office/drawing/2014/main" val="456469145"/>
                  </a:ext>
                </a:extLst>
              </a:tr>
              <a:tr h="370840">
                <a:tc>
                  <a:txBody>
                    <a:bodyPr/>
                    <a:lstStyle/>
                    <a:p>
                      <a:r>
                        <a:rPr lang="de-DE" sz="1000" b="1"/>
                        <a:t>NDR 2 - 2017-09-21 11:58:10</a:t>
                      </a:r>
                      <a:r>
                        <a:rPr lang="de-DE" sz="1000"/>
                        <a:t>
Wir pupsen tatsächlich 12,7 mal am Tag? 💨 🙊</a:t>
                      </a:r>
                      <a:endParaRPr lang="en-US" sz="1000"/>
                    </a:p>
                  </a:txBody>
                  <a:tcPr/>
                </a:tc>
                <a:tc>
                  <a:txBody>
                    <a:bodyPr/>
                    <a:lstStyle/>
                    <a:p>
                      <a:r>
                        <a:rPr lang="en-US" sz="1000"/>
                        <a:t>1043</a:t>
                      </a:r>
                    </a:p>
                  </a:txBody>
                  <a:tcPr/>
                </a:tc>
                <a:tc>
                  <a:txBody>
                    <a:bodyPr/>
                    <a:lstStyle/>
                    <a:p>
                      <a:r>
                        <a:rPr lang="en-US" sz="1000"/>
                        <a:t>257</a:t>
                      </a:r>
                    </a:p>
                  </a:txBody>
                  <a:tcPr/>
                </a:tc>
                <a:tc>
                  <a:txBody>
                    <a:bodyPr/>
                    <a:lstStyle/>
                    <a:p>
                      <a:r>
                        <a:rPr lang="en-US" sz="1000"/>
                        <a:t>203</a:t>
                      </a:r>
                    </a:p>
                  </a:txBody>
                  <a:tcPr/>
                </a:tc>
                <a:tc>
                  <a:txBody>
                    <a:bodyPr/>
                    <a:lstStyle/>
                    <a:p>
                      <a:r>
                        <a:rPr lang="en-US" sz="1000"/>
                        <a:t>1503</a:t>
                      </a:r>
                    </a:p>
                  </a:txBody>
                  <a:tcPr/>
                </a:tc>
                <a:tc>
                  <a:txBody>
                    <a:bodyPr/>
                    <a:lstStyle/>
                    <a:p>
                      <a:r>
                        <a:rPr lang="en-US" sz="1000"/>
                        <a:t>Video</a:t>
                      </a:r>
                    </a:p>
                  </a:txBody>
                  <a:tcPr/>
                </a:tc>
                <a:extLst>
                  <a:ext uri="{0D108BD9-81ED-4DB2-BD59-A6C34878D82A}">
                    <a16:rowId xmlns:a16="http://schemas.microsoft.com/office/drawing/2014/main" val="2982161384"/>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1033</a:t>
                      </a:r>
                    </a:p>
                  </a:txBody>
                  <a:tcPr/>
                </a:tc>
                <a:tc>
                  <a:txBody>
                    <a:bodyPr/>
                    <a:lstStyle/>
                    <a:p>
                      <a:r>
                        <a:rPr lang="en-US" sz="1000"/>
                        <a:t>130</a:t>
                      </a:r>
                    </a:p>
                  </a:txBody>
                  <a:tcPr/>
                </a:tc>
                <a:tc>
                  <a:txBody>
                    <a:bodyPr/>
                    <a:lstStyle/>
                    <a:p>
                      <a:r>
                        <a:rPr lang="en-US" sz="1000"/>
                        <a:t>1378</a:t>
                      </a:r>
                    </a:p>
                  </a:txBody>
                  <a:tcPr/>
                </a:tc>
                <a:tc>
                  <a:txBody>
                    <a:bodyPr/>
                    <a:lstStyle/>
                    <a:p>
                      <a:r>
                        <a:rPr lang="en-US" sz="1000"/>
                        <a:t>2541</a:t>
                      </a:r>
                    </a:p>
                  </a:txBody>
                  <a:tcPr/>
                </a:tc>
                <a:tc>
                  <a:txBody>
                    <a:bodyPr/>
                    <a:lstStyle/>
                    <a:p>
                      <a:r>
                        <a:rPr lang="en-US" sz="1000"/>
                        <a:t>Video</a:t>
                      </a:r>
                    </a:p>
                  </a:txBody>
                  <a:tcPr/>
                </a:tc>
                <a:extLst>
                  <a:ext uri="{0D108BD9-81ED-4DB2-BD59-A6C34878D82A}">
                    <a16:rowId xmlns:a16="http://schemas.microsoft.com/office/drawing/2014/main" val="2470988411"/>
                  </a:ext>
                </a:extLst>
              </a:tr>
              <a:tr h="370840">
                <a:tc>
                  <a:txBody>
                    <a:bodyPr/>
                    <a:lstStyle/>
                    <a:p>
                      <a:r>
                        <a:rPr lang="de-DE" sz="1000" b="1"/>
                        <a:t>NDR 2 - 2017-04-25 17:35:46</a:t>
                      </a:r>
                      <a:r>
                        <a:rPr lang="de-DE" sz="1000"/>
                        <a:t>
Na, wer erinnert sich?
Hier geht's zur NDR Debatte "Wer bestimmt, was Kinder lernen?" ➡ ndr.de/lernen122.html</a:t>
                      </a:r>
                      <a:endParaRPr lang="en-US" sz="1000"/>
                    </a:p>
                  </a:txBody>
                  <a:tcPr/>
                </a:tc>
                <a:tc>
                  <a:txBody>
                    <a:bodyPr/>
                    <a:lstStyle/>
                    <a:p>
                      <a:r>
                        <a:rPr lang="en-US" sz="1000"/>
                        <a:t>1029</a:t>
                      </a:r>
                    </a:p>
                  </a:txBody>
                  <a:tcPr/>
                </a:tc>
                <a:tc>
                  <a:txBody>
                    <a:bodyPr/>
                    <a:lstStyle/>
                    <a:p>
                      <a:r>
                        <a:rPr lang="en-US" sz="1000"/>
                        <a:t>1247</a:t>
                      </a:r>
                    </a:p>
                  </a:txBody>
                  <a:tcPr/>
                </a:tc>
                <a:tc>
                  <a:txBody>
                    <a:bodyPr/>
                    <a:lstStyle/>
                    <a:p>
                      <a:r>
                        <a:rPr lang="en-US" sz="1000"/>
                        <a:t>298</a:t>
                      </a:r>
                    </a:p>
                  </a:txBody>
                  <a:tcPr/>
                </a:tc>
                <a:tc>
                  <a:txBody>
                    <a:bodyPr/>
                    <a:lstStyle/>
                    <a:p>
                      <a:r>
                        <a:rPr lang="en-US" sz="1000"/>
                        <a:t>2574</a:t>
                      </a:r>
                    </a:p>
                  </a:txBody>
                  <a:tcPr/>
                </a:tc>
                <a:tc>
                  <a:txBody>
                    <a:bodyPr/>
                    <a:lstStyle/>
                    <a:p>
                      <a:r>
                        <a:rPr lang="en-US" sz="1000"/>
                        <a:t>Video</a:t>
                      </a:r>
                    </a:p>
                  </a:txBody>
                  <a:tcPr/>
                </a:tc>
                <a:extLst>
                  <a:ext uri="{0D108BD9-81ED-4DB2-BD59-A6C34878D82A}">
                    <a16:rowId xmlns:a16="http://schemas.microsoft.com/office/drawing/2014/main" val="1900454479"/>
                  </a:ext>
                </a:extLst>
              </a:tr>
            </a:tbl>
          </a:graphicData>
        </a:graphic>
      </p:graphicFrame>
      <p:sp>
        <p:nvSpPr>
          <p:cNvPr id="4" name="Text Placeholder 3">
            <a:extLst>
              <a:ext uri="{FF2B5EF4-FFF2-40B4-BE49-F238E27FC236}">
                <a16:creationId xmlns:a16="http://schemas.microsoft.com/office/drawing/2014/main" id="{8A035225-21A7-45CF-BD79-D7B14BF9BC07}"/>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883188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EA97-8D93-4F9D-8F1E-081B210416F4}"/>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D8649675-B256-4A6D-8AD1-3C7EBF2B8AF1}"/>
              </a:ext>
            </a:extLst>
          </p:cNvPr>
          <p:cNvGraphicFramePr>
            <a:graphicFrameLocks noGrp="1"/>
          </p:cNvGraphicFramePr>
          <p:nvPr>
            <p:ph type="tbl" sz="quarter" idx="13"/>
            <p:extLst>
              <p:ext uri="{D42A27DB-BD31-4B8C-83A1-F6EECF244321}">
                <p14:modId xmlns:p14="http://schemas.microsoft.com/office/powerpoint/2010/main" val="2598094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61041651"/>
                    </a:ext>
                  </a:extLst>
                </a:gridCol>
                <a:gridCol w="987552">
                  <a:extLst>
                    <a:ext uri="{9D8B030D-6E8A-4147-A177-3AD203B41FA5}">
                      <a16:colId xmlns:a16="http://schemas.microsoft.com/office/drawing/2014/main" val="2420360623"/>
                    </a:ext>
                  </a:extLst>
                </a:gridCol>
                <a:gridCol w="822960">
                  <a:extLst>
                    <a:ext uri="{9D8B030D-6E8A-4147-A177-3AD203B41FA5}">
                      <a16:colId xmlns:a16="http://schemas.microsoft.com/office/drawing/2014/main" val="178970457"/>
                    </a:ext>
                  </a:extLst>
                </a:gridCol>
                <a:gridCol w="987552">
                  <a:extLst>
                    <a:ext uri="{9D8B030D-6E8A-4147-A177-3AD203B41FA5}">
                      <a16:colId xmlns:a16="http://schemas.microsoft.com/office/drawing/2014/main" val="3146280838"/>
                    </a:ext>
                  </a:extLst>
                </a:gridCol>
                <a:gridCol w="822960">
                  <a:extLst>
                    <a:ext uri="{9D8B030D-6E8A-4147-A177-3AD203B41FA5}">
                      <a16:colId xmlns:a16="http://schemas.microsoft.com/office/drawing/2014/main" val="3979958266"/>
                    </a:ext>
                  </a:extLst>
                </a:gridCol>
                <a:gridCol w="905256">
                  <a:extLst>
                    <a:ext uri="{9D8B030D-6E8A-4147-A177-3AD203B41FA5}">
                      <a16:colId xmlns:a16="http://schemas.microsoft.com/office/drawing/2014/main" val="4184622296"/>
                    </a:ext>
                  </a:extLst>
                </a:gridCol>
                <a:gridCol w="822960">
                  <a:extLst>
                    <a:ext uri="{9D8B030D-6E8A-4147-A177-3AD203B41FA5}">
                      <a16:colId xmlns:a16="http://schemas.microsoft.com/office/drawing/2014/main" val="2907876738"/>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610305413"/>
                  </a:ext>
                </a:extLst>
              </a:tr>
              <a:tr h="370840">
                <a:tc>
                  <a:txBody>
                    <a:bodyPr/>
                    <a:lstStyle/>
                    <a:p>
                      <a:r>
                        <a:rPr lang="en-US" sz="1000" b="1"/>
                        <a:t>NDR 2 Soundcheck Neue Musik - Das Festival - 2017-06-02 15:56:39</a:t>
                      </a:r>
                      <a:r>
                        <a:rPr lang="en-US" sz="1000"/>
                        <a:t>
📆 ⏰ 👀 #tba #ndr2soundcheck</a:t>
                      </a:r>
                    </a:p>
                  </a:txBody>
                  <a:tcPr/>
                </a:tc>
                <a:tc>
                  <a:txBody>
                    <a:bodyPr/>
                    <a:lstStyle/>
                    <a:p>
                      <a:r>
                        <a:rPr lang="en-US" sz="1000"/>
                        <a:t>5.5%</a:t>
                      </a:r>
                    </a:p>
                  </a:txBody>
                  <a:tcPr/>
                </a:tc>
                <a:tc>
                  <a:txBody>
                    <a:bodyPr/>
                    <a:lstStyle/>
                    <a:p>
                      <a:r>
                        <a:rPr lang="en-US" sz="1000"/>
                        <a:t>544</a:t>
                      </a:r>
                    </a:p>
                  </a:txBody>
                  <a:tcPr/>
                </a:tc>
                <a:tc>
                  <a:txBody>
                    <a:bodyPr/>
                    <a:lstStyle/>
                    <a:p>
                      <a:r>
                        <a:rPr lang="en-US" sz="1000"/>
                        <a:t>9934</a:t>
                      </a:r>
                    </a:p>
                  </a:txBody>
                  <a:tcPr/>
                </a:tc>
                <a:tc>
                  <a:txBody>
                    <a:bodyPr/>
                    <a:lstStyle/>
                    <a:p>
                      <a:r>
                        <a:rPr lang="en-US" sz="1000"/>
                        <a:t>974</a:t>
                      </a:r>
                    </a:p>
                  </a:txBody>
                  <a:tcPr/>
                </a:tc>
                <a:tc>
                  <a:txBody>
                    <a:bodyPr/>
                    <a:lstStyle/>
                    <a:p>
                      <a:r>
                        <a:rPr lang="en-US" sz="1000"/>
                        <a:t>9.8%</a:t>
                      </a:r>
                    </a:p>
                  </a:txBody>
                  <a:tcPr/>
                </a:tc>
                <a:tc>
                  <a:txBody>
                    <a:bodyPr/>
                    <a:lstStyle/>
                    <a:p>
                      <a:r>
                        <a:rPr lang="en-US" sz="1000"/>
                        <a:t>Link</a:t>
                      </a:r>
                    </a:p>
                  </a:txBody>
                  <a:tcPr/>
                </a:tc>
                <a:extLst>
                  <a:ext uri="{0D108BD9-81ED-4DB2-BD59-A6C34878D82A}">
                    <a16:rowId xmlns:a16="http://schemas.microsoft.com/office/drawing/2014/main" val="1911697848"/>
                  </a:ext>
                </a:extLst>
              </a:tr>
              <a:tr h="370840">
                <a:tc>
                  <a:txBody>
                    <a:bodyPr/>
                    <a:lstStyle/>
                    <a:p>
                      <a:r>
                        <a:rPr lang="en-US" sz="1000" b="1"/>
                        <a:t>NDR 2 Soundcheck Neue Musik - Das Festival - 2017-09-19 06:20:14</a:t>
                      </a:r>
                      <a:r>
                        <a:rPr lang="en-US" sz="1000"/>
                        <a:t>
Soooooo viele Gänsehaut-Momente! ❤️
Die Hightlights vom NDR 2 Soundcheck Neue Musik - Das Festival bei uns auf ndr.de/ndr2soundcheck!</a:t>
                      </a:r>
                    </a:p>
                  </a:txBody>
                  <a:tcPr/>
                </a:tc>
                <a:tc>
                  <a:txBody>
                    <a:bodyPr/>
                    <a:lstStyle/>
                    <a:p>
                      <a:r>
                        <a:rPr lang="en-US" sz="1000"/>
                        <a:t>5.0%</a:t>
                      </a:r>
                    </a:p>
                  </a:txBody>
                  <a:tcPr/>
                </a:tc>
                <a:tc>
                  <a:txBody>
                    <a:bodyPr/>
                    <a:lstStyle/>
                    <a:p>
                      <a:r>
                        <a:rPr lang="en-US" sz="1000"/>
                        <a:t>22</a:t>
                      </a:r>
                    </a:p>
                  </a:txBody>
                  <a:tcPr/>
                </a:tc>
                <a:tc>
                  <a:txBody>
                    <a:bodyPr/>
                    <a:lstStyle/>
                    <a:p>
                      <a:r>
                        <a:rPr lang="en-US" sz="1000"/>
                        <a:t>439</a:t>
                      </a:r>
                    </a:p>
                  </a:txBody>
                  <a:tcPr/>
                </a:tc>
                <a:tc>
                  <a:txBody>
                    <a:bodyPr/>
                    <a:lstStyle/>
                    <a:p>
                      <a:r>
                        <a:rPr lang="en-US" sz="1000"/>
                        <a:t>34</a:t>
                      </a:r>
                    </a:p>
                  </a:txBody>
                  <a:tcPr/>
                </a:tc>
                <a:tc>
                  <a:txBody>
                    <a:bodyPr/>
                    <a:lstStyle/>
                    <a:p>
                      <a:r>
                        <a:rPr lang="en-US" sz="1000"/>
                        <a:t>7.7%</a:t>
                      </a:r>
                    </a:p>
                  </a:txBody>
                  <a:tcPr/>
                </a:tc>
                <a:tc>
                  <a:txBody>
                    <a:bodyPr/>
                    <a:lstStyle/>
                    <a:p>
                      <a:r>
                        <a:rPr lang="en-US" sz="1000"/>
                        <a:t>Link</a:t>
                      </a:r>
                    </a:p>
                  </a:txBody>
                  <a:tcPr/>
                </a:tc>
                <a:extLst>
                  <a:ext uri="{0D108BD9-81ED-4DB2-BD59-A6C34878D82A}">
                    <a16:rowId xmlns:a16="http://schemas.microsoft.com/office/drawing/2014/main" val="402680392"/>
                  </a:ext>
                </a:extLst>
              </a:tr>
              <a:tr h="370840">
                <a:tc>
                  <a:txBody>
                    <a:bodyPr/>
                    <a:lstStyle/>
                    <a:p>
                      <a:r>
                        <a:rPr lang="de-DE" sz="1000" b="1"/>
                        <a:t>NDR 2 - 2017-09-23 17:56:40</a:t>
                      </a:r>
                      <a:r>
                        <a:rPr lang="de-DE" sz="1000"/>
                        <a:t>
Zweitstimme? Überhangmandate? CSU-Hebel? Hier nochmal das kleine 1x1 zu Bundestagswahl 😉🗳️</a:t>
                      </a:r>
                      <a:endParaRPr lang="en-US" sz="1000"/>
                    </a:p>
                  </a:txBody>
                  <a:tcPr/>
                </a:tc>
                <a:tc>
                  <a:txBody>
                    <a:bodyPr/>
                    <a:lstStyle/>
                    <a:p>
                      <a:r>
                        <a:rPr lang="en-US" sz="1000"/>
                        <a:t>4.0%</a:t>
                      </a:r>
                    </a:p>
                  </a:txBody>
                  <a:tcPr/>
                </a:tc>
                <a:tc>
                  <a:txBody>
                    <a:bodyPr/>
                    <a:lstStyle/>
                    <a:p>
                      <a:r>
                        <a:rPr lang="en-US" sz="1000"/>
                        <a:t>1982</a:t>
                      </a:r>
                    </a:p>
                  </a:txBody>
                  <a:tcPr/>
                </a:tc>
                <a:tc>
                  <a:txBody>
                    <a:bodyPr/>
                    <a:lstStyle/>
                    <a:p>
                      <a:r>
                        <a:rPr lang="en-US" sz="1000"/>
                        <a:t>49213</a:t>
                      </a:r>
                    </a:p>
                  </a:txBody>
                  <a:tcPr/>
                </a:tc>
                <a:tc>
                  <a:txBody>
                    <a:bodyPr/>
                    <a:lstStyle/>
                    <a:p>
                      <a:r>
                        <a:rPr lang="en-US" sz="1000"/>
                        <a:t>2341</a:t>
                      </a:r>
                    </a:p>
                  </a:txBody>
                  <a:tcPr/>
                </a:tc>
                <a:tc>
                  <a:txBody>
                    <a:bodyPr/>
                    <a:lstStyle/>
                    <a:p>
                      <a:r>
                        <a:rPr lang="en-US" sz="1000"/>
                        <a:t>4.8%</a:t>
                      </a:r>
                    </a:p>
                  </a:txBody>
                  <a:tcPr/>
                </a:tc>
                <a:tc>
                  <a:txBody>
                    <a:bodyPr/>
                    <a:lstStyle/>
                    <a:p>
                      <a:r>
                        <a:rPr lang="en-US" sz="1000"/>
                        <a:t>Link</a:t>
                      </a:r>
                    </a:p>
                  </a:txBody>
                  <a:tcPr/>
                </a:tc>
                <a:extLst>
                  <a:ext uri="{0D108BD9-81ED-4DB2-BD59-A6C34878D82A}">
                    <a16:rowId xmlns:a16="http://schemas.microsoft.com/office/drawing/2014/main" val="1806407914"/>
                  </a:ext>
                </a:extLst>
              </a:tr>
              <a:tr h="370840">
                <a:tc>
                  <a:txBody>
                    <a:bodyPr/>
                    <a:lstStyle/>
                    <a:p>
                      <a:r>
                        <a:rPr lang="en-US" sz="1000" b="1"/>
                        <a:t>NDR 2 Soundcheck Neue Musik - Das Festival - 2017-08-17 13:58:10</a:t>
                      </a:r>
                      <a:r>
                        <a:rPr lang="en-US" sz="1000"/>
                        <a:t>
Shawn Mendes und Ed Sheeran! ❤️ Beide Weltstars hatten wir schon als Newcomer beim NDR 2 Soundcheck Neue Musik - Das Festival in Göttingen... 🤗</a:t>
                      </a:r>
                    </a:p>
                  </a:txBody>
                  <a:tcPr/>
                </a:tc>
                <a:tc>
                  <a:txBody>
                    <a:bodyPr/>
                    <a:lstStyle/>
                    <a:p>
                      <a:r>
                        <a:rPr lang="en-US" sz="1000"/>
                        <a:t>2.8%</a:t>
                      </a:r>
                    </a:p>
                  </a:txBody>
                  <a:tcPr/>
                </a:tc>
                <a:tc>
                  <a:txBody>
                    <a:bodyPr/>
                    <a:lstStyle/>
                    <a:p>
                      <a:r>
                        <a:rPr lang="en-US" sz="1000"/>
                        <a:t>64</a:t>
                      </a:r>
                    </a:p>
                  </a:txBody>
                  <a:tcPr/>
                </a:tc>
                <a:tc>
                  <a:txBody>
                    <a:bodyPr/>
                    <a:lstStyle/>
                    <a:p>
                      <a:r>
                        <a:rPr lang="en-US" sz="1000"/>
                        <a:t>2307</a:t>
                      </a:r>
                    </a:p>
                  </a:txBody>
                  <a:tcPr/>
                </a:tc>
                <a:tc>
                  <a:txBody>
                    <a:bodyPr/>
                    <a:lstStyle/>
                    <a:p>
                      <a:r>
                        <a:rPr lang="en-US" sz="1000"/>
                        <a:t>207</a:t>
                      </a:r>
                    </a:p>
                  </a:txBody>
                  <a:tcPr/>
                </a:tc>
                <a:tc>
                  <a:txBody>
                    <a:bodyPr/>
                    <a:lstStyle/>
                    <a:p>
                      <a:r>
                        <a:rPr lang="en-US" sz="1000"/>
                        <a:t>9.0%</a:t>
                      </a:r>
                    </a:p>
                  </a:txBody>
                  <a:tcPr/>
                </a:tc>
                <a:tc>
                  <a:txBody>
                    <a:bodyPr/>
                    <a:lstStyle/>
                    <a:p>
                      <a:r>
                        <a:rPr lang="en-US" sz="1000"/>
                        <a:t>Link</a:t>
                      </a:r>
                    </a:p>
                  </a:txBody>
                  <a:tcPr/>
                </a:tc>
                <a:extLst>
                  <a:ext uri="{0D108BD9-81ED-4DB2-BD59-A6C34878D82A}">
                    <a16:rowId xmlns:a16="http://schemas.microsoft.com/office/drawing/2014/main" val="1733119708"/>
                  </a:ext>
                </a:extLst>
              </a:tr>
              <a:tr h="370840">
                <a:tc>
                  <a:txBody>
                    <a:bodyPr/>
                    <a:lstStyle/>
                    <a:p>
                      <a:r>
                        <a:rPr lang="de-DE" sz="1000" b="1"/>
                        <a:t>NDR 2 - 2017-09-23 10:45:09</a:t>
                      </a:r>
                      <a:r>
                        <a:rPr lang="de-DE" sz="1000"/>
                        <a:t>
Euer Wahlkreisergebnis direkt aufs Handy. Netter kleiner Service am Wahlabend. 🤓</a:t>
                      </a:r>
                      <a:endParaRPr lang="en-US" sz="1000"/>
                    </a:p>
                  </a:txBody>
                  <a:tcPr/>
                </a:tc>
                <a:tc>
                  <a:txBody>
                    <a:bodyPr/>
                    <a:lstStyle/>
                    <a:p>
                      <a:r>
                        <a:rPr lang="en-US" sz="1000"/>
                        <a:t>2.5%</a:t>
                      </a:r>
                    </a:p>
                  </a:txBody>
                  <a:tcPr/>
                </a:tc>
                <a:tc>
                  <a:txBody>
                    <a:bodyPr/>
                    <a:lstStyle/>
                    <a:p>
                      <a:r>
                        <a:rPr lang="en-US" sz="1000"/>
                        <a:t>592</a:t>
                      </a:r>
                    </a:p>
                  </a:txBody>
                  <a:tcPr/>
                </a:tc>
                <a:tc>
                  <a:txBody>
                    <a:bodyPr/>
                    <a:lstStyle/>
                    <a:p>
                      <a:r>
                        <a:rPr lang="en-US" sz="1000"/>
                        <a:t>23645</a:t>
                      </a:r>
                    </a:p>
                  </a:txBody>
                  <a:tcPr/>
                </a:tc>
                <a:tc>
                  <a:txBody>
                    <a:bodyPr/>
                    <a:lstStyle/>
                    <a:p>
                      <a:r>
                        <a:rPr lang="en-US" sz="1000"/>
                        <a:t>662</a:t>
                      </a:r>
                    </a:p>
                  </a:txBody>
                  <a:tcPr/>
                </a:tc>
                <a:tc>
                  <a:txBody>
                    <a:bodyPr/>
                    <a:lstStyle/>
                    <a:p>
                      <a:r>
                        <a:rPr lang="en-US" sz="1000"/>
                        <a:t>2.8%</a:t>
                      </a:r>
                    </a:p>
                  </a:txBody>
                  <a:tcPr/>
                </a:tc>
                <a:tc>
                  <a:txBody>
                    <a:bodyPr/>
                    <a:lstStyle/>
                    <a:p>
                      <a:r>
                        <a:rPr lang="en-US" sz="1000"/>
                        <a:t>Link</a:t>
                      </a:r>
                    </a:p>
                  </a:txBody>
                  <a:tcPr/>
                </a:tc>
                <a:extLst>
                  <a:ext uri="{0D108BD9-81ED-4DB2-BD59-A6C34878D82A}">
                    <a16:rowId xmlns:a16="http://schemas.microsoft.com/office/drawing/2014/main" val="700855104"/>
                  </a:ext>
                </a:extLst>
              </a:tr>
            </a:tbl>
          </a:graphicData>
        </a:graphic>
      </p:graphicFrame>
      <p:sp>
        <p:nvSpPr>
          <p:cNvPr id="4" name="Text Placeholder 3">
            <a:extLst>
              <a:ext uri="{FF2B5EF4-FFF2-40B4-BE49-F238E27FC236}">
                <a16:creationId xmlns:a16="http://schemas.microsoft.com/office/drawing/2014/main" id="{D94803E5-B6B7-4BEA-8BCA-326C25B23298}"/>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546667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1E1C-DB29-42E3-8670-7A77AE614E52}"/>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E6810DCF-DEEC-442D-BC71-F852522A7176}"/>
              </a:ext>
            </a:extLst>
          </p:cNvPr>
          <p:cNvGraphicFramePr>
            <a:graphicFrameLocks noGrp="1"/>
          </p:cNvGraphicFramePr>
          <p:nvPr>
            <p:ph type="tbl" sz="quarter" idx="13"/>
            <p:extLst>
              <p:ext uri="{D42A27DB-BD31-4B8C-83A1-F6EECF244321}">
                <p14:modId xmlns:p14="http://schemas.microsoft.com/office/powerpoint/2010/main" val="2850260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1266489921"/>
                    </a:ext>
                  </a:extLst>
                </a:gridCol>
                <a:gridCol w="1152144">
                  <a:extLst>
                    <a:ext uri="{9D8B030D-6E8A-4147-A177-3AD203B41FA5}">
                      <a16:colId xmlns:a16="http://schemas.microsoft.com/office/drawing/2014/main" val="759231477"/>
                    </a:ext>
                  </a:extLst>
                </a:gridCol>
                <a:gridCol w="1152144">
                  <a:extLst>
                    <a:ext uri="{9D8B030D-6E8A-4147-A177-3AD203B41FA5}">
                      <a16:colId xmlns:a16="http://schemas.microsoft.com/office/drawing/2014/main" val="3759842413"/>
                    </a:ext>
                  </a:extLst>
                </a:gridCol>
                <a:gridCol w="1152144">
                  <a:extLst>
                    <a:ext uri="{9D8B030D-6E8A-4147-A177-3AD203B41FA5}">
                      <a16:colId xmlns:a16="http://schemas.microsoft.com/office/drawing/2014/main" val="3604531364"/>
                    </a:ext>
                  </a:extLst>
                </a:gridCol>
                <a:gridCol w="822960">
                  <a:extLst>
                    <a:ext uri="{9D8B030D-6E8A-4147-A177-3AD203B41FA5}">
                      <a16:colId xmlns:a16="http://schemas.microsoft.com/office/drawing/2014/main" val="4231278103"/>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1352440071"/>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123170</a:t>
                      </a:r>
                    </a:p>
                  </a:txBody>
                  <a:tcPr/>
                </a:tc>
                <a:tc>
                  <a:txBody>
                    <a:bodyPr/>
                    <a:lstStyle/>
                    <a:p>
                      <a:r>
                        <a:rPr lang="en-US" sz="1000"/>
                        <a:t>217785</a:t>
                      </a:r>
                    </a:p>
                  </a:txBody>
                  <a:tcPr/>
                </a:tc>
                <a:tc>
                  <a:txBody>
                    <a:bodyPr/>
                    <a:lstStyle/>
                    <a:p>
                      <a:r>
                        <a:rPr lang="en-US" sz="1000"/>
                        <a:t>50%</a:t>
                      </a:r>
                    </a:p>
                  </a:txBody>
                  <a:tcPr/>
                </a:tc>
                <a:tc>
                  <a:txBody>
                    <a:bodyPr/>
                    <a:lstStyle/>
                    <a:p>
                      <a:r>
                        <a:rPr lang="en-US" sz="1000"/>
                        <a:t>0:15</a:t>
                      </a:r>
                    </a:p>
                  </a:txBody>
                  <a:tcPr/>
                </a:tc>
                <a:extLst>
                  <a:ext uri="{0D108BD9-81ED-4DB2-BD59-A6C34878D82A}">
                    <a16:rowId xmlns:a16="http://schemas.microsoft.com/office/drawing/2014/main" val="3715126978"/>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121111</a:t>
                      </a:r>
                    </a:p>
                  </a:txBody>
                  <a:tcPr/>
                </a:tc>
                <a:tc>
                  <a:txBody>
                    <a:bodyPr/>
                    <a:lstStyle/>
                    <a:p>
                      <a:r>
                        <a:rPr lang="en-US" sz="1000"/>
                        <a:t>239243</a:t>
                      </a:r>
                    </a:p>
                  </a:txBody>
                  <a:tcPr/>
                </a:tc>
                <a:tc>
                  <a:txBody>
                    <a:bodyPr/>
                    <a:lstStyle/>
                    <a:p>
                      <a:r>
                        <a:rPr lang="en-US" sz="1000"/>
                        <a:t>29%</a:t>
                      </a:r>
                    </a:p>
                  </a:txBody>
                  <a:tcPr/>
                </a:tc>
                <a:tc>
                  <a:txBody>
                    <a:bodyPr/>
                    <a:lstStyle/>
                    <a:p>
                      <a:r>
                        <a:rPr lang="en-US" sz="1000"/>
                        <a:t>0:31</a:t>
                      </a:r>
                    </a:p>
                  </a:txBody>
                  <a:tcPr/>
                </a:tc>
                <a:extLst>
                  <a:ext uri="{0D108BD9-81ED-4DB2-BD59-A6C34878D82A}">
                    <a16:rowId xmlns:a16="http://schemas.microsoft.com/office/drawing/2014/main" val="2334838122"/>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101755</a:t>
                      </a:r>
                    </a:p>
                  </a:txBody>
                  <a:tcPr/>
                </a:tc>
                <a:tc>
                  <a:txBody>
                    <a:bodyPr/>
                    <a:lstStyle/>
                    <a:p>
                      <a:r>
                        <a:rPr lang="en-US" sz="1000"/>
                        <a:t>160850</a:t>
                      </a:r>
                    </a:p>
                  </a:txBody>
                  <a:tcPr/>
                </a:tc>
                <a:tc>
                  <a:txBody>
                    <a:bodyPr/>
                    <a:lstStyle/>
                    <a:p>
                      <a:r>
                        <a:rPr lang="en-US" sz="1000"/>
                        <a:t>20%</a:t>
                      </a:r>
                    </a:p>
                  </a:txBody>
                  <a:tcPr/>
                </a:tc>
                <a:tc>
                  <a:txBody>
                    <a:bodyPr/>
                    <a:lstStyle/>
                    <a:p>
                      <a:r>
                        <a:rPr lang="en-US" sz="1000"/>
                        <a:t>1:09</a:t>
                      </a:r>
                    </a:p>
                  </a:txBody>
                  <a:tcPr/>
                </a:tc>
                <a:extLst>
                  <a:ext uri="{0D108BD9-81ED-4DB2-BD59-A6C34878D82A}">
                    <a16:rowId xmlns:a16="http://schemas.microsoft.com/office/drawing/2014/main" val="224235782"/>
                  </a:ext>
                </a:extLst>
              </a:tr>
              <a:tr h="370840">
                <a:tc>
                  <a:txBody>
                    <a:bodyPr/>
                    <a:lstStyle/>
                    <a:p>
                      <a:r>
                        <a:rPr lang="de-DE" sz="1000" b="1"/>
                        <a:t>NDR 2 - 2017-08-28 19:00:00</a:t>
                      </a:r>
                      <a:r>
                        <a:rPr lang="de-DE" sz="1000"/>
                        <a:t>
Nur gucken, nicht helfen!? Rettungseinsätze werden immer wieder durch Gaffer behindert. Wie die Leute reagieren? Schaut selbst! #HelfiestattSelfie</a:t>
                      </a:r>
                      <a:endParaRPr lang="en-US" sz="1000"/>
                    </a:p>
                  </a:txBody>
                  <a:tcPr/>
                </a:tc>
                <a:tc>
                  <a:txBody>
                    <a:bodyPr/>
                    <a:lstStyle/>
                    <a:p>
                      <a:r>
                        <a:rPr lang="en-US" sz="1000"/>
                        <a:t>98097</a:t>
                      </a:r>
                    </a:p>
                  </a:txBody>
                  <a:tcPr/>
                </a:tc>
                <a:tc>
                  <a:txBody>
                    <a:bodyPr/>
                    <a:lstStyle/>
                    <a:p>
                      <a:r>
                        <a:rPr lang="en-US" sz="1000"/>
                        <a:t>149338</a:t>
                      </a:r>
                    </a:p>
                  </a:txBody>
                  <a:tcPr/>
                </a:tc>
                <a:tc>
                  <a:txBody>
                    <a:bodyPr/>
                    <a:lstStyle/>
                    <a:p>
                      <a:r>
                        <a:rPr lang="en-US" sz="1000"/>
                        <a:t>21%</a:t>
                      </a:r>
                    </a:p>
                  </a:txBody>
                  <a:tcPr/>
                </a:tc>
                <a:tc>
                  <a:txBody>
                    <a:bodyPr/>
                    <a:lstStyle/>
                    <a:p>
                      <a:r>
                        <a:rPr lang="en-US" sz="1000"/>
                        <a:t>1:36</a:t>
                      </a:r>
                    </a:p>
                  </a:txBody>
                  <a:tcPr/>
                </a:tc>
                <a:extLst>
                  <a:ext uri="{0D108BD9-81ED-4DB2-BD59-A6C34878D82A}">
                    <a16:rowId xmlns:a16="http://schemas.microsoft.com/office/drawing/2014/main" val="2767048520"/>
                  </a:ext>
                </a:extLst>
              </a:tr>
              <a:tr h="370840">
                <a:tc>
                  <a:txBody>
                    <a:bodyPr/>
                    <a:lstStyle/>
                    <a:p>
                      <a:r>
                        <a:rPr lang="de-DE" sz="1000" b="1"/>
                        <a:t>NDR 2 - 2017-06-02 10:00:46</a:t>
                      </a:r>
                      <a:r>
                        <a:rPr lang="de-DE" sz="1000"/>
                        <a:t>
Alles halb so wild, die Sache mit dem #Klimawandel? Naja... 🚣⚠️🛳</a:t>
                      </a:r>
                      <a:endParaRPr lang="en-US" sz="1000"/>
                    </a:p>
                  </a:txBody>
                  <a:tcPr/>
                </a:tc>
                <a:tc>
                  <a:txBody>
                    <a:bodyPr/>
                    <a:lstStyle/>
                    <a:p>
                      <a:r>
                        <a:rPr lang="en-US" sz="1000"/>
                        <a:t>77693</a:t>
                      </a:r>
                    </a:p>
                  </a:txBody>
                  <a:tcPr/>
                </a:tc>
                <a:tc>
                  <a:txBody>
                    <a:bodyPr/>
                    <a:lstStyle/>
                    <a:p>
                      <a:r>
                        <a:rPr lang="en-US" sz="1000"/>
                        <a:t>117557</a:t>
                      </a:r>
                    </a:p>
                  </a:txBody>
                  <a:tcPr/>
                </a:tc>
                <a:tc>
                  <a:txBody>
                    <a:bodyPr/>
                    <a:lstStyle/>
                    <a:p>
                      <a:r>
                        <a:rPr lang="en-US" sz="1000"/>
                        <a:t>34%</a:t>
                      </a:r>
                    </a:p>
                  </a:txBody>
                  <a:tcPr/>
                </a:tc>
                <a:tc>
                  <a:txBody>
                    <a:bodyPr/>
                    <a:lstStyle/>
                    <a:p>
                      <a:r>
                        <a:rPr lang="en-US" sz="1000"/>
                        <a:t>0:48</a:t>
                      </a:r>
                    </a:p>
                  </a:txBody>
                  <a:tcPr/>
                </a:tc>
                <a:extLst>
                  <a:ext uri="{0D108BD9-81ED-4DB2-BD59-A6C34878D82A}">
                    <a16:rowId xmlns:a16="http://schemas.microsoft.com/office/drawing/2014/main" val="3204123832"/>
                  </a:ext>
                </a:extLst>
              </a:tr>
            </a:tbl>
          </a:graphicData>
        </a:graphic>
      </p:graphicFrame>
      <p:sp>
        <p:nvSpPr>
          <p:cNvPr id="4" name="Text Placeholder 3">
            <a:extLst>
              <a:ext uri="{FF2B5EF4-FFF2-40B4-BE49-F238E27FC236}">
                <a16:creationId xmlns:a16="http://schemas.microsoft.com/office/drawing/2014/main" id="{8F2A5438-CC7C-4046-A254-0C6EBCBF5FEB}"/>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9134543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42E32-D19D-4187-A977-4D749C5A443A}"/>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DE5C396E-B0B7-405D-AD21-A0732C229737}"/>
              </a:ext>
            </a:extLst>
          </p:cNvPr>
          <p:cNvGraphicFramePr>
            <a:graphicFrameLocks noGrp="1"/>
          </p:cNvGraphicFramePr>
          <p:nvPr>
            <p:ph type="tbl" sz="quarter" idx="13"/>
            <p:extLst>
              <p:ext uri="{D42A27DB-BD31-4B8C-83A1-F6EECF244321}">
                <p14:modId xmlns:p14="http://schemas.microsoft.com/office/powerpoint/2010/main" val="237294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01728755"/>
                    </a:ext>
                  </a:extLst>
                </a:gridCol>
                <a:gridCol w="1316736">
                  <a:extLst>
                    <a:ext uri="{9D8B030D-6E8A-4147-A177-3AD203B41FA5}">
                      <a16:colId xmlns:a16="http://schemas.microsoft.com/office/drawing/2014/main" val="2639971993"/>
                    </a:ext>
                  </a:extLst>
                </a:gridCol>
                <a:gridCol w="1481328">
                  <a:extLst>
                    <a:ext uri="{9D8B030D-6E8A-4147-A177-3AD203B41FA5}">
                      <a16:colId xmlns:a16="http://schemas.microsoft.com/office/drawing/2014/main" val="3774481238"/>
                    </a:ext>
                  </a:extLst>
                </a:gridCol>
                <a:gridCol w="1481328">
                  <a:extLst>
                    <a:ext uri="{9D8B030D-6E8A-4147-A177-3AD203B41FA5}">
                      <a16:colId xmlns:a16="http://schemas.microsoft.com/office/drawing/2014/main" val="3532098418"/>
                    </a:ext>
                  </a:extLst>
                </a:gridCol>
                <a:gridCol w="1481328">
                  <a:extLst>
                    <a:ext uri="{9D8B030D-6E8A-4147-A177-3AD203B41FA5}">
                      <a16:colId xmlns:a16="http://schemas.microsoft.com/office/drawing/2014/main" val="374392790"/>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812851418"/>
                  </a:ext>
                </a:extLst>
              </a:tr>
              <a:tr h="370840">
                <a:tc>
                  <a:txBody>
                    <a:bodyPr/>
                    <a:lstStyle/>
                    <a:p>
                      <a:r>
                        <a:rPr lang="de-DE" sz="1000" b="1"/>
                        <a:t>NDR 2 - 2017-09-04 20:38:04</a:t>
                      </a:r>
                      <a:r>
                        <a:rPr lang="de-DE" sz="1000"/>
                        <a:t>
Jetzt nicht gleich durchdrehen: DFB-Team (Die Mannschaft) gewinnt 6:0 gegen schwache Norweger 😜🏆⚽️👏😎 trotzdem schöner Kick, oder?</a:t>
                      </a:r>
                      <a:endParaRPr lang="en-US" sz="1000"/>
                    </a:p>
                  </a:txBody>
                  <a:tcPr/>
                </a:tc>
                <a:tc>
                  <a:txBody>
                    <a:bodyPr/>
                    <a:lstStyle/>
                    <a:p>
                      <a:r>
                        <a:rPr lang="en-US" sz="1000"/>
                        <a:t>47.26%</a:t>
                      </a:r>
                    </a:p>
                  </a:txBody>
                  <a:tcPr/>
                </a:tc>
                <a:tc>
                  <a:txBody>
                    <a:bodyPr/>
                    <a:lstStyle/>
                    <a:p>
                      <a:r>
                        <a:rPr lang="en-US" sz="1000"/>
                        <a:t>47.26%</a:t>
                      </a:r>
                    </a:p>
                  </a:txBody>
                  <a:tcPr/>
                </a:tc>
                <a:tc>
                  <a:txBody>
                    <a:bodyPr/>
                    <a:lstStyle/>
                    <a:p>
                      <a:r>
                        <a:rPr lang="en-US" sz="1000"/>
                        <a:t>6388</a:t>
                      </a:r>
                    </a:p>
                  </a:txBody>
                  <a:tcPr/>
                </a:tc>
                <a:tc>
                  <a:txBody>
                    <a:bodyPr/>
                    <a:lstStyle/>
                    <a:p>
                      <a:r>
                        <a:rPr lang="en-US" sz="1000"/>
                        <a:t>13088</a:t>
                      </a:r>
                    </a:p>
                  </a:txBody>
                  <a:tcPr/>
                </a:tc>
                <a:extLst>
                  <a:ext uri="{0D108BD9-81ED-4DB2-BD59-A6C34878D82A}">
                    <a16:rowId xmlns:a16="http://schemas.microsoft.com/office/drawing/2014/main" val="578892030"/>
                  </a:ext>
                </a:extLst>
              </a:tr>
              <a:tr h="370840">
                <a:tc>
                  <a:txBody>
                    <a:bodyPr/>
                    <a:lstStyle/>
                    <a:p>
                      <a:r>
                        <a:rPr lang="de-DE" sz="1000" b="1"/>
                        <a:t>NDR 2 - 2017-03-07 10:46:35</a:t>
                      </a:r>
                      <a:r>
                        <a:rPr lang="de-DE" sz="1000"/>
                        <a:t>
Dieser Blitzer ist hyperaktiv! Er hat in Schwerin nicht nur Rotlichtsünder geblitzt, sondern auch bei Grün ausgelöst. 🚦 📸 Hunderte Autofahrer sind betroffen! Die müssen jetzt natürlich nicht zahlen.
(Video von Blitzerwarner Schwerin)</a:t>
                      </a:r>
                      <a:endParaRPr lang="en-US" sz="1000"/>
                    </a:p>
                  </a:txBody>
                  <a:tcPr/>
                </a:tc>
                <a:tc>
                  <a:txBody>
                    <a:bodyPr/>
                    <a:lstStyle/>
                    <a:p>
                      <a:r>
                        <a:rPr lang="en-US" sz="1000"/>
                        <a:t>36.38%</a:t>
                      </a:r>
                    </a:p>
                  </a:txBody>
                  <a:tcPr/>
                </a:tc>
                <a:tc>
                  <a:txBody>
                    <a:bodyPr/>
                    <a:lstStyle/>
                    <a:p>
                      <a:r>
                        <a:rPr lang="en-US" sz="1000"/>
                        <a:t>45.15%</a:t>
                      </a:r>
                    </a:p>
                  </a:txBody>
                  <a:tcPr/>
                </a:tc>
                <a:tc>
                  <a:txBody>
                    <a:bodyPr/>
                    <a:lstStyle/>
                    <a:p>
                      <a:r>
                        <a:rPr lang="en-US" sz="1000"/>
                        <a:t>19696</a:t>
                      </a:r>
                    </a:p>
                  </a:txBody>
                  <a:tcPr/>
                </a:tc>
                <a:tc>
                  <a:txBody>
                    <a:bodyPr/>
                    <a:lstStyle/>
                    <a:p>
                      <a:r>
                        <a:rPr lang="en-US" sz="1000"/>
                        <a:t>54142</a:t>
                      </a:r>
                    </a:p>
                  </a:txBody>
                  <a:tcPr/>
                </a:tc>
                <a:extLst>
                  <a:ext uri="{0D108BD9-81ED-4DB2-BD59-A6C34878D82A}">
                    <a16:rowId xmlns:a16="http://schemas.microsoft.com/office/drawing/2014/main" val="1902174550"/>
                  </a:ext>
                </a:extLst>
              </a:tr>
              <a:tr h="370840">
                <a:tc>
                  <a:txBody>
                    <a:bodyPr/>
                    <a:lstStyle/>
                    <a:p>
                      <a:r>
                        <a:rPr lang="de-DE" sz="1000" b="1"/>
                        <a:t>NDR 2 - 2017-08-17 08:40:28</a:t>
                      </a:r>
                      <a:r>
                        <a:rPr lang="de-DE" sz="1000"/>
                        <a:t>
Nach einem schweren Unfall auf der A 29 nutzen einige Ungelduldige die Rettungsgasse als Wendehammer. 😡 #NDR2Vormittag</a:t>
                      </a:r>
                      <a:endParaRPr lang="en-US" sz="1000"/>
                    </a:p>
                  </a:txBody>
                  <a:tcPr/>
                </a:tc>
                <a:tc>
                  <a:txBody>
                    <a:bodyPr/>
                    <a:lstStyle/>
                    <a:p>
                      <a:r>
                        <a:rPr lang="en-US" sz="1000"/>
                        <a:t>31.73%</a:t>
                      </a:r>
                    </a:p>
                  </a:txBody>
                  <a:tcPr/>
                </a:tc>
                <a:tc>
                  <a:txBody>
                    <a:bodyPr/>
                    <a:lstStyle/>
                    <a:p>
                      <a:r>
                        <a:rPr lang="en-US" sz="1000"/>
                        <a:t>49.32%</a:t>
                      </a:r>
                    </a:p>
                  </a:txBody>
                  <a:tcPr/>
                </a:tc>
                <a:tc>
                  <a:txBody>
                    <a:bodyPr/>
                    <a:lstStyle/>
                    <a:p>
                      <a:r>
                        <a:rPr lang="en-US" sz="1000"/>
                        <a:t>54619</a:t>
                      </a:r>
                    </a:p>
                  </a:txBody>
                  <a:tcPr/>
                </a:tc>
                <a:tc>
                  <a:txBody>
                    <a:bodyPr/>
                    <a:lstStyle/>
                    <a:p>
                      <a:r>
                        <a:rPr lang="en-US" sz="1000"/>
                        <a:t>164757</a:t>
                      </a:r>
                    </a:p>
                  </a:txBody>
                  <a:tcPr/>
                </a:tc>
                <a:extLst>
                  <a:ext uri="{0D108BD9-81ED-4DB2-BD59-A6C34878D82A}">
                    <a16:rowId xmlns:a16="http://schemas.microsoft.com/office/drawing/2014/main" val="4206386726"/>
                  </a:ext>
                </a:extLst>
              </a:tr>
              <a:tr h="370840">
                <a:tc>
                  <a:txBody>
                    <a:bodyPr/>
                    <a:lstStyle/>
                    <a:p>
                      <a:r>
                        <a:rPr lang="de-DE" sz="1000" b="1"/>
                        <a:t>NDR 2 - 2017-02-22 16:16:30</a:t>
                      </a:r>
                      <a:r>
                        <a:rPr lang="de-DE" sz="1000"/>
                        <a:t>
Eure Lieblingssongs im #NDR2Hitmix gegen Wind und Wetter - Jessica Müller freut sich auf Eure Postings!</a:t>
                      </a:r>
                      <a:endParaRPr lang="en-US" sz="1000"/>
                    </a:p>
                  </a:txBody>
                  <a:tcPr/>
                </a:tc>
                <a:tc>
                  <a:txBody>
                    <a:bodyPr/>
                    <a:lstStyle/>
                    <a:p>
                      <a:r>
                        <a:rPr lang="en-US" sz="1000"/>
                        <a:t>30.96%</a:t>
                      </a:r>
                    </a:p>
                  </a:txBody>
                  <a:tcPr/>
                </a:tc>
                <a:tc>
                  <a:txBody>
                    <a:bodyPr/>
                    <a:lstStyle/>
                    <a:p>
                      <a:r>
                        <a:rPr lang="en-US" sz="1000"/>
                        <a:t>35.29%</a:t>
                      </a:r>
                    </a:p>
                  </a:txBody>
                  <a:tcPr/>
                </a:tc>
                <a:tc>
                  <a:txBody>
                    <a:bodyPr/>
                    <a:lstStyle/>
                    <a:p>
                      <a:r>
                        <a:rPr lang="en-US" sz="1000"/>
                        <a:t>5424</a:t>
                      </a:r>
                    </a:p>
                  </a:txBody>
                  <a:tcPr/>
                </a:tc>
                <a:tc>
                  <a:txBody>
                    <a:bodyPr/>
                    <a:lstStyle/>
                    <a:p>
                      <a:r>
                        <a:rPr lang="en-US" sz="1000"/>
                        <a:t>17038</a:t>
                      </a:r>
                    </a:p>
                  </a:txBody>
                  <a:tcPr/>
                </a:tc>
                <a:extLst>
                  <a:ext uri="{0D108BD9-81ED-4DB2-BD59-A6C34878D82A}">
                    <a16:rowId xmlns:a16="http://schemas.microsoft.com/office/drawing/2014/main" val="1324611929"/>
                  </a:ext>
                </a:extLst>
              </a:tr>
              <a:tr h="370840">
                <a:tc>
                  <a:txBody>
                    <a:bodyPr/>
                    <a:lstStyle/>
                    <a:p>
                      <a:r>
                        <a:rPr lang="de-DE" sz="1000" b="1"/>
                        <a:t>NDR 2 Soundcheck Neue Musik - Das Festival - 2017-09-16 16:36:34</a:t>
                      </a:r>
                      <a:r>
                        <a:rPr lang="de-DE" sz="1000"/>
                        <a:t>
So falsch lag der Freund von Anne-Marie doch gar nicht 😉🔥
Überzeugt euch selbst! Das Konzert aus Göttingen im Livestream ab 19:30 Uhr: ndr.de/ndr2soundcheck</a:t>
                      </a:r>
                      <a:endParaRPr lang="en-US" sz="1000"/>
                    </a:p>
                  </a:txBody>
                  <a:tcPr/>
                </a:tc>
                <a:tc>
                  <a:txBody>
                    <a:bodyPr/>
                    <a:lstStyle/>
                    <a:p>
                      <a:r>
                        <a:rPr lang="en-US" sz="1000"/>
                        <a:t>30.10%</a:t>
                      </a:r>
                    </a:p>
                  </a:txBody>
                  <a:tcPr/>
                </a:tc>
                <a:tc>
                  <a:txBody>
                    <a:bodyPr/>
                    <a:lstStyle/>
                    <a:p>
                      <a:r>
                        <a:rPr lang="en-US" sz="1000"/>
                        <a:t>60.79%</a:t>
                      </a:r>
                    </a:p>
                  </a:txBody>
                  <a:tcPr/>
                </a:tc>
                <a:tc>
                  <a:txBody>
                    <a:bodyPr/>
                    <a:lstStyle/>
                    <a:p>
                      <a:r>
                        <a:rPr lang="en-US" sz="1000"/>
                        <a:t>425</a:t>
                      </a:r>
                    </a:p>
                  </a:txBody>
                  <a:tcPr/>
                </a:tc>
                <a:tc>
                  <a:txBody>
                    <a:bodyPr/>
                    <a:lstStyle/>
                    <a:p>
                      <a:r>
                        <a:rPr lang="en-US" sz="1000"/>
                        <a:t>1372</a:t>
                      </a:r>
                    </a:p>
                  </a:txBody>
                  <a:tcPr/>
                </a:tc>
                <a:extLst>
                  <a:ext uri="{0D108BD9-81ED-4DB2-BD59-A6C34878D82A}">
                    <a16:rowId xmlns:a16="http://schemas.microsoft.com/office/drawing/2014/main" val="461478806"/>
                  </a:ext>
                </a:extLst>
              </a:tr>
            </a:tbl>
          </a:graphicData>
        </a:graphic>
      </p:graphicFrame>
      <p:sp>
        <p:nvSpPr>
          <p:cNvPr id="4" name="Text Placeholder 3">
            <a:extLst>
              <a:ext uri="{FF2B5EF4-FFF2-40B4-BE49-F238E27FC236}">
                <a16:creationId xmlns:a16="http://schemas.microsoft.com/office/drawing/2014/main" id="{365C8352-4255-47C2-8C56-07D95E8BA054}"/>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924004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F9188-0A67-429E-9DD2-061DCBF98B7D}"/>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7000D690-F61F-4B09-AD98-D41F2387B548}"/>
              </a:ext>
            </a:extLst>
          </p:cNvPr>
          <p:cNvGraphicFramePr>
            <a:graphicFrameLocks noGrp="1"/>
          </p:cNvGraphicFramePr>
          <p:nvPr>
            <p:ph type="tbl" sz="quarter" idx="13"/>
            <p:extLst>
              <p:ext uri="{D42A27DB-BD31-4B8C-83A1-F6EECF244321}">
                <p14:modId xmlns:p14="http://schemas.microsoft.com/office/powerpoint/2010/main" val="1288849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55113"/>
                    </a:ext>
                  </a:extLst>
                </a:gridCol>
                <a:gridCol w="1316736">
                  <a:extLst>
                    <a:ext uri="{9D8B030D-6E8A-4147-A177-3AD203B41FA5}">
                      <a16:colId xmlns:a16="http://schemas.microsoft.com/office/drawing/2014/main" val="2858494960"/>
                    </a:ext>
                  </a:extLst>
                </a:gridCol>
                <a:gridCol w="1481328">
                  <a:extLst>
                    <a:ext uri="{9D8B030D-6E8A-4147-A177-3AD203B41FA5}">
                      <a16:colId xmlns:a16="http://schemas.microsoft.com/office/drawing/2014/main" val="1795616544"/>
                    </a:ext>
                  </a:extLst>
                </a:gridCol>
                <a:gridCol w="1481328">
                  <a:extLst>
                    <a:ext uri="{9D8B030D-6E8A-4147-A177-3AD203B41FA5}">
                      <a16:colId xmlns:a16="http://schemas.microsoft.com/office/drawing/2014/main" val="2428230088"/>
                    </a:ext>
                  </a:extLst>
                </a:gridCol>
                <a:gridCol w="1481328">
                  <a:extLst>
                    <a:ext uri="{9D8B030D-6E8A-4147-A177-3AD203B41FA5}">
                      <a16:colId xmlns:a16="http://schemas.microsoft.com/office/drawing/2014/main" val="1156504107"/>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3477858796"/>
                  </a:ext>
                </a:extLst>
              </a:tr>
              <a:tr h="370840">
                <a:tc>
                  <a:txBody>
                    <a:bodyPr/>
                    <a:lstStyle/>
                    <a:p>
                      <a:r>
                        <a:rPr lang="en-US" sz="1000" b="1"/>
                        <a:t>NDR 2 Soundcheck Neue Musik - Das Festival - 2017-06-29 16:04:16</a:t>
                      </a:r>
                      <a:r>
                        <a:rPr lang="en-US" sz="1000"/>
                        <a:t>
Yeeaaaah!!! ❤️ Adel Tawil ist dabei!</a:t>
                      </a:r>
                    </a:p>
                  </a:txBody>
                  <a:tcPr/>
                </a:tc>
                <a:tc>
                  <a:txBody>
                    <a:bodyPr/>
                    <a:lstStyle/>
                    <a:p>
                      <a:r>
                        <a:rPr lang="en-US" sz="1000"/>
                        <a:t>n/a</a:t>
                      </a:r>
                    </a:p>
                  </a:txBody>
                  <a:tcPr/>
                </a:tc>
                <a:tc>
                  <a:txBody>
                    <a:bodyPr/>
                    <a:lstStyle/>
                    <a:p>
                      <a:r>
                        <a:rPr lang="en-US" sz="1000"/>
                        <a:t>38.4%</a:t>
                      </a:r>
                    </a:p>
                  </a:txBody>
                  <a:tcPr/>
                </a:tc>
                <a:tc>
                  <a:txBody>
                    <a:bodyPr/>
                    <a:lstStyle/>
                    <a:p>
                      <a:r>
                        <a:rPr lang="en-US" sz="1000"/>
                        <a:t>n/a</a:t>
                      </a:r>
                    </a:p>
                  </a:txBody>
                  <a:tcPr/>
                </a:tc>
                <a:tc>
                  <a:txBody>
                    <a:bodyPr/>
                    <a:lstStyle/>
                    <a:p>
                      <a:r>
                        <a:rPr lang="en-US" sz="1000"/>
                        <a:t>2803</a:t>
                      </a:r>
                    </a:p>
                  </a:txBody>
                  <a:tcPr/>
                </a:tc>
                <a:extLst>
                  <a:ext uri="{0D108BD9-81ED-4DB2-BD59-A6C34878D82A}">
                    <a16:rowId xmlns:a16="http://schemas.microsoft.com/office/drawing/2014/main" val="3945217052"/>
                  </a:ext>
                </a:extLst>
              </a:tr>
              <a:tr h="370840">
                <a:tc>
                  <a:txBody>
                    <a:bodyPr/>
                    <a:lstStyle/>
                    <a:p>
                      <a:r>
                        <a:rPr lang="en-US" sz="1000" b="1"/>
                        <a:t>NDR 2 Soundcheck Neue Musik - Das Festival - 2017-06-29 16:03:38</a:t>
                      </a:r>
                      <a:r>
                        <a:rPr lang="en-US" sz="1000"/>
                        <a:t>
JP Cooper kommt! 🤗</a:t>
                      </a:r>
                    </a:p>
                  </a:txBody>
                  <a:tcPr/>
                </a:tc>
                <a:tc>
                  <a:txBody>
                    <a:bodyPr/>
                    <a:lstStyle/>
                    <a:p>
                      <a:r>
                        <a:rPr lang="en-US" sz="1000"/>
                        <a:t>n/a</a:t>
                      </a:r>
                    </a:p>
                  </a:txBody>
                  <a:tcPr/>
                </a:tc>
                <a:tc>
                  <a:txBody>
                    <a:bodyPr/>
                    <a:lstStyle/>
                    <a:p>
                      <a:r>
                        <a:rPr lang="en-US" sz="1000"/>
                        <a:t>42.8%</a:t>
                      </a:r>
                    </a:p>
                  </a:txBody>
                  <a:tcPr/>
                </a:tc>
                <a:tc>
                  <a:txBody>
                    <a:bodyPr/>
                    <a:lstStyle/>
                    <a:p>
                      <a:r>
                        <a:rPr lang="en-US" sz="1000"/>
                        <a:t>n/a</a:t>
                      </a:r>
                    </a:p>
                  </a:txBody>
                  <a:tcPr/>
                </a:tc>
                <a:tc>
                  <a:txBody>
                    <a:bodyPr/>
                    <a:lstStyle/>
                    <a:p>
                      <a:r>
                        <a:rPr lang="en-US" sz="1000"/>
                        <a:t>1806</a:t>
                      </a:r>
                    </a:p>
                  </a:txBody>
                  <a:tcPr/>
                </a:tc>
                <a:extLst>
                  <a:ext uri="{0D108BD9-81ED-4DB2-BD59-A6C34878D82A}">
                    <a16:rowId xmlns:a16="http://schemas.microsoft.com/office/drawing/2014/main" val="742189142"/>
                  </a:ext>
                </a:extLst>
              </a:tr>
              <a:tr h="370840">
                <a:tc>
                  <a:txBody>
                    <a:bodyPr/>
                    <a:lstStyle/>
                    <a:p>
                      <a:r>
                        <a:rPr lang="de-DE" sz="1000" b="1"/>
                        <a:t>NDR 2 Soundcheck Neue Musik - Das Festival - 2017-08-03 20:51:40</a:t>
                      </a:r>
                      <a:r>
                        <a:rPr lang="de-DE" sz="1000"/>
                        <a:t>
Mit dabei beim großen Finale in der LOKHALLE: Der großartige Wincent Weiss! ❤️</a:t>
                      </a:r>
                      <a:endParaRPr lang="en-US" sz="1000"/>
                    </a:p>
                  </a:txBody>
                  <a:tcPr/>
                </a:tc>
                <a:tc>
                  <a:txBody>
                    <a:bodyPr/>
                    <a:lstStyle/>
                    <a:p>
                      <a:r>
                        <a:rPr lang="en-US" sz="1000"/>
                        <a:t>n/a</a:t>
                      </a:r>
                    </a:p>
                  </a:txBody>
                  <a:tcPr/>
                </a:tc>
                <a:tc>
                  <a:txBody>
                    <a:bodyPr/>
                    <a:lstStyle/>
                    <a:p>
                      <a:r>
                        <a:rPr lang="en-US" sz="1000"/>
                        <a:t>35.8%</a:t>
                      </a:r>
                    </a:p>
                  </a:txBody>
                  <a:tcPr/>
                </a:tc>
                <a:tc>
                  <a:txBody>
                    <a:bodyPr/>
                    <a:lstStyle/>
                    <a:p>
                      <a:r>
                        <a:rPr lang="en-US" sz="1000"/>
                        <a:t>n/a</a:t>
                      </a:r>
                    </a:p>
                  </a:txBody>
                  <a:tcPr/>
                </a:tc>
                <a:tc>
                  <a:txBody>
                    <a:bodyPr/>
                    <a:lstStyle/>
                    <a:p>
                      <a:r>
                        <a:rPr lang="en-US" sz="1000"/>
                        <a:t>3407</a:t>
                      </a:r>
                    </a:p>
                  </a:txBody>
                  <a:tcPr/>
                </a:tc>
                <a:extLst>
                  <a:ext uri="{0D108BD9-81ED-4DB2-BD59-A6C34878D82A}">
                    <a16:rowId xmlns:a16="http://schemas.microsoft.com/office/drawing/2014/main" val="3858599321"/>
                  </a:ext>
                </a:extLst>
              </a:tr>
              <a:tr h="370840">
                <a:tc>
                  <a:txBody>
                    <a:bodyPr/>
                    <a:lstStyle/>
                    <a:p>
                      <a:r>
                        <a:rPr lang="de-DE" sz="1000" b="1"/>
                        <a:t>NDR 2 Soundcheck Neue Musik - Das Festival - 2017-08-03 20:50:50</a:t>
                      </a:r>
                      <a:r>
                        <a:rPr lang="de-DE" sz="1000"/>
                        <a:t>
Wir freuen uns über Zak Abel in Göttingen! 🤗🎤</a:t>
                      </a:r>
                      <a:endParaRPr lang="en-US" sz="1000"/>
                    </a:p>
                  </a:txBody>
                  <a:tcPr/>
                </a:tc>
                <a:tc>
                  <a:txBody>
                    <a:bodyPr/>
                    <a:lstStyle/>
                    <a:p>
                      <a:r>
                        <a:rPr lang="en-US" sz="1000"/>
                        <a:t>n/a</a:t>
                      </a:r>
                    </a:p>
                  </a:txBody>
                  <a:tcPr/>
                </a:tc>
                <a:tc>
                  <a:txBody>
                    <a:bodyPr/>
                    <a:lstStyle/>
                    <a:p>
                      <a:r>
                        <a:rPr lang="en-US" sz="1000"/>
                        <a:t>46.4%</a:t>
                      </a:r>
                    </a:p>
                  </a:txBody>
                  <a:tcPr/>
                </a:tc>
                <a:tc>
                  <a:txBody>
                    <a:bodyPr/>
                    <a:lstStyle/>
                    <a:p>
                      <a:r>
                        <a:rPr lang="en-US" sz="1000"/>
                        <a:t>n/a</a:t>
                      </a:r>
                    </a:p>
                  </a:txBody>
                  <a:tcPr/>
                </a:tc>
                <a:tc>
                  <a:txBody>
                    <a:bodyPr/>
                    <a:lstStyle/>
                    <a:p>
                      <a:r>
                        <a:rPr lang="en-US" sz="1000"/>
                        <a:t>1512</a:t>
                      </a:r>
                    </a:p>
                  </a:txBody>
                  <a:tcPr/>
                </a:tc>
                <a:extLst>
                  <a:ext uri="{0D108BD9-81ED-4DB2-BD59-A6C34878D82A}">
                    <a16:rowId xmlns:a16="http://schemas.microsoft.com/office/drawing/2014/main" val="1640982670"/>
                  </a:ext>
                </a:extLst>
              </a:tr>
              <a:tr h="370840">
                <a:tc>
                  <a:txBody>
                    <a:bodyPr/>
                    <a:lstStyle/>
                    <a:p>
                      <a:r>
                        <a:rPr lang="de-DE" sz="1000" b="1"/>
                        <a:t>NDR 2 Soundcheck Neue Musik - Das Festival - 2017-06-29 16:05:33</a:t>
                      </a:r>
                      <a:r>
                        <a:rPr lang="de-DE" sz="1000"/>
                        <a:t>
ALMA kommt zu uns nach Göttingen!!! 😍 🔥</a:t>
                      </a:r>
                      <a:endParaRPr lang="en-US" sz="1000"/>
                    </a:p>
                  </a:txBody>
                  <a:tcPr/>
                </a:tc>
                <a:tc>
                  <a:txBody>
                    <a:bodyPr/>
                    <a:lstStyle/>
                    <a:p>
                      <a:r>
                        <a:rPr lang="en-US" sz="1000"/>
                        <a:t>n/a</a:t>
                      </a:r>
                    </a:p>
                  </a:txBody>
                  <a:tcPr/>
                </a:tc>
                <a:tc>
                  <a:txBody>
                    <a:bodyPr/>
                    <a:lstStyle/>
                    <a:p>
                      <a:r>
                        <a:rPr lang="en-US" sz="1000"/>
                        <a:t>54.6%</a:t>
                      </a:r>
                    </a:p>
                  </a:txBody>
                  <a:tcPr/>
                </a:tc>
                <a:tc>
                  <a:txBody>
                    <a:bodyPr/>
                    <a:lstStyle/>
                    <a:p>
                      <a:r>
                        <a:rPr lang="en-US" sz="1000"/>
                        <a:t>n/a</a:t>
                      </a:r>
                    </a:p>
                  </a:txBody>
                  <a:tcPr/>
                </a:tc>
                <a:tc>
                  <a:txBody>
                    <a:bodyPr/>
                    <a:lstStyle/>
                    <a:p>
                      <a:r>
                        <a:rPr lang="en-US" sz="1000"/>
                        <a:t>1852</a:t>
                      </a:r>
                    </a:p>
                  </a:txBody>
                  <a:tcPr/>
                </a:tc>
                <a:extLst>
                  <a:ext uri="{0D108BD9-81ED-4DB2-BD59-A6C34878D82A}">
                    <a16:rowId xmlns:a16="http://schemas.microsoft.com/office/drawing/2014/main" val="1723423239"/>
                  </a:ext>
                </a:extLst>
              </a:tr>
            </a:tbl>
          </a:graphicData>
        </a:graphic>
      </p:graphicFrame>
      <p:sp>
        <p:nvSpPr>
          <p:cNvPr id="4" name="Text Placeholder 3">
            <a:extLst>
              <a:ext uri="{FF2B5EF4-FFF2-40B4-BE49-F238E27FC236}">
                <a16:creationId xmlns:a16="http://schemas.microsoft.com/office/drawing/2014/main" id="{3EF87D2D-22AD-4442-BB82-1E7129019131}"/>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877022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EED38-DE6A-4946-8763-CBAFA0FFC751}"/>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1E214308-2985-46DD-B8DB-AA1BDDB21805}"/>
              </a:ext>
            </a:extLst>
          </p:cNvPr>
          <p:cNvGraphicFramePr>
            <a:graphicFrameLocks noGrp="1"/>
          </p:cNvGraphicFramePr>
          <p:nvPr>
            <p:ph type="tbl" sz="quarter" idx="13"/>
            <p:extLst>
              <p:ext uri="{D42A27DB-BD31-4B8C-83A1-F6EECF244321}">
                <p14:modId xmlns:p14="http://schemas.microsoft.com/office/powerpoint/2010/main" val="1807720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71699646"/>
                    </a:ext>
                  </a:extLst>
                </a:gridCol>
                <a:gridCol w="1234440">
                  <a:extLst>
                    <a:ext uri="{9D8B030D-6E8A-4147-A177-3AD203B41FA5}">
                      <a16:colId xmlns:a16="http://schemas.microsoft.com/office/drawing/2014/main" val="3784946581"/>
                    </a:ext>
                  </a:extLst>
                </a:gridCol>
                <a:gridCol w="822960">
                  <a:extLst>
                    <a:ext uri="{9D8B030D-6E8A-4147-A177-3AD203B41FA5}">
                      <a16:colId xmlns:a16="http://schemas.microsoft.com/office/drawing/2014/main" val="2685420987"/>
                    </a:ext>
                  </a:extLst>
                </a:gridCol>
                <a:gridCol w="822960">
                  <a:extLst>
                    <a:ext uri="{9D8B030D-6E8A-4147-A177-3AD203B41FA5}">
                      <a16:colId xmlns:a16="http://schemas.microsoft.com/office/drawing/2014/main" val="3078498752"/>
                    </a:ext>
                  </a:extLst>
                </a:gridCol>
                <a:gridCol w="822960">
                  <a:extLst>
                    <a:ext uri="{9D8B030D-6E8A-4147-A177-3AD203B41FA5}">
                      <a16:colId xmlns:a16="http://schemas.microsoft.com/office/drawing/2014/main" val="890188440"/>
                    </a:ext>
                  </a:extLst>
                </a:gridCol>
                <a:gridCol w="822960">
                  <a:extLst>
                    <a:ext uri="{9D8B030D-6E8A-4147-A177-3AD203B41FA5}">
                      <a16:colId xmlns:a16="http://schemas.microsoft.com/office/drawing/2014/main" val="1982091395"/>
                    </a:ext>
                  </a:extLst>
                </a:gridCol>
                <a:gridCol w="411480">
                  <a:extLst>
                    <a:ext uri="{9D8B030D-6E8A-4147-A177-3AD203B41FA5}">
                      <a16:colId xmlns:a16="http://schemas.microsoft.com/office/drawing/2014/main" val="67166155"/>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249932685"/>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2581921</a:t>
                      </a:r>
                    </a:p>
                  </a:txBody>
                  <a:tcPr/>
                </a:tc>
                <a:tc>
                  <a:txBody>
                    <a:bodyPr/>
                    <a:lstStyle/>
                    <a:p>
                      <a:r>
                        <a:rPr lang="en-US" sz="1000"/>
                        <a:t>0</a:t>
                      </a:r>
                    </a:p>
                  </a:txBody>
                  <a:tcPr/>
                </a:tc>
                <a:tc>
                  <a:txBody>
                    <a:bodyPr/>
                    <a:lstStyle/>
                    <a:p>
                      <a:r>
                        <a:rPr lang="en-US" sz="1000"/>
                        <a:t>2538056</a:t>
                      </a:r>
                    </a:p>
                  </a:txBody>
                  <a:tcPr/>
                </a:tc>
                <a:tc>
                  <a:txBody>
                    <a:bodyPr/>
                    <a:lstStyle/>
                    <a:p>
                      <a:r>
                        <a:rPr lang="en-US" sz="1000"/>
                        <a:t>84034</a:t>
                      </a:r>
                    </a:p>
                  </a:txBody>
                  <a:tcPr/>
                </a:tc>
                <a:tc>
                  <a:txBody>
                    <a:bodyPr/>
                    <a:lstStyle/>
                    <a:p>
                      <a:r>
                        <a:rPr lang="en-US" sz="1000"/>
                        <a:t>2581921</a:t>
                      </a:r>
                    </a:p>
                  </a:txBody>
                  <a:tcPr/>
                </a:tc>
                <a:tc>
                  <a:txBody>
                    <a:bodyPr/>
                    <a:lstStyle/>
                    <a:p>
                      <a:r>
                        <a:rPr lang="en-US" sz="1000"/>
                        <a:t>Photo</a:t>
                      </a:r>
                    </a:p>
                  </a:txBody>
                  <a:tcPr/>
                </a:tc>
                <a:extLst>
                  <a:ext uri="{0D108BD9-81ED-4DB2-BD59-A6C34878D82A}">
                    <a16:rowId xmlns:a16="http://schemas.microsoft.com/office/drawing/2014/main" val="3403355860"/>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623448</a:t>
                      </a:r>
                    </a:p>
                  </a:txBody>
                  <a:tcPr/>
                </a:tc>
                <a:tc>
                  <a:txBody>
                    <a:bodyPr/>
                    <a:lstStyle/>
                    <a:p>
                      <a:r>
                        <a:rPr lang="en-US" sz="1000"/>
                        <a:t>0</a:t>
                      </a:r>
                    </a:p>
                  </a:txBody>
                  <a:tcPr/>
                </a:tc>
                <a:tc>
                  <a:txBody>
                    <a:bodyPr/>
                    <a:lstStyle/>
                    <a:p>
                      <a:r>
                        <a:rPr lang="en-US" sz="1000"/>
                        <a:t>350641</a:t>
                      </a:r>
                    </a:p>
                  </a:txBody>
                  <a:tcPr/>
                </a:tc>
                <a:tc>
                  <a:txBody>
                    <a:bodyPr/>
                    <a:lstStyle/>
                    <a:p>
                      <a:r>
                        <a:rPr lang="en-US" sz="1000"/>
                        <a:t>265730</a:t>
                      </a:r>
                    </a:p>
                  </a:txBody>
                  <a:tcPr/>
                </a:tc>
                <a:tc>
                  <a:txBody>
                    <a:bodyPr/>
                    <a:lstStyle/>
                    <a:p>
                      <a:r>
                        <a:rPr lang="en-US" sz="1000"/>
                        <a:t>623448</a:t>
                      </a:r>
                    </a:p>
                  </a:txBody>
                  <a:tcPr/>
                </a:tc>
                <a:tc>
                  <a:txBody>
                    <a:bodyPr/>
                    <a:lstStyle/>
                    <a:p>
                      <a:r>
                        <a:rPr lang="en-US" sz="1000"/>
                        <a:t>Video</a:t>
                      </a:r>
                    </a:p>
                  </a:txBody>
                  <a:tcPr/>
                </a:tc>
                <a:extLst>
                  <a:ext uri="{0D108BD9-81ED-4DB2-BD59-A6C34878D82A}">
                    <a16:rowId xmlns:a16="http://schemas.microsoft.com/office/drawing/2014/main" val="1396775483"/>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623132</a:t>
                      </a:r>
                    </a:p>
                  </a:txBody>
                  <a:tcPr/>
                </a:tc>
                <a:tc>
                  <a:txBody>
                    <a:bodyPr/>
                    <a:lstStyle/>
                    <a:p>
                      <a:r>
                        <a:rPr lang="en-US" sz="1000"/>
                        <a:t>0</a:t>
                      </a:r>
                    </a:p>
                  </a:txBody>
                  <a:tcPr/>
                </a:tc>
                <a:tc>
                  <a:txBody>
                    <a:bodyPr/>
                    <a:lstStyle/>
                    <a:p>
                      <a:r>
                        <a:rPr lang="en-US" sz="1000"/>
                        <a:t>560834</a:t>
                      </a:r>
                    </a:p>
                  </a:txBody>
                  <a:tcPr/>
                </a:tc>
                <a:tc>
                  <a:txBody>
                    <a:bodyPr/>
                    <a:lstStyle/>
                    <a:p>
                      <a:r>
                        <a:rPr lang="en-US" sz="1000"/>
                        <a:t>59148</a:t>
                      </a:r>
                    </a:p>
                  </a:txBody>
                  <a:tcPr/>
                </a:tc>
                <a:tc>
                  <a:txBody>
                    <a:bodyPr/>
                    <a:lstStyle/>
                    <a:p>
                      <a:r>
                        <a:rPr lang="en-US" sz="1000"/>
                        <a:t>623132</a:t>
                      </a:r>
                    </a:p>
                  </a:txBody>
                  <a:tcPr/>
                </a:tc>
                <a:tc>
                  <a:txBody>
                    <a:bodyPr/>
                    <a:lstStyle/>
                    <a:p>
                      <a:r>
                        <a:rPr lang="en-US" sz="1000"/>
                        <a:t>Video</a:t>
                      </a:r>
                    </a:p>
                  </a:txBody>
                  <a:tcPr/>
                </a:tc>
                <a:extLst>
                  <a:ext uri="{0D108BD9-81ED-4DB2-BD59-A6C34878D82A}">
                    <a16:rowId xmlns:a16="http://schemas.microsoft.com/office/drawing/2014/main" val="2577619384"/>
                  </a:ext>
                </a:extLst>
              </a:tr>
              <a:tr h="370840">
                <a:tc>
                  <a:txBody>
                    <a:bodyPr/>
                    <a:lstStyle/>
                    <a:p>
                      <a:r>
                        <a:rPr lang="en-US" sz="1000" b="1"/>
                        <a:t>NDR 2 - 2017-03-29 16:54:04</a:t>
                      </a:r>
                      <a:r>
                        <a:rPr lang="en-US" sz="1000"/>
                        <a:t>
stars@ndr2 unplugged mit James Blunt! ❤️
"Make Me Better" komplett hier 👉 ndr.de/ndr2/jamesblunt532.html</a:t>
                      </a:r>
                    </a:p>
                  </a:txBody>
                  <a:tcPr/>
                </a:tc>
                <a:tc>
                  <a:txBody>
                    <a:bodyPr/>
                    <a:lstStyle/>
                    <a:p>
                      <a:r>
                        <a:rPr lang="en-US" sz="1000"/>
                        <a:t>556917</a:t>
                      </a:r>
                    </a:p>
                  </a:txBody>
                  <a:tcPr/>
                </a:tc>
                <a:tc>
                  <a:txBody>
                    <a:bodyPr/>
                    <a:lstStyle/>
                    <a:p>
                      <a:r>
                        <a:rPr lang="en-US" sz="1000"/>
                        <a:t>35536</a:t>
                      </a:r>
                    </a:p>
                  </a:txBody>
                  <a:tcPr/>
                </a:tc>
                <a:tc>
                  <a:txBody>
                    <a:bodyPr/>
                    <a:lstStyle/>
                    <a:p>
                      <a:r>
                        <a:rPr lang="en-US" sz="1000"/>
                        <a:t>434461</a:t>
                      </a:r>
                    </a:p>
                  </a:txBody>
                  <a:tcPr/>
                </a:tc>
                <a:tc>
                  <a:txBody>
                    <a:bodyPr/>
                    <a:lstStyle/>
                    <a:p>
                      <a:r>
                        <a:rPr lang="en-US" sz="1000"/>
                        <a:t>74672</a:t>
                      </a:r>
                    </a:p>
                  </a:txBody>
                  <a:tcPr/>
                </a:tc>
                <a:tc>
                  <a:txBody>
                    <a:bodyPr/>
                    <a:lstStyle/>
                    <a:p>
                      <a:r>
                        <a:rPr lang="en-US" sz="1000"/>
                        <a:t>521381</a:t>
                      </a:r>
                    </a:p>
                  </a:txBody>
                  <a:tcPr/>
                </a:tc>
                <a:tc>
                  <a:txBody>
                    <a:bodyPr/>
                    <a:lstStyle/>
                    <a:p>
                      <a:r>
                        <a:rPr lang="en-US" sz="1000"/>
                        <a:t>Video</a:t>
                      </a:r>
                    </a:p>
                  </a:txBody>
                  <a:tcPr/>
                </a:tc>
                <a:extLst>
                  <a:ext uri="{0D108BD9-81ED-4DB2-BD59-A6C34878D82A}">
                    <a16:rowId xmlns:a16="http://schemas.microsoft.com/office/drawing/2014/main" val="1881065651"/>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545431</a:t>
                      </a:r>
                    </a:p>
                  </a:txBody>
                  <a:tcPr/>
                </a:tc>
                <a:tc>
                  <a:txBody>
                    <a:bodyPr/>
                    <a:lstStyle/>
                    <a:p>
                      <a:r>
                        <a:rPr lang="en-US" sz="1000"/>
                        <a:t>0</a:t>
                      </a:r>
                    </a:p>
                  </a:txBody>
                  <a:tcPr/>
                </a:tc>
                <a:tc>
                  <a:txBody>
                    <a:bodyPr/>
                    <a:lstStyle/>
                    <a:p>
                      <a:r>
                        <a:rPr lang="en-US" sz="1000"/>
                        <a:t>382971</a:t>
                      </a:r>
                    </a:p>
                  </a:txBody>
                  <a:tcPr/>
                </a:tc>
                <a:tc>
                  <a:txBody>
                    <a:bodyPr/>
                    <a:lstStyle/>
                    <a:p>
                      <a:r>
                        <a:rPr lang="en-US" sz="1000"/>
                        <a:t>174534</a:t>
                      </a:r>
                    </a:p>
                  </a:txBody>
                  <a:tcPr/>
                </a:tc>
                <a:tc>
                  <a:txBody>
                    <a:bodyPr/>
                    <a:lstStyle/>
                    <a:p>
                      <a:r>
                        <a:rPr lang="en-US" sz="1000"/>
                        <a:t>545431</a:t>
                      </a:r>
                    </a:p>
                  </a:txBody>
                  <a:tcPr/>
                </a:tc>
                <a:tc>
                  <a:txBody>
                    <a:bodyPr/>
                    <a:lstStyle/>
                    <a:p>
                      <a:r>
                        <a:rPr lang="en-US" sz="1000"/>
                        <a:t>Video</a:t>
                      </a:r>
                    </a:p>
                  </a:txBody>
                  <a:tcPr/>
                </a:tc>
                <a:extLst>
                  <a:ext uri="{0D108BD9-81ED-4DB2-BD59-A6C34878D82A}">
                    <a16:rowId xmlns:a16="http://schemas.microsoft.com/office/drawing/2014/main" val="1347737104"/>
                  </a:ext>
                </a:extLst>
              </a:tr>
            </a:tbl>
          </a:graphicData>
        </a:graphic>
      </p:graphicFrame>
      <p:sp>
        <p:nvSpPr>
          <p:cNvPr id="4" name="Text Placeholder 3">
            <a:extLst>
              <a:ext uri="{FF2B5EF4-FFF2-40B4-BE49-F238E27FC236}">
                <a16:creationId xmlns:a16="http://schemas.microsoft.com/office/drawing/2014/main" id="{959247B7-F704-4F10-9D17-6D9D1E252F08}"/>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40094692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A6567-EA0F-49E8-8683-B6A8B1A87BB8}"/>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F5FEF43F-9561-4D26-9FB8-2D5BD41F8A69}"/>
              </a:ext>
            </a:extLst>
          </p:cNvPr>
          <p:cNvGraphicFramePr>
            <a:graphicFrameLocks noGrp="1"/>
          </p:cNvGraphicFramePr>
          <p:nvPr>
            <p:ph type="tbl" sz="quarter" idx="13"/>
            <p:extLst>
              <p:ext uri="{D42A27DB-BD31-4B8C-83A1-F6EECF244321}">
                <p14:modId xmlns:p14="http://schemas.microsoft.com/office/powerpoint/2010/main" val="2795106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10030422"/>
                    </a:ext>
                  </a:extLst>
                </a:gridCol>
                <a:gridCol w="1234440">
                  <a:extLst>
                    <a:ext uri="{9D8B030D-6E8A-4147-A177-3AD203B41FA5}">
                      <a16:colId xmlns:a16="http://schemas.microsoft.com/office/drawing/2014/main" val="1968784353"/>
                    </a:ext>
                  </a:extLst>
                </a:gridCol>
                <a:gridCol w="1234440">
                  <a:extLst>
                    <a:ext uri="{9D8B030D-6E8A-4147-A177-3AD203B41FA5}">
                      <a16:colId xmlns:a16="http://schemas.microsoft.com/office/drawing/2014/main" val="2922712786"/>
                    </a:ext>
                  </a:extLst>
                </a:gridCol>
                <a:gridCol w="1234440">
                  <a:extLst>
                    <a:ext uri="{9D8B030D-6E8A-4147-A177-3AD203B41FA5}">
                      <a16:colId xmlns:a16="http://schemas.microsoft.com/office/drawing/2014/main" val="302082084"/>
                    </a:ext>
                  </a:extLst>
                </a:gridCol>
                <a:gridCol w="822960">
                  <a:extLst>
                    <a:ext uri="{9D8B030D-6E8A-4147-A177-3AD203B41FA5}">
                      <a16:colId xmlns:a16="http://schemas.microsoft.com/office/drawing/2014/main" val="122711219"/>
                    </a:ext>
                  </a:extLst>
                </a:gridCol>
                <a:gridCol w="411480">
                  <a:extLst>
                    <a:ext uri="{9D8B030D-6E8A-4147-A177-3AD203B41FA5}">
                      <a16:colId xmlns:a16="http://schemas.microsoft.com/office/drawing/2014/main" val="321969020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424687522"/>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169201</a:t>
                      </a:r>
                    </a:p>
                  </a:txBody>
                  <a:tcPr/>
                </a:tc>
                <a:tc>
                  <a:txBody>
                    <a:bodyPr/>
                    <a:lstStyle/>
                    <a:p>
                      <a:r>
                        <a:rPr lang="en-US" sz="1000"/>
                        <a:t>2581921</a:t>
                      </a:r>
                    </a:p>
                  </a:txBody>
                  <a:tcPr/>
                </a:tc>
                <a:tc>
                  <a:txBody>
                    <a:bodyPr/>
                    <a:lstStyle/>
                    <a:p>
                      <a:r>
                        <a:rPr lang="en-US" sz="1000"/>
                        <a:t>6.6%</a:t>
                      </a:r>
                    </a:p>
                  </a:txBody>
                  <a:tcPr/>
                </a:tc>
                <a:tc>
                  <a:txBody>
                    <a:bodyPr/>
                    <a:lstStyle/>
                    <a:p>
                      <a:r>
                        <a:rPr lang="en-US" sz="1000"/>
                        <a:t>62188</a:t>
                      </a:r>
                    </a:p>
                  </a:txBody>
                  <a:tcPr/>
                </a:tc>
                <a:tc>
                  <a:txBody>
                    <a:bodyPr/>
                    <a:lstStyle/>
                    <a:p>
                      <a:r>
                        <a:rPr lang="en-US" sz="1000"/>
                        <a:t>Photo</a:t>
                      </a:r>
                    </a:p>
                  </a:txBody>
                  <a:tcPr/>
                </a:tc>
                <a:extLst>
                  <a:ext uri="{0D108BD9-81ED-4DB2-BD59-A6C34878D82A}">
                    <a16:rowId xmlns:a16="http://schemas.microsoft.com/office/drawing/2014/main" val="2678913319"/>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64181</a:t>
                      </a:r>
                    </a:p>
                  </a:txBody>
                  <a:tcPr/>
                </a:tc>
                <a:tc>
                  <a:txBody>
                    <a:bodyPr/>
                    <a:lstStyle/>
                    <a:p>
                      <a:r>
                        <a:rPr lang="en-US" sz="1000"/>
                        <a:t>623132</a:t>
                      </a:r>
                    </a:p>
                  </a:txBody>
                  <a:tcPr/>
                </a:tc>
                <a:tc>
                  <a:txBody>
                    <a:bodyPr/>
                    <a:lstStyle/>
                    <a:p>
                      <a:r>
                        <a:rPr lang="en-US" sz="1000"/>
                        <a:t>10.3%</a:t>
                      </a:r>
                    </a:p>
                  </a:txBody>
                  <a:tcPr/>
                </a:tc>
                <a:tc>
                  <a:txBody>
                    <a:bodyPr/>
                    <a:lstStyle/>
                    <a:p>
                      <a:r>
                        <a:rPr lang="en-US" sz="1000"/>
                        <a:t>8843</a:t>
                      </a:r>
                    </a:p>
                  </a:txBody>
                  <a:tcPr/>
                </a:tc>
                <a:tc>
                  <a:txBody>
                    <a:bodyPr/>
                    <a:lstStyle/>
                    <a:p>
                      <a:r>
                        <a:rPr lang="en-US" sz="1000"/>
                        <a:t>Video</a:t>
                      </a:r>
                    </a:p>
                  </a:txBody>
                  <a:tcPr/>
                </a:tc>
                <a:extLst>
                  <a:ext uri="{0D108BD9-81ED-4DB2-BD59-A6C34878D82A}">
                    <a16:rowId xmlns:a16="http://schemas.microsoft.com/office/drawing/2014/main" val="3240115136"/>
                  </a:ext>
                </a:extLst>
              </a:tr>
              <a:tr h="370840">
                <a:tc>
                  <a:txBody>
                    <a:bodyPr/>
                    <a:lstStyle/>
                    <a:p>
                      <a:r>
                        <a:rPr lang="de-DE" sz="1000" b="1"/>
                        <a:t>NDR 2 - 2017-05-20 16:27:15</a:t>
                      </a:r>
                      <a:r>
                        <a:rPr lang="de-DE" sz="1000"/>
                        <a:t>
Der Schlusspfiff bei HSV gegen VfL Wolfsburg aus unserer Sicht. Da hält es NDR 2 Reporter Alexander Bleick nicht mehr auf dem Sitz. 😉👍⚽️</a:t>
                      </a:r>
                      <a:endParaRPr lang="en-US" sz="1000"/>
                    </a:p>
                  </a:txBody>
                  <a:tcPr/>
                </a:tc>
                <a:tc>
                  <a:txBody>
                    <a:bodyPr/>
                    <a:lstStyle/>
                    <a:p>
                      <a:r>
                        <a:rPr lang="en-US" sz="1000"/>
                        <a:t>43669</a:t>
                      </a:r>
                    </a:p>
                  </a:txBody>
                  <a:tcPr/>
                </a:tc>
                <a:tc>
                  <a:txBody>
                    <a:bodyPr/>
                    <a:lstStyle/>
                    <a:p>
                      <a:r>
                        <a:rPr lang="en-US" sz="1000"/>
                        <a:t>329329</a:t>
                      </a:r>
                    </a:p>
                  </a:txBody>
                  <a:tcPr/>
                </a:tc>
                <a:tc>
                  <a:txBody>
                    <a:bodyPr/>
                    <a:lstStyle/>
                    <a:p>
                      <a:r>
                        <a:rPr lang="en-US" sz="1000"/>
                        <a:t>13.3%</a:t>
                      </a:r>
                    </a:p>
                  </a:txBody>
                  <a:tcPr/>
                </a:tc>
                <a:tc>
                  <a:txBody>
                    <a:bodyPr/>
                    <a:lstStyle/>
                    <a:p>
                      <a:r>
                        <a:rPr lang="en-US" sz="1000"/>
                        <a:t>2834</a:t>
                      </a:r>
                    </a:p>
                  </a:txBody>
                  <a:tcPr/>
                </a:tc>
                <a:tc>
                  <a:txBody>
                    <a:bodyPr/>
                    <a:lstStyle/>
                    <a:p>
                      <a:r>
                        <a:rPr lang="en-US" sz="1000"/>
                        <a:t>Video</a:t>
                      </a:r>
                    </a:p>
                  </a:txBody>
                  <a:tcPr/>
                </a:tc>
                <a:extLst>
                  <a:ext uri="{0D108BD9-81ED-4DB2-BD59-A6C34878D82A}">
                    <a16:rowId xmlns:a16="http://schemas.microsoft.com/office/drawing/2014/main" val="857836849"/>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37511</a:t>
                      </a:r>
                    </a:p>
                  </a:txBody>
                  <a:tcPr/>
                </a:tc>
                <a:tc>
                  <a:txBody>
                    <a:bodyPr/>
                    <a:lstStyle/>
                    <a:p>
                      <a:r>
                        <a:rPr lang="en-US" sz="1000"/>
                        <a:t>623448</a:t>
                      </a:r>
                    </a:p>
                  </a:txBody>
                  <a:tcPr/>
                </a:tc>
                <a:tc>
                  <a:txBody>
                    <a:bodyPr/>
                    <a:lstStyle/>
                    <a:p>
                      <a:r>
                        <a:rPr lang="en-US" sz="1000"/>
                        <a:t>6.0%</a:t>
                      </a:r>
                    </a:p>
                  </a:txBody>
                  <a:tcPr/>
                </a:tc>
                <a:tc>
                  <a:txBody>
                    <a:bodyPr/>
                    <a:lstStyle/>
                    <a:p>
                      <a:r>
                        <a:rPr lang="en-US" sz="1000"/>
                        <a:t>5747</a:t>
                      </a:r>
                    </a:p>
                  </a:txBody>
                  <a:tcPr/>
                </a:tc>
                <a:tc>
                  <a:txBody>
                    <a:bodyPr/>
                    <a:lstStyle/>
                    <a:p>
                      <a:r>
                        <a:rPr lang="en-US" sz="1000"/>
                        <a:t>Video</a:t>
                      </a:r>
                    </a:p>
                  </a:txBody>
                  <a:tcPr/>
                </a:tc>
                <a:extLst>
                  <a:ext uri="{0D108BD9-81ED-4DB2-BD59-A6C34878D82A}">
                    <a16:rowId xmlns:a16="http://schemas.microsoft.com/office/drawing/2014/main" val="3659026716"/>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32135</a:t>
                      </a:r>
                    </a:p>
                  </a:txBody>
                  <a:tcPr/>
                </a:tc>
                <a:tc>
                  <a:txBody>
                    <a:bodyPr/>
                    <a:lstStyle/>
                    <a:p>
                      <a:r>
                        <a:rPr lang="en-US" sz="1000"/>
                        <a:t>545431</a:t>
                      </a:r>
                    </a:p>
                  </a:txBody>
                  <a:tcPr/>
                </a:tc>
                <a:tc>
                  <a:txBody>
                    <a:bodyPr/>
                    <a:lstStyle/>
                    <a:p>
                      <a:r>
                        <a:rPr lang="en-US" sz="1000"/>
                        <a:t>5.9%</a:t>
                      </a:r>
                    </a:p>
                  </a:txBody>
                  <a:tcPr/>
                </a:tc>
                <a:tc>
                  <a:txBody>
                    <a:bodyPr/>
                    <a:lstStyle/>
                    <a:p>
                      <a:r>
                        <a:rPr lang="en-US" sz="1000"/>
                        <a:t>7405</a:t>
                      </a:r>
                    </a:p>
                  </a:txBody>
                  <a:tcPr/>
                </a:tc>
                <a:tc>
                  <a:txBody>
                    <a:bodyPr/>
                    <a:lstStyle/>
                    <a:p>
                      <a:r>
                        <a:rPr lang="en-US" sz="1000"/>
                        <a:t>Video</a:t>
                      </a:r>
                    </a:p>
                  </a:txBody>
                  <a:tcPr/>
                </a:tc>
                <a:extLst>
                  <a:ext uri="{0D108BD9-81ED-4DB2-BD59-A6C34878D82A}">
                    <a16:rowId xmlns:a16="http://schemas.microsoft.com/office/drawing/2014/main" val="4248662859"/>
                  </a:ext>
                </a:extLst>
              </a:tr>
            </a:tbl>
          </a:graphicData>
        </a:graphic>
      </p:graphicFrame>
      <p:sp>
        <p:nvSpPr>
          <p:cNvPr id="4" name="Text Placeholder 3">
            <a:extLst>
              <a:ext uri="{FF2B5EF4-FFF2-40B4-BE49-F238E27FC236}">
                <a16:creationId xmlns:a16="http://schemas.microsoft.com/office/drawing/2014/main" id="{FDBBA832-D043-4F01-B955-FA59F80987A7}"/>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505572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B7A124-0B8C-49EA-8BD6-B61D8F6EE283}"/>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7C2A8458-D339-4E56-A9D6-C49B07CCB873}"/>
              </a:ext>
            </a:extLst>
          </p:cNvPr>
          <p:cNvGraphicFramePr>
            <a:graphicFrameLocks noGrp="1"/>
          </p:cNvGraphicFramePr>
          <p:nvPr>
            <p:ph type="tbl" sz="quarter" idx="13"/>
            <p:extLst>
              <p:ext uri="{D42A27DB-BD31-4B8C-83A1-F6EECF244321}">
                <p14:modId xmlns:p14="http://schemas.microsoft.com/office/powerpoint/2010/main" val="359218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8242159"/>
                    </a:ext>
                  </a:extLst>
                </a:gridCol>
                <a:gridCol w="1234440">
                  <a:extLst>
                    <a:ext uri="{9D8B030D-6E8A-4147-A177-3AD203B41FA5}">
                      <a16:colId xmlns:a16="http://schemas.microsoft.com/office/drawing/2014/main" val="1171974777"/>
                    </a:ext>
                  </a:extLst>
                </a:gridCol>
                <a:gridCol w="1234440">
                  <a:extLst>
                    <a:ext uri="{9D8B030D-6E8A-4147-A177-3AD203B41FA5}">
                      <a16:colId xmlns:a16="http://schemas.microsoft.com/office/drawing/2014/main" val="1802099777"/>
                    </a:ext>
                  </a:extLst>
                </a:gridCol>
                <a:gridCol w="1234440">
                  <a:extLst>
                    <a:ext uri="{9D8B030D-6E8A-4147-A177-3AD203B41FA5}">
                      <a16:colId xmlns:a16="http://schemas.microsoft.com/office/drawing/2014/main" val="3253085321"/>
                    </a:ext>
                  </a:extLst>
                </a:gridCol>
                <a:gridCol w="822960">
                  <a:extLst>
                    <a:ext uri="{9D8B030D-6E8A-4147-A177-3AD203B41FA5}">
                      <a16:colId xmlns:a16="http://schemas.microsoft.com/office/drawing/2014/main" val="960537572"/>
                    </a:ext>
                  </a:extLst>
                </a:gridCol>
                <a:gridCol w="411480">
                  <a:extLst>
                    <a:ext uri="{9D8B030D-6E8A-4147-A177-3AD203B41FA5}">
                      <a16:colId xmlns:a16="http://schemas.microsoft.com/office/drawing/2014/main" val="11092372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515057848"/>
                  </a:ext>
                </a:extLst>
              </a:tr>
              <a:tr h="370840">
                <a:tc>
                  <a:txBody>
                    <a:bodyPr/>
                    <a:lstStyle/>
                    <a:p>
                      <a:r>
                        <a:rPr lang="de-DE" sz="1000" b="1"/>
                        <a:t>NDR 2 Soundcheck Neue Musik - Das Festival - 2017-06-29 16:05:33</a:t>
                      </a:r>
                      <a:r>
                        <a:rPr lang="de-DE" sz="1000"/>
                        <a:t>
ALMA kommt zu uns nach Göttingen!!! 😍 🔥</a:t>
                      </a:r>
                      <a:endParaRPr lang="en-US" sz="1000"/>
                    </a:p>
                  </a:txBody>
                  <a:tcPr/>
                </a:tc>
                <a:tc>
                  <a:txBody>
                    <a:bodyPr/>
                    <a:lstStyle/>
                    <a:p>
                      <a:r>
                        <a:rPr lang="en-US" sz="1000"/>
                        <a:t>18.4%</a:t>
                      </a:r>
                    </a:p>
                  </a:txBody>
                  <a:tcPr/>
                </a:tc>
                <a:tc>
                  <a:txBody>
                    <a:bodyPr/>
                    <a:lstStyle/>
                    <a:p>
                      <a:r>
                        <a:rPr lang="en-US" sz="1000"/>
                        <a:t>340</a:t>
                      </a:r>
                    </a:p>
                  </a:txBody>
                  <a:tcPr/>
                </a:tc>
                <a:tc>
                  <a:txBody>
                    <a:bodyPr/>
                    <a:lstStyle/>
                    <a:p>
                      <a:r>
                        <a:rPr lang="en-US" sz="1000"/>
                        <a:t>1852</a:t>
                      </a:r>
                    </a:p>
                  </a:txBody>
                  <a:tcPr/>
                </a:tc>
                <a:tc>
                  <a:txBody>
                    <a:bodyPr/>
                    <a:lstStyle/>
                    <a:p>
                      <a:r>
                        <a:rPr lang="en-US" sz="1000"/>
                        <a:t>26</a:t>
                      </a:r>
                    </a:p>
                  </a:txBody>
                  <a:tcPr/>
                </a:tc>
                <a:tc>
                  <a:txBody>
                    <a:bodyPr/>
                    <a:lstStyle/>
                    <a:p>
                      <a:r>
                        <a:rPr lang="en-US" sz="1000"/>
                        <a:t>Video</a:t>
                      </a:r>
                    </a:p>
                  </a:txBody>
                  <a:tcPr/>
                </a:tc>
                <a:extLst>
                  <a:ext uri="{0D108BD9-81ED-4DB2-BD59-A6C34878D82A}">
                    <a16:rowId xmlns:a16="http://schemas.microsoft.com/office/drawing/2014/main" val="439910360"/>
                  </a:ext>
                </a:extLst>
              </a:tr>
              <a:tr h="370840">
                <a:tc>
                  <a:txBody>
                    <a:bodyPr/>
                    <a:lstStyle/>
                    <a:p>
                      <a:r>
                        <a:rPr lang="de-DE" sz="1000" b="1"/>
                        <a:t>NDR 2 Soundcheck Neue Musik - Das Festival - 2017-08-03 20:50:50</a:t>
                      </a:r>
                      <a:r>
                        <a:rPr lang="de-DE" sz="1000"/>
                        <a:t>
Wir freuen uns über Zak Abel in Göttingen! 🤗🎤</a:t>
                      </a:r>
                      <a:endParaRPr lang="en-US" sz="1000"/>
                    </a:p>
                  </a:txBody>
                  <a:tcPr/>
                </a:tc>
                <a:tc>
                  <a:txBody>
                    <a:bodyPr/>
                    <a:lstStyle/>
                    <a:p>
                      <a:r>
                        <a:rPr lang="en-US" sz="1000"/>
                        <a:t>16.9%</a:t>
                      </a:r>
                    </a:p>
                  </a:txBody>
                  <a:tcPr/>
                </a:tc>
                <a:tc>
                  <a:txBody>
                    <a:bodyPr/>
                    <a:lstStyle/>
                    <a:p>
                      <a:r>
                        <a:rPr lang="en-US" sz="1000"/>
                        <a:t>256</a:t>
                      </a:r>
                    </a:p>
                  </a:txBody>
                  <a:tcPr/>
                </a:tc>
                <a:tc>
                  <a:txBody>
                    <a:bodyPr/>
                    <a:lstStyle/>
                    <a:p>
                      <a:r>
                        <a:rPr lang="en-US" sz="1000"/>
                        <a:t>1512</a:t>
                      </a:r>
                    </a:p>
                  </a:txBody>
                  <a:tcPr/>
                </a:tc>
                <a:tc>
                  <a:txBody>
                    <a:bodyPr/>
                    <a:lstStyle/>
                    <a:p>
                      <a:r>
                        <a:rPr lang="en-US" sz="1000"/>
                        <a:t>3</a:t>
                      </a:r>
                    </a:p>
                  </a:txBody>
                  <a:tcPr/>
                </a:tc>
                <a:tc>
                  <a:txBody>
                    <a:bodyPr/>
                    <a:lstStyle/>
                    <a:p>
                      <a:r>
                        <a:rPr lang="en-US" sz="1000"/>
                        <a:t>Video</a:t>
                      </a:r>
                    </a:p>
                  </a:txBody>
                  <a:tcPr/>
                </a:tc>
                <a:extLst>
                  <a:ext uri="{0D108BD9-81ED-4DB2-BD59-A6C34878D82A}">
                    <a16:rowId xmlns:a16="http://schemas.microsoft.com/office/drawing/2014/main" val="1902894809"/>
                  </a:ext>
                </a:extLst>
              </a:tr>
              <a:tr h="370840">
                <a:tc>
                  <a:txBody>
                    <a:bodyPr/>
                    <a:lstStyle/>
                    <a:p>
                      <a:r>
                        <a:rPr lang="en-US" sz="1000" b="1"/>
                        <a:t>NDR 2 Soundcheck Neue Musik - Das Festival - 2017-06-29 16:03:38</a:t>
                      </a:r>
                      <a:r>
                        <a:rPr lang="en-US" sz="1000"/>
                        <a:t>
JP Cooper kommt! 🤗</a:t>
                      </a:r>
                    </a:p>
                  </a:txBody>
                  <a:tcPr/>
                </a:tc>
                <a:tc>
                  <a:txBody>
                    <a:bodyPr/>
                    <a:lstStyle/>
                    <a:p>
                      <a:r>
                        <a:rPr lang="en-US" sz="1000"/>
                        <a:t>16.7%</a:t>
                      </a:r>
                    </a:p>
                  </a:txBody>
                  <a:tcPr/>
                </a:tc>
                <a:tc>
                  <a:txBody>
                    <a:bodyPr/>
                    <a:lstStyle/>
                    <a:p>
                      <a:r>
                        <a:rPr lang="en-US" sz="1000"/>
                        <a:t>302</a:t>
                      </a:r>
                    </a:p>
                  </a:txBody>
                  <a:tcPr/>
                </a:tc>
                <a:tc>
                  <a:txBody>
                    <a:bodyPr/>
                    <a:lstStyle/>
                    <a:p>
                      <a:r>
                        <a:rPr lang="en-US" sz="1000"/>
                        <a:t>1806</a:t>
                      </a:r>
                    </a:p>
                  </a:txBody>
                  <a:tcPr/>
                </a:tc>
                <a:tc>
                  <a:txBody>
                    <a:bodyPr/>
                    <a:lstStyle/>
                    <a:p>
                      <a:r>
                        <a:rPr lang="en-US" sz="1000"/>
                        <a:t>20</a:t>
                      </a:r>
                    </a:p>
                  </a:txBody>
                  <a:tcPr/>
                </a:tc>
                <a:tc>
                  <a:txBody>
                    <a:bodyPr/>
                    <a:lstStyle/>
                    <a:p>
                      <a:r>
                        <a:rPr lang="en-US" sz="1000"/>
                        <a:t>Video</a:t>
                      </a:r>
                    </a:p>
                  </a:txBody>
                  <a:tcPr/>
                </a:tc>
                <a:extLst>
                  <a:ext uri="{0D108BD9-81ED-4DB2-BD59-A6C34878D82A}">
                    <a16:rowId xmlns:a16="http://schemas.microsoft.com/office/drawing/2014/main" val="4257174797"/>
                  </a:ext>
                </a:extLst>
              </a:tr>
              <a:tr h="370840">
                <a:tc>
                  <a:txBody>
                    <a:bodyPr/>
                    <a:lstStyle/>
                    <a:p>
                      <a:r>
                        <a:rPr lang="de-DE" sz="1000" b="1"/>
                        <a:t>NDR 2 Soundcheck Neue Musik - Das Festival - 2017-09-15 10:28:04</a:t>
                      </a:r>
                      <a:r>
                        <a:rPr lang="de-DE" sz="1000"/>
                        <a:t>
+++UPDATE+++ Das ALMA-Konzert heute Nachmittag im Deutschen Theater fällt leider AUS, weil die Sängerin krank ist. Tickets könnt ihr dort zurückgeben, wo ihr sie gekauft habt. Oder gegen ein anderes Konzert tauschen - zum Beispiel am Infopoint auf dem Albaniplatz.</a:t>
                      </a:r>
                      <a:endParaRPr lang="en-US" sz="1000"/>
                    </a:p>
                  </a:txBody>
                  <a:tcPr/>
                </a:tc>
                <a:tc>
                  <a:txBody>
                    <a:bodyPr/>
                    <a:lstStyle/>
                    <a:p>
                      <a:r>
                        <a:rPr lang="en-US" sz="1000"/>
                        <a:t>15.7%</a:t>
                      </a:r>
                    </a:p>
                  </a:txBody>
                  <a:tcPr/>
                </a:tc>
                <a:tc>
                  <a:txBody>
                    <a:bodyPr/>
                    <a:lstStyle/>
                    <a:p>
                      <a:r>
                        <a:rPr lang="en-US" sz="1000"/>
                        <a:t>362</a:t>
                      </a:r>
                    </a:p>
                  </a:txBody>
                  <a:tcPr/>
                </a:tc>
                <a:tc>
                  <a:txBody>
                    <a:bodyPr/>
                    <a:lstStyle/>
                    <a:p>
                      <a:r>
                        <a:rPr lang="en-US" sz="1000"/>
                        <a:t>2304</a:t>
                      </a:r>
                    </a:p>
                  </a:txBody>
                  <a:tcPr/>
                </a:tc>
                <a:tc>
                  <a:txBody>
                    <a:bodyPr/>
                    <a:lstStyle/>
                    <a:p>
                      <a:r>
                        <a:rPr lang="en-US" sz="1000"/>
                        <a:t>6</a:t>
                      </a:r>
                    </a:p>
                  </a:txBody>
                  <a:tcPr/>
                </a:tc>
                <a:tc>
                  <a:txBody>
                    <a:bodyPr/>
                    <a:lstStyle/>
                    <a:p>
                      <a:r>
                        <a:rPr lang="en-US" sz="1000"/>
                        <a:t>Photo</a:t>
                      </a:r>
                    </a:p>
                  </a:txBody>
                  <a:tcPr/>
                </a:tc>
                <a:extLst>
                  <a:ext uri="{0D108BD9-81ED-4DB2-BD59-A6C34878D82A}">
                    <a16:rowId xmlns:a16="http://schemas.microsoft.com/office/drawing/2014/main" val="2968327051"/>
                  </a:ext>
                </a:extLst>
              </a:tr>
              <a:tr h="370840">
                <a:tc>
                  <a:txBody>
                    <a:bodyPr/>
                    <a:lstStyle/>
                    <a:p>
                      <a:r>
                        <a:rPr lang="de-DE" sz="1000" b="1"/>
                        <a:t>NDR 2 - 2017-07-07 11:02:09</a:t>
                      </a:r>
                      <a:r>
                        <a:rPr lang="de-DE" sz="1000"/>
                        <a:t>
Randalierer haben in Hamburg eine Spur der Verwüstung hinterlassen. Um die Lage in den Griff zu bekommen, schicken einige Bundesländer weitere Polizisten. Eine Augenzeugin hat die Verwüstungen in Altona gefilmt.
Alle Infos ➡️ NDR 2 Nachrichten ➡️ Liveblog: ndr.de/liveticker542.html ➡️ NDR 2 Spezial ab 19 Uhr.</a:t>
                      </a:r>
                      <a:endParaRPr lang="en-US" sz="1000"/>
                    </a:p>
                  </a:txBody>
                  <a:tcPr/>
                </a:tc>
                <a:tc>
                  <a:txBody>
                    <a:bodyPr/>
                    <a:lstStyle/>
                    <a:p>
                      <a:r>
                        <a:rPr lang="en-US" sz="1000"/>
                        <a:t>15.6%</a:t>
                      </a:r>
                    </a:p>
                  </a:txBody>
                  <a:tcPr/>
                </a:tc>
                <a:tc>
                  <a:txBody>
                    <a:bodyPr/>
                    <a:lstStyle/>
                    <a:p>
                      <a:r>
                        <a:rPr lang="en-US" sz="1000"/>
                        <a:t>30195</a:t>
                      </a:r>
                    </a:p>
                  </a:txBody>
                  <a:tcPr/>
                </a:tc>
                <a:tc>
                  <a:txBody>
                    <a:bodyPr/>
                    <a:lstStyle/>
                    <a:p>
                      <a:r>
                        <a:rPr lang="en-US" sz="1000"/>
                        <a:t>192997</a:t>
                      </a:r>
                    </a:p>
                  </a:txBody>
                  <a:tcPr/>
                </a:tc>
                <a:tc>
                  <a:txBody>
                    <a:bodyPr/>
                    <a:lstStyle/>
                    <a:p>
                      <a:r>
                        <a:rPr lang="en-US" sz="1000"/>
                        <a:t>2825</a:t>
                      </a:r>
                    </a:p>
                  </a:txBody>
                  <a:tcPr/>
                </a:tc>
                <a:tc>
                  <a:txBody>
                    <a:bodyPr/>
                    <a:lstStyle/>
                    <a:p>
                      <a:r>
                        <a:rPr lang="en-US" sz="1000"/>
                        <a:t>Video</a:t>
                      </a:r>
                    </a:p>
                  </a:txBody>
                  <a:tcPr/>
                </a:tc>
                <a:extLst>
                  <a:ext uri="{0D108BD9-81ED-4DB2-BD59-A6C34878D82A}">
                    <a16:rowId xmlns:a16="http://schemas.microsoft.com/office/drawing/2014/main" val="3007416813"/>
                  </a:ext>
                </a:extLst>
              </a:tr>
            </a:tbl>
          </a:graphicData>
        </a:graphic>
      </p:graphicFrame>
      <p:sp>
        <p:nvSpPr>
          <p:cNvPr id="4" name="Text Placeholder 3">
            <a:extLst>
              <a:ext uri="{FF2B5EF4-FFF2-40B4-BE49-F238E27FC236}">
                <a16:creationId xmlns:a16="http://schemas.microsoft.com/office/drawing/2014/main" id="{6DB342F1-B03A-4DC1-A04F-35BB79A15379}"/>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930604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27621-332E-4C0E-96E0-582C00C51BE4}"/>
              </a:ext>
            </a:extLst>
          </p:cNvPr>
          <p:cNvSpPr>
            <a:spLocks noGrp="1"/>
          </p:cNvSpPr>
          <p:nvPr>
            <p:ph type="title"/>
          </p:nvPr>
        </p:nvSpPr>
        <p:spPr/>
        <p:txBody>
          <a:bodyPr/>
          <a:lstStyle/>
          <a:p>
            <a:r>
              <a:rPr lang="de-DE"/>
              <a:t>Eigene Posts - I-Rate Aktive Nutzer-Flop - Export - 1 of 2</a:t>
            </a:r>
            <a:endParaRPr lang="en-US"/>
          </a:p>
        </p:txBody>
      </p:sp>
      <p:graphicFrame>
        <p:nvGraphicFramePr>
          <p:cNvPr id="5" name="Table Placeholder 4">
            <a:extLst>
              <a:ext uri="{FF2B5EF4-FFF2-40B4-BE49-F238E27FC236}">
                <a16:creationId xmlns:a16="http://schemas.microsoft.com/office/drawing/2014/main" id="{60DA15C6-F09A-4D67-8D57-D2960A9720DB}"/>
              </a:ext>
            </a:extLst>
          </p:cNvPr>
          <p:cNvGraphicFramePr>
            <a:graphicFrameLocks noGrp="1"/>
          </p:cNvGraphicFramePr>
          <p:nvPr>
            <p:ph type="tbl" sz="quarter" idx="13"/>
            <p:extLst>
              <p:ext uri="{D42A27DB-BD31-4B8C-83A1-F6EECF244321}">
                <p14:modId xmlns:p14="http://schemas.microsoft.com/office/powerpoint/2010/main" val="3546169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32357058"/>
                    </a:ext>
                  </a:extLst>
                </a:gridCol>
                <a:gridCol w="1234440">
                  <a:extLst>
                    <a:ext uri="{9D8B030D-6E8A-4147-A177-3AD203B41FA5}">
                      <a16:colId xmlns:a16="http://schemas.microsoft.com/office/drawing/2014/main" val="1643943077"/>
                    </a:ext>
                  </a:extLst>
                </a:gridCol>
                <a:gridCol w="1234440">
                  <a:extLst>
                    <a:ext uri="{9D8B030D-6E8A-4147-A177-3AD203B41FA5}">
                      <a16:colId xmlns:a16="http://schemas.microsoft.com/office/drawing/2014/main" val="3002815784"/>
                    </a:ext>
                  </a:extLst>
                </a:gridCol>
                <a:gridCol w="1234440">
                  <a:extLst>
                    <a:ext uri="{9D8B030D-6E8A-4147-A177-3AD203B41FA5}">
                      <a16:colId xmlns:a16="http://schemas.microsoft.com/office/drawing/2014/main" val="2348321357"/>
                    </a:ext>
                  </a:extLst>
                </a:gridCol>
                <a:gridCol w="822960">
                  <a:extLst>
                    <a:ext uri="{9D8B030D-6E8A-4147-A177-3AD203B41FA5}">
                      <a16:colId xmlns:a16="http://schemas.microsoft.com/office/drawing/2014/main" val="1103218994"/>
                    </a:ext>
                  </a:extLst>
                </a:gridCol>
                <a:gridCol w="411480">
                  <a:extLst>
                    <a:ext uri="{9D8B030D-6E8A-4147-A177-3AD203B41FA5}">
                      <a16:colId xmlns:a16="http://schemas.microsoft.com/office/drawing/2014/main" val="1170603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836161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Soundcheck Neue Musik - Das Festival - 2017-09-20 04:55:57</a:t>
                      </a:r>
                      <a:r>
                        <a:rPr kumimoji="0" lang="de-DE" sz="1000" b="0" i="0" u="none" strike="noStrike" kern="1200" cap="none" spc="0" normalizeH="0" baseline="0" noProof="0">
                          <a:ln>
                            <a:noFill/>
                          </a:ln>
                          <a:solidFill>
                            <a:prstClr val="black"/>
                          </a:solidFill>
                          <a:effectLst/>
                          <a:uLnTx/>
                          <a:uFillTx/>
                          <a:latin typeface="+mn-lt"/>
                          <a:ea typeface="+mn-ea"/>
                          <a:cs typeface="+mn-cs"/>
                        </a:rPr>
                        <a:t>
Der Termin für das NDR 2 Soundcheck Neue Musik - Das Festival 2018 steht!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kommenden Jahr sind wir vom 13. bis 15. September in Göttingen und verwandeln die Stadt wieder in die Soundcheck-City - mit den besten Newcomern der Welt und am Sonnabend mit der "Musikszene Deutschland". 🎤 🇩🇪 Für das große Finale in der LOKHALLE Göttingen sind ab sofort Tickets für 28 Euro plus Gebühren im NDR Ticketshop erhältlich.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46433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2 - 2017-01-16 20:29:45</a:t>
                      </a:r>
                      <a:r>
                        <a:rPr kumimoji="0" lang="de-DE" sz="1000" b="0" i="0" u="none" strike="noStrike" kern="1200" cap="none" spc="0" normalizeH="0" baseline="0" noProof="0">
                          <a:ln>
                            <a:noFill/>
                          </a:ln>
                          <a:solidFill>
                            <a:prstClr val="black"/>
                          </a:solidFill>
                          <a:effectLst/>
                          <a:uLnTx/>
                          <a:uFillTx/>
                          <a:latin typeface="+mn-lt"/>
                          <a:ea typeface="+mn-ea"/>
                          <a:cs typeface="+mn-cs"/>
                        </a:rPr>
                        <a:t>
Ihr bestimmt, was am Donnerstag Thema im #NDRSpezial ist. Stimmt hier ab, worüber ihr zwischen 19 und 21 Uhr mit Experten und NDR 2 Moderatorin Kathrin Schlass diskutieren wollt. Mehr Infos auch auf: ndr.de/ndr2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176771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2 - 2017-03-08 08:56:58</a:t>
                      </a:r>
                      <a:r>
                        <a:rPr kumimoji="0" lang="de-DE" sz="1000" b="0" i="0" u="none" strike="noStrike" kern="1200" cap="none" spc="0" normalizeH="0" baseline="0" noProof="0">
                          <a:ln>
                            <a:noFill/>
                          </a:ln>
                          <a:solidFill>
                            <a:prstClr val="black"/>
                          </a:solidFill>
                          <a:effectLst/>
                          <a:uLnTx/>
                          <a:uFillTx/>
                          <a:latin typeface="+mn-lt"/>
                          <a:ea typeface="+mn-ea"/>
                          <a:cs typeface="+mn-cs"/>
                        </a:rPr>
                        <a:t>
Heute ist Weltfrauentag - und wir wissen: Es ist noch viel zu tun! Zum Beispiel: Mehr Frauen-Songs im Radio spielen.
Im NDR 2 Vormittag machen wir den Anfang. Stimmt jetzt ab: Welcher dieser Songs soll's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1298543"/>
                  </a:ext>
                </a:extLst>
              </a:tr>
            </a:tbl>
          </a:graphicData>
        </a:graphic>
      </p:graphicFrame>
      <p:sp>
        <p:nvSpPr>
          <p:cNvPr id="4" name="Text Placeholder 3">
            <a:extLst>
              <a:ext uri="{FF2B5EF4-FFF2-40B4-BE49-F238E27FC236}">
                <a16:creationId xmlns:a16="http://schemas.microsoft.com/office/drawing/2014/main" id="{F0002ADB-0B36-4910-8A1F-7500FD857ADD}"/>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4089741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87B05-2656-41FD-968C-733E84FC2B5B}"/>
              </a:ext>
            </a:extLst>
          </p:cNvPr>
          <p:cNvSpPr>
            <a:spLocks noGrp="1"/>
          </p:cNvSpPr>
          <p:nvPr>
            <p:ph type="title"/>
          </p:nvPr>
        </p:nvSpPr>
        <p:spPr/>
        <p:txBody>
          <a:bodyPr/>
          <a:lstStyle/>
          <a:p>
            <a:r>
              <a:rPr lang="de-DE"/>
              <a:t>Eigene Posts - I-Rate Aktive Nutzer-Flop - Export - 2 of 2</a:t>
            </a:r>
            <a:endParaRPr lang="en-US"/>
          </a:p>
        </p:txBody>
      </p:sp>
      <p:graphicFrame>
        <p:nvGraphicFramePr>
          <p:cNvPr id="5" name="Table Placeholder 4">
            <a:extLst>
              <a:ext uri="{FF2B5EF4-FFF2-40B4-BE49-F238E27FC236}">
                <a16:creationId xmlns:a16="http://schemas.microsoft.com/office/drawing/2014/main" id="{31C98DB1-24AB-4B05-B3E2-C2176A4D2043}"/>
              </a:ext>
            </a:extLst>
          </p:cNvPr>
          <p:cNvGraphicFramePr>
            <a:graphicFrameLocks noGrp="1"/>
          </p:cNvGraphicFramePr>
          <p:nvPr>
            <p:ph type="tbl" sz="quarter" idx="13"/>
            <p:extLst>
              <p:ext uri="{D42A27DB-BD31-4B8C-83A1-F6EECF244321}">
                <p14:modId xmlns:p14="http://schemas.microsoft.com/office/powerpoint/2010/main" val="394704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3003024"/>
                    </a:ext>
                  </a:extLst>
                </a:gridCol>
                <a:gridCol w="1234440">
                  <a:extLst>
                    <a:ext uri="{9D8B030D-6E8A-4147-A177-3AD203B41FA5}">
                      <a16:colId xmlns:a16="http://schemas.microsoft.com/office/drawing/2014/main" val="2195069097"/>
                    </a:ext>
                  </a:extLst>
                </a:gridCol>
                <a:gridCol w="1234440">
                  <a:extLst>
                    <a:ext uri="{9D8B030D-6E8A-4147-A177-3AD203B41FA5}">
                      <a16:colId xmlns:a16="http://schemas.microsoft.com/office/drawing/2014/main" val="1583916790"/>
                    </a:ext>
                  </a:extLst>
                </a:gridCol>
                <a:gridCol w="1234440">
                  <a:extLst>
                    <a:ext uri="{9D8B030D-6E8A-4147-A177-3AD203B41FA5}">
                      <a16:colId xmlns:a16="http://schemas.microsoft.com/office/drawing/2014/main" val="4035249431"/>
                    </a:ext>
                  </a:extLst>
                </a:gridCol>
                <a:gridCol w="822960">
                  <a:extLst>
                    <a:ext uri="{9D8B030D-6E8A-4147-A177-3AD203B41FA5}">
                      <a16:colId xmlns:a16="http://schemas.microsoft.com/office/drawing/2014/main" val="3580781825"/>
                    </a:ext>
                  </a:extLst>
                </a:gridCol>
                <a:gridCol w="411480">
                  <a:extLst>
                    <a:ext uri="{9D8B030D-6E8A-4147-A177-3AD203B41FA5}">
                      <a16:colId xmlns:a16="http://schemas.microsoft.com/office/drawing/2014/main" val="3979058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62842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2 - 2017-02-27 17:13:37</a:t>
                      </a:r>
                      <a:r>
                        <a:rPr kumimoji="0" lang="de-DE" sz="1000" b="0" i="0" u="none" strike="noStrike" kern="1200" cap="none" spc="0" normalizeH="0" baseline="0" noProof="0">
                          <a:ln>
                            <a:noFill/>
                          </a:ln>
                          <a:solidFill>
                            <a:prstClr val="black"/>
                          </a:solidFill>
                          <a:effectLst/>
                          <a:uLnTx/>
                          <a:uFillTx/>
                          <a:latin typeface="+mn-lt"/>
                          <a:ea typeface="+mn-ea"/>
                          <a:cs typeface="+mn-cs"/>
                        </a:rPr>
                        <a:t>
Über welches dieser drei Themen möchtet ihr am Donnerstag im NDR 2 Spezial mit uns sprechen? Jetzt abstimmen und mitreden!
Mehr Infos: http://www.ndr.de/ndr2/sendungen/voting1056.html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312350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2 - 2017-02-06 16:54:11</a:t>
                      </a:r>
                      <a:r>
                        <a:rPr kumimoji="0" lang="de-DE" sz="1000" b="0" i="0" u="none" strike="noStrike" kern="1200" cap="none" spc="0" normalizeH="0" baseline="0" noProof="0">
                          <a:ln>
                            <a:noFill/>
                          </a:ln>
                          <a:solidFill>
                            <a:prstClr val="black"/>
                          </a:solidFill>
                          <a:effectLst/>
                          <a:uLnTx/>
                          <a:uFillTx/>
                          <a:latin typeface="+mn-lt"/>
                          <a:ea typeface="+mn-ea"/>
                          <a:cs typeface="+mn-cs"/>
                        </a:rPr>
                        <a:t>
Über welches dieser drei Themen möchtet Ihr am Donnerstag im #NDR2Spezial - Ihr Thema mit uns sprechen? Jetzt abstimmen! Mehr Infos: www.ndr.de/ndr2/voting1052.html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571184719"/>
                  </a:ext>
                </a:extLst>
              </a:tr>
            </a:tbl>
          </a:graphicData>
        </a:graphic>
      </p:graphicFrame>
      <p:sp>
        <p:nvSpPr>
          <p:cNvPr id="4" name="Text Placeholder 3">
            <a:extLst>
              <a:ext uri="{FF2B5EF4-FFF2-40B4-BE49-F238E27FC236}">
                <a16:creationId xmlns:a16="http://schemas.microsoft.com/office/drawing/2014/main" id="{9E2412FE-FA9C-49FC-9726-619291FCD134}"/>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312870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C215A-F307-4178-86B1-B4B6AC650340}"/>
              </a:ext>
            </a:extLst>
          </p:cNvPr>
          <p:cNvSpPr>
            <a:spLocks noGrp="1"/>
          </p:cNvSpPr>
          <p:nvPr>
            <p:ph type="title"/>
          </p:nvPr>
        </p:nvSpPr>
        <p:spPr/>
        <p:txBody>
          <a:bodyPr/>
          <a:lstStyle/>
          <a:p>
            <a:r>
              <a:rPr lang="en-US"/>
              <a:t>Eigene Post - Summe Interaktionen</a:t>
            </a:r>
          </a:p>
        </p:txBody>
      </p:sp>
      <p:graphicFrame>
        <p:nvGraphicFramePr>
          <p:cNvPr id="5" name="Table Placeholder 4">
            <a:extLst>
              <a:ext uri="{FF2B5EF4-FFF2-40B4-BE49-F238E27FC236}">
                <a16:creationId xmlns:a16="http://schemas.microsoft.com/office/drawing/2014/main" id="{DF3DD829-CABB-450B-9FB7-8C43B361C642}"/>
              </a:ext>
            </a:extLst>
          </p:cNvPr>
          <p:cNvGraphicFramePr>
            <a:graphicFrameLocks noGrp="1"/>
          </p:cNvGraphicFramePr>
          <p:nvPr>
            <p:ph type="tbl" sz="quarter" idx="13"/>
            <p:extLst>
              <p:ext uri="{D42A27DB-BD31-4B8C-83A1-F6EECF244321}">
                <p14:modId xmlns:p14="http://schemas.microsoft.com/office/powerpoint/2010/main" val="191909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07029165"/>
                    </a:ext>
                  </a:extLst>
                </a:gridCol>
                <a:gridCol w="822960">
                  <a:extLst>
                    <a:ext uri="{9D8B030D-6E8A-4147-A177-3AD203B41FA5}">
                      <a16:colId xmlns:a16="http://schemas.microsoft.com/office/drawing/2014/main" val="1996338383"/>
                    </a:ext>
                  </a:extLst>
                </a:gridCol>
                <a:gridCol w="822960">
                  <a:extLst>
                    <a:ext uri="{9D8B030D-6E8A-4147-A177-3AD203B41FA5}">
                      <a16:colId xmlns:a16="http://schemas.microsoft.com/office/drawing/2014/main" val="2174713605"/>
                    </a:ext>
                  </a:extLst>
                </a:gridCol>
                <a:gridCol w="822960">
                  <a:extLst>
                    <a:ext uri="{9D8B030D-6E8A-4147-A177-3AD203B41FA5}">
                      <a16:colId xmlns:a16="http://schemas.microsoft.com/office/drawing/2014/main" val="3603488155"/>
                    </a:ext>
                  </a:extLst>
                </a:gridCol>
                <a:gridCol w="822960">
                  <a:extLst>
                    <a:ext uri="{9D8B030D-6E8A-4147-A177-3AD203B41FA5}">
                      <a16:colId xmlns:a16="http://schemas.microsoft.com/office/drawing/2014/main" val="822116687"/>
                    </a:ext>
                  </a:extLst>
                </a:gridCol>
                <a:gridCol w="822960">
                  <a:extLst>
                    <a:ext uri="{9D8B030D-6E8A-4147-A177-3AD203B41FA5}">
                      <a16:colId xmlns:a16="http://schemas.microsoft.com/office/drawing/2014/main" val="1582181962"/>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2113148195"/>
                  </a:ext>
                </a:extLst>
              </a:tr>
              <a:tr h="370840">
                <a:tc>
                  <a:txBody>
                    <a:bodyPr/>
                    <a:lstStyle/>
                    <a:p>
                      <a:r>
                        <a:rPr lang="de-DE" sz="1000" b="1"/>
                        <a:t>NDR 2 - 2017-09-22 17:21:18</a:t>
                      </a:r>
                      <a:r>
                        <a:rPr lang="de-DE" sz="1000"/>
                        <a:t>
Auf den Straßen gelten ab sofort höhere Strafen! 👆</a:t>
                      </a:r>
                      <a:endParaRPr lang="en-US" sz="1000"/>
                    </a:p>
                  </a:txBody>
                  <a:tcPr/>
                </a:tc>
                <a:tc>
                  <a:txBody>
                    <a:bodyPr/>
                    <a:lstStyle/>
                    <a:p>
                      <a:r>
                        <a:rPr lang="en-US" sz="1000"/>
                        <a:t>82324</a:t>
                      </a:r>
                    </a:p>
                  </a:txBody>
                  <a:tcPr/>
                </a:tc>
                <a:tc>
                  <a:txBody>
                    <a:bodyPr/>
                    <a:lstStyle/>
                    <a:p>
                      <a:r>
                        <a:rPr lang="en-US" sz="1000"/>
                        <a:t>62188</a:t>
                      </a:r>
                    </a:p>
                  </a:txBody>
                  <a:tcPr/>
                </a:tc>
                <a:tc>
                  <a:txBody>
                    <a:bodyPr/>
                    <a:lstStyle/>
                    <a:p>
                      <a:r>
                        <a:rPr lang="en-US" sz="1000"/>
                        <a:t>1611</a:t>
                      </a:r>
                    </a:p>
                  </a:txBody>
                  <a:tcPr/>
                </a:tc>
                <a:tc>
                  <a:txBody>
                    <a:bodyPr/>
                    <a:lstStyle/>
                    <a:p>
                      <a:r>
                        <a:rPr lang="en-US" sz="1000"/>
                        <a:t>18525</a:t>
                      </a:r>
                    </a:p>
                  </a:txBody>
                  <a:tcPr/>
                </a:tc>
                <a:tc>
                  <a:txBody>
                    <a:bodyPr/>
                    <a:lstStyle/>
                    <a:p>
                      <a:r>
                        <a:rPr lang="en-US" sz="1000"/>
                        <a:t>Photo</a:t>
                      </a:r>
                    </a:p>
                  </a:txBody>
                  <a:tcPr/>
                </a:tc>
                <a:extLst>
                  <a:ext uri="{0D108BD9-81ED-4DB2-BD59-A6C34878D82A}">
                    <a16:rowId xmlns:a16="http://schemas.microsoft.com/office/drawing/2014/main" val="1715306682"/>
                  </a:ext>
                </a:extLst>
              </a:tr>
              <a:tr h="370840">
                <a:tc>
                  <a:txBody>
                    <a:bodyPr/>
                    <a:lstStyle/>
                    <a:p>
                      <a:r>
                        <a:rPr lang="de-DE" sz="1000" b="1"/>
                        <a:t>NDR 2 - 2017-03-10 06:01:44</a:t>
                      </a:r>
                      <a:r>
                        <a:rPr lang="de-DE" sz="1000"/>
                        <a:t>
Wenn der Jubel nicht groß genug ist, hilft Martin Schulz halt persönlich nach. 👏</a:t>
                      </a:r>
                      <a:endParaRPr lang="en-US" sz="1000"/>
                    </a:p>
                  </a:txBody>
                  <a:tcPr/>
                </a:tc>
                <a:tc>
                  <a:txBody>
                    <a:bodyPr/>
                    <a:lstStyle/>
                    <a:p>
                      <a:r>
                        <a:rPr lang="en-US" sz="1000"/>
                        <a:t>11052</a:t>
                      </a:r>
                    </a:p>
                  </a:txBody>
                  <a:tcPr/>
                </a:tc>
                <a:tc>
                  <a:txBody>
                    <a:bodyPr/>
                    <a:lstStyle/>
                    <a:p>
                      <a:r>
                        <a:rPr lang="en-US" sz="1000"/>
                        <a:t>8843</a:t>
                      </a:r>
                    </a:p>
                  </a:txBody>
                  <a:tcPr/>
                </a:tc>
                <a:tc>
                  <a:txBody>
                    <a:bodyPr/>
                    <a:lstStyle/>
                    <a:p>
                      <a:r>
                        <a:rPr lang="en-US" sz="1000"/>
                        <a:t>416</a:t>
                      </a:r>
                    </a:p>
                  </a:txBody>
                  <a:tcPr/>
                </a:tc>
                <a:tc>
                  <a:txBody>
                    <a:bodyPr/>
                    <a:lstStyle/>
                    <a:p>
                      <a:r>
                        <a:rPr lang="en-US" sz="1000"/>
                        <a:t>1793</a:t>
                      </a:r>
                    </a:p>
                  </a:txBody>
                  <a:tcPr/>
                </a:tc>
                <a:tc>
                  <a:txBody>
                    <a:bodyPr/>
                    <a:lstStyle/>
                    <a:p>
                      <a:r>
                        <a:rPr lang="en-US" sz="1000"/>
                        <a:t>Video</a:t>
                      </a:r>
                    </a:p>
                  </a:txBody>
                  <a:tcPr/>
                </a:tc>
                <a:extLst>
                  <a:ext uri="{0D108BD9-81ED-4DB2-BD59-A6C34878D82A}">
                    <a16:rowId xmlns:a16="http://schemas.microsoft.com/office/drawing/2014/main" val="3781845725"/>
                  </a:ext>
                </a:extLst>
              </a:tr>
              <a:tr h="370840">
                <a:tc>
                  <a:txBody>
                    <a:bodyPr/>
                    <a:lstStyle/>
                    <a:p>
                      <a:r>
                        <a:rPr lang="de-DE" sz="1000" b="1"/>
                        <a:t>NDR 2 - 2017-01-30 12:15:00</a:t>
                      </a:r>
                      <a:r>
                        <a:rPr lang="de-DE" sz="1000"/>
                        <a:t>
Der schiefste Turm der Welt steht in ... genau: Ostfriesland! 😜</a:t>
                      </a:r>
                      <a:endParaRPr lang="en-US" sz="1000"/>
                    </a:p>
                  </a:txBody>
                  <a:tcPr/>
                </a:tc>
                <a:tc>
                  <a:txBody>
                    <a:bodyPr/>
                    <a:lstStyle/>
                    <a:p>
                      <a:r>
                        <a:rPr lang="en-US" sz="1000"/>
                        <a:t>9429</a:t>
                      </a:r>
                    </a:p>
                  </a:txBody>
                  <a:tcPr/>
                </a:tc>
                <a:tc>
                  <a:txBody>
                    <a:bodyPr/>
                    <a:lstStyle/>
                    <a:p>
                      <a:r>
                        <a:rPr lang="en-US" sz="1000"/>
                        <a:t>7405</a:t>
                      </a:r>
                    </a:p>
                  </a:txBody>
                  <a:tcPr/>
                </a:tc>
                <a:tc>
                  <a:txBody>
                    <a:bodyPr/>
                    <a:lstStyle/>
                    <a:p>
                      <a:r>
                        <a:rPr lang="en-US" sz="1000"/>
                        <a:t>440</a:t>
                      </a:r>
                    </a:p>
                  </a:txBody>
                  <a:tcPr/>
                </a:tc>
                <a:tc>
                  <a:txBody>
                    <a:bodyPr/>
                    <a:lstStyle/>
                    <a:p>
                      <a:r>
                        <a:rPr lang="en-US" sz="1000"/>
                        <a:t>1584</a:t>
                      </a:r>
                    </a:p>
                  </a:txBody>
                  <a:tcPr/>
                </a:tc>
                <a:tc>
                  <a:txBody>
                    <a:bodyPr/>
                    <a:lstStyle/>
                    <a:p>
                      <a:r>
                        <a:rPr lang="en-US" sz="1000"/>
                        <a:t>Video</a:t>
                      </a:r>
                    </a:p>
                  </a:txBody>
                  <a:tcPr/>
                </a:tc>
                <a:extLst>
                  <a:ext uri="{0D108BD9-81ED-4DB2-BD59-A6C34878D82A}">
                    <a16:rowId xmlns:a16="http://schemas.microsoft.com/office/drawing/2014/main" val="1221171536"/>
                  </a:ext>
                </a:extLst>
              </a:tr>
              <a:tr h="370840">
                <a:tc>
                  <a:txBody>
                    <a:bodyPr/>
                    <a:lstStyle/>
                    <a:p>
                      <a:r>
                        <a:rPr lang="de-DE" sz="1000" b="1"/>
                        <a:t>NDR 2 - 2017-07-08 14:09:00</a:t>
                      </a:r>
                      <a:r>
                        <a:rPr lang="de-DE" sz="1000"/>
                        <a:t>
Ein Junge verteilt während einer Kundgebung Blumen an Polizisten. (Bild: NDR-Reporter Werner Pfeifer)</a:t>
                      </a:r>
                      <a:endParaRPr lang="en-US" sz="1000"/>
                    </a:p>
                  </a:txBody>
                  <a:tcPr/>
                </a:tc>
                <a:tc>
                  <a:txBody>
                    <a:bodyPr/>
                    <a:lstStyle/>
                    <a:p>
                      <a:r>
                        <a:rPr lang="en-US" sz="1000"/>
                        <a:t>9359</a:t>
                      </a:r>
                    </a:p>
                  </a:txBody>
                  <a:tcPr/>
                </a:tc>
                <a:tc>
                  <a:txBody>
                    <a:bodyPr/>
                    <a:lstStyle/>
                    <a:p>
                      <a:r>
                        <a:rPr lang="en-US" sz="1000"/>
                        <a:t>8725</a:t>
                      </a:r>
                    </a:p>
                  </a:txBody>
                  <a:tcPr/>
                </a:tc>
                <a:tc>
                  <a:txBody>
                    <a:bodyPr/>
                    <a:lstStyle/>
                    <a:p>
                      <a:r>
                        <a:rPr lang="en-US" sz="1000"/>
                        <a:t>125</a:t>
                      </a:r>
                    </a:p>
                  </a:txBody>
                  <a:tcPr/>
                </a:tc>
                <a:tc>
                  <a:txBody>
                    <a:bodyPr/>
                    <a:lstStyle/>
                    <a:p>
                      <a:r>
                        <a:rPr lang="en-US" sz="1000"/>
                        <a:t>509</a:t>
                      </a:r>
                    </a:p>
                  </a:txBody>
                  <a:tcPr/>
                </a:tc>
                <a:tc>
                  <a:txBody>
                    <a:bodyPr/>
                    <a:lstStyle/>
                    <a:p>
                      <a:r>
                        <a:rPr lang="en-US" sz="1000"/>
                        <a:t>Photo</a:t>
                      </a:r>
                    </a:p>
                  </a:txBody>
                  <a:tcPr/>
                </a:tc>
                <a:extLst>
                  <a:ext uri="{0D108BD9-81ED-4DB2-BD59-A6C34878D82A}">
                    <a16:rowId xmlns:a16="http://schemas.microsoft.com/office/drawing/2014/main" val="1260603602"/>
                  </a:ext>
                </a:extLst>
              </a:tr>
              <a:tr h="370840">
                <a:tc>
                  <a:txBody>
                    <a:bodyPr/>
                    <a:lstStyle/>
                    <a:p>
                      <a:r>
                        <a:rPr lang="de-DE" sz="1000" b="1"/>
                        <a:t>NDR 2 - 2017-04-05 07:36:53</a:t>
                      </a:r>
                      <a:r>
                        <a:rPr lang="de-DE" sz="1000"/>
                        <a:t>
Report Mainz berichtet über heimlich gedrehte Aufnahmen im Erlebnis-Zoo Hannover. Tierschützer von PETA Deutschland kritisieren, wie das Personal jungen Elefanten Kunststückchen beibringt.</a:t>
                      </a:r>
                      <a:endParaRPr lang="en-US" sz="1000"/>
                    </a:p>
                  </a:txBody>
                  <a:tcPr/>
                </a:tc>
                <a:tc>
                  <a:txBody>
                    <a:bodyPr/>
                    <a:lstStyle/>
                    <a:p>
                      <a:r>
                        <a:rPr lang="en-US" sz="1000"/>
                        <a:t>8158</a:t>
                      </a:r>
                    </a:p>
                  </a:txBody>
                  <a:tcPr/>
                </a:tc>
                <a:tc>
                  <a:txBody>
                    <a:bodyPr/>
                    <a:lstStyle/>
                    <a:p>
                      <a:r>
                        <a:rPr lang="en-US" sz="1000"/>
                        <a:t>5747</a:t>
                      </a:r>
                    </a:p>
                  </a:txBody>
                  <a:tcPr/>
                </a:tc>
                <a:tc>
                  <a:txBody>
                    <a:bodyPr/>
                    <a:lstStyle/>
                    <a:p>
                      <a:r>
                        <a:rPr lang="en-US" sz="1000"/>
                        <a:t>1033</a:t>
                      </a:r>
                    </a:p>
                  </a:txBody>
                  <a:tcPr/>
                </a:tc>
                <a:tc>
                  <a:txBody>
                    <a:bodyPr/>
                    <a:lstStyle/>
                    <a:p>
                      <a:r>
                        <a:rPr lang="en-US" sz="1000"/>
                        <a:t>1378</a:t>
                      </a:r>
                    </a:p>
                  </a:txBody>
                  <a:tcPr/>
                </a:tc>
                <a:tc>
                  <a:txBody>
                    <a:bodyPr/>
                    <a:lstStyle/>
                    <a:p>
                      <a:r>
                        <a:rPr lang="en-US" sz="1000"/>
                        <a:t>Video</a:t>
                      </a:r>
                    </a:p>
                  </a:txBody>
                  <a:tcPr/>
                </a:tc>
                <a:extLst>
                  <a:ext uri="{0D108BD9-81ED-4DB2-BD59-A6C34878D82A}">
                    <a16:rowId xmlns:a16="http://schemas.microsoft.com/office/drawing/2014/main" val="1781443663"/>
                  </a:ext>
                </a:extLst>
              </a:tr>
            </a:tbl>
          </a:graphicData>
        </a:graphic>
      </p:graphicFrame>
      <p:sp>
        <p:nvSpPr>
          <p:cNvPr id="4" name="Text Placeholder 3">
            <a:extLst>
              <a:ext uri="{FF2B5EF4-FFF2-40B4-BE49-F238E27FC236}">
                <a16:creationId xmlns:a16="http://schemas.microsoft.com/office/drawing/2014/main" id="{6B998704-0F08-4F67-866F-4A0C44D5E773}"/>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418517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A8E11-0F75-4150-AAFD-85407BA15632}"/>
              </a:ext>
            </a:extLst>
          </p:cNvPr>
          <p:cNvSpPr>
            <a:spLocks noGrp="1"/>
          </p:cNvSpPr>
          <p:nvPr>
            <p:ph type="title"/>
          </p:nvPr>
        </p:nvSpPr>
        <p:spPr/>
        <p:txBody>
          <a:bodyPr/>
          <a:lstStyle/>
          <a:p>
            <a:r>
              <a:rPr lang="en-US"/>
              <a:t>FB - Videos - Crossposts - Export</a:t>
            </a:r>
          </a:p>
        </p:txBody>
      </p:sp>
      <p:graphicFrame>
        <p:nvGraphicFramePr>
          <p:cNvPr id="5" name="Table Placeholder 4">
            <a:extLst>
              <a:ext uri="{FF2B5EF4-FFF2-40B4-BE49-F238E27FC236}">
                <a16:creationId xmlns:a16="http://schemas.microsoft.com/office/drawing/2014/main" id="{05121E83-C3D9-4F8A-A19F-9ACC3E6E5187}"/>
              </a:ext>
            </a:extLst>
          </p:cNvPr>
          <p:cNvGraphicFramePr>
            <a:graphicFrameLocks noGrp="1"/>
          </p:cNvGraphicFramePr>
          <p:nvPr>
            <p:ph type="tbl" sz="quarter" idx="13"/>
            <p:extLst>
              <p:ext uri="{D42A27DB-BD31-4B8C-83A1-F6EECF244321}">
                <p14:modId xmlns:p14="http://schemas.microsoft.com/office/powerpoint/2010/main" val="305183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57877202"/>
                    </a:ext>
                  </a:extLst>
                </a:gridCol>
                <a:gridCol w="493776">
                  <a:extLst>
                    <a:ext uri="{9D8B030D-6E8A-4147-A177-3AD203B41FA5}">
                      <a16:colId xmlns:a16="http://schemas.microsoft.com/office/drawing/2014/main" val="4030091355"/>
                    </a:ext>
                  </a:extLst>
                </a:gridCol>
                <a:gridCol w="411480">
                  <a:extLst>
                    <a:ext uri="{9D8B030D-6E8A-4147-A177-3AD203B41FA5}">
                      <a16:colId xmlns:a16="http://schemas.microsoft.com/office/drawing/2014/main" val="4178076747"/>
                    </a:ext>
                  </a:extLst>
                </a:gridCol>
                <a:gridCol w="411480">
                  <a:extLst>
                    <a:ext uri="{9D8B030D-6E8A-4147-A177-3AD203B41FA5}">
                      <a16:colId xmlns:a16="http://schemas.microsoft.com/office/drawing/2014/main" val="1600036177"/>
                    </a:ext>
                  </a:extLst>
                </a:gridCol>
                <a:gridCol w="246888">
                  <a:extLst>
                    <a:ext uri="{9D8B030D-6E8A-4147-A177-3AD203B41FA5}">
                      <a16:colId xmlns:a16="http://schemas.microsoft.com/office/drawing/2014/main" val="3959134458"/>
                    </a:ext>
                  </a:extLst>
                </a:gridCol>
                <a:gridCol w="658368">
                  <a:extLst>
                    <a:ext uri="{9D8B030D-6E8A-4147-A177-3AD203B41FA5}">
                      <a16:colId xmlns:a16="http://schemas.microsoft.com/office/drawing/2014/main" val="2112915467"/>
                    </a:ext>
                  </a:extLst>
                </a:gridCol>
                <a:gridCol w="576072">
                  <a:extLst>
                    <a:ext uri="{9D8B030D-6E8A-4147-A177-3AD203B41FA5}">
                      <a16:colId xmlns:a16="http://schemas.microsoft.com/office/drawing/2014/main" val="2962066596"/>
                    </a:ext>
                  </a:extLst>
                </a:gridCol>
                <a:gridCol w="576072">
                  <a:extLst>
                    <a:ext uri="{9D8B030D-6E8A-4147-A177-3AD203B41FA5}">
                      <a16:colId xmlns:a16="http://schemas.microsoft.com/office/drawing/2014/main" val="2411365932"/>
                    </a:ext>
                  </a:extLst>
                </a:gridCol>
                <a:gridCol w="411480">
                  <a:extLst>
                    <a:ext uri="{9D8B030D-6E8A-4147-A177-3AD203B41FA5}">
                      <a16:colId xmlns:a16="http://schemas.microsoft.com/office/drawing/2014/main" val="3849819204"/>
                    </a:ext>
                  </a:extLst>
                </a:gridCol>
                <a:gridCol w="658368">
                  <a:extLst>
                    <a:ext uri="{9D8B030D-6E8A-4147-A177-3AD203B41FA5}">
                      <a16:colId xmlns:a16="http://schemas.microsoft.com/office/drawing/2014/main" val="4235113727"/>
                    </a:ext>
                  </a:extLst>
                </a:gridCol>
                <a:gridCol w="329184">
                  <a:extLst>
                    <a:ext uri="{9D8B030D-6E8A-4147-A177-3AD203B41FA5}">
                      <a16:colId xmlns:a16="http://schemas.microsoft.com/office/drawing/2014/main" val="207309387"/>
                    </a:ext>
                  </a:extLst>
                </a:gridCol>
                <a:gridCol w="493776">
                  <a:extLst>
                    <a:ext uri="{9D8B030D-6E8A-4147-A177-3AD203B41FA5}">
                      <a16:colId xmlns:a16="http://schemas.microsoft.com/office/drawing/2014/main" val="3753677842"/>
                    </a:ext>
                  </a:extLst>
                </a:gridCol>
                <a:gridCol w="329184">
                  <a:extLst>
                    <a:ext uri="{9D8B030D-6E8A-4147-A177-3AD203B41FA5}">
                      <a16:colId xmlns:a16="http://schemas.microsoft.com/office/drawing/2014/main" val="3823548667"/>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976774444"/>
                  </a:ext>
                </a:extLst>
              </a:tr>
              <a:tr h="370840">
                <a:tc>
                  <a:txBody>
                    <a:bodyPr/>
                    <a:lstStyle/>
                    <a:p>
                      <a:r>
                        <a:rPr lang="en-US" sz="1000"/>
                        <a:t>21.08.2017 19:30:00</a:t>
                      </a:r>
                    </a:p>
                  </a:txBody>
                  <a:tcPr/>
                </a:tc>
                <a:tc>
                  <a:txBody>
                    <a:bodyPr/>
                    <a:lstStyle/>
                    <a:p>
                      <a:r>
                        <a:rPr lang="en-US" sz="1000"/>
                        <a:t>3254741</a:t>
                      </a:r>
                    </a:p>
                  </a:txBody>
                  <a:tcPr/>
                </a:tc>
                <a:tc>
                  <a:txBody>
                    <a:bodyPr/>
                    <a:lstStyle/>
                    <a:p>
                      <a:r>
                        <a:rPr lang="en-US" sz="1000"/>
                        <a:t>0</a:t>
                      </a:r>
                    </a:p>
                  </a:txBody>
                  <a:tcPr/>
                </a:tc>
                <a:tc>
                  <a:txBody>
                    <a:bodyPr/>
                    <a:lstStyle/>
                    <a:p>
                      <a:r>
                        <a:rPr lang="en-US" sz="1000"/>
                        <a:t>6612466</a:t>
                      </a:r>
                    </a:p>
                  </a:txBody>
                  <a:tcPr/>
                </a:tc>
                <a:tc>
                  <a:txBody>
                    <a:bodyPr/>
                    <a:lstStyle/>
                    <a:p>
                      <a:r>
                        <a:rPr lang="en-US" sz="1000"/>
                        <a:t>02:14</a:t>
                      </a:r>
                    </a:p>
                  </a:txBody>
                  <a:tcPr/>
                </a:tc>
                <a:tc>
                  <a:txBody>
                    <a:bodyPr/>
                    <a:lstStyle/>
                    <a:p>
                      <a:r>
                        <a:rPr lang="en-US" sz="1000"/>
                        <a:t>15%</a:t>
                      </a:r>
                    </a:p>
                  </a:txBody>
                  <a:tcPr/>
                </a:tc>
                <a:tc>
                  <a:txBody>
                    <a:bodyPr/>
                    <a:lstStyle/>
                    <a:p>
                      <a:r>
                        <a:rPr lang="en-US" sz="1000"/>
                        <a:t>1058429</a:t>
                      </a:r>
                    </a:p>
                  </a:txBody>
                  <a:tcPr/>
                </a:tc>
                <a:tc>
                  <a:txBody>
                    <a:bodyPr/>
                    <a:lstStyle/>
                    <a:p>
                      <a:r>
                        <a:rPr lang="en-US" sz="1000"/>
                        <a:t>953570</a:t>
                      </a:r>
                    </a:p>
                  </a:txBody>
                  <a:tcPr/>
                </a:tc>
                <a:tc>
                  <a:txBody>
                    <a:bodyPr/>
                    <a:lstStyle/>
                    <a:p>
                      <a:r>
                        <a:rPr lang="en-US" sz="1000"/>
                        <a:t>4600467</a:t>
                      </a:r>
                    </a:p>
                  </a:txBody>
                  <a:tcPr/>
                </a:tc>
                <a:tc>
                  <a:txBody>
                    <a:bodyPr/>
                    <a:lstStyle/>
                    <a:p>
                      <a:r>
                        <a:rPr lang="en-US" sz="1000"/>
                        <a:t>11475741</a:t>
                      </a:r>
                    </a:p>
                  </a:txBody>
                  <a:tcPr/>
                </a:tc>
                <a:tc>
                  <a:txBody>
                    <a:bodyPr/>
                    <a:lstStyle/>
                    <a:p>
                      <a:r>
                        <a:rPr lang="en-US" sz="1000"/>
                        <a:t>113709</a:t>
                      </a:r>
                    </a:p>
                  </a:txBody>
                  <a:tcPr/>
                </a:tc>
                <a:tc>
                  <a:txBody>
                    <a:bodyPr/>
                    <a:lstStyle/>
                    <a:p>
                      <a:r>
                        <a:rPr lang="en-US" sz="1000"/>
                        <a:t>45016</a:t>
                      </a:r>
                    </a:p>
                  </a:txBody>
                  <a:tcPr/>
                </a:tc>
                <a:tc>
                  <a:txBody>
                    <a:bodyPr/>
                    <a:lstStyle/>
                    <a:p>
                      <a:r>
                        <a:rPr lang="en-US" sz="1000"/>
                        <a:t>63578</a:t>
                      </a:r>
                    </a:p>
                  </a:txBody>
                  <a:tcPr/>
                </a:tc>
                <a:extLst>
                  <a:ext uri="{0D108BD9-81ED-4DB2-BD59-A6C34878D82A}">
                    <a16:rowId xmlns:a16="http://schemas.microsoft.com/office/drawing/2014/main" val="160350978"/>
                  </a:ext>
                </a:extLst>
              </a:tr>
              <a:tr h="370840">
                <a:tc>
                  <a:txBody>
                    <a:bodyPr/>
                    <a:lstStyle/>
                    <a:p>
                      <a:r>
                        <a:rPr lang="en-US" sz="1000"/>
                        <a:t>24.02.2017 09:53:50</a:t>
                      </a:r>
                    </a:p>
                  </a:txBody>
                  <a:tcPr/>
                </a:tc>
                <a:tc>
                  <a:txBody>
                    <a:bodyPr/>
                    <a:lstStyle/>
                    <a:p>
                      <a:r>
                        <a:rPr lang="en-US" sz="1000"/>
                        <a:t>2566858</a:t>
                      </a:r>
                    </a:p>
                  </a:txBody>
                  <a:tcPr/>
                </a:tc>
                <a:tc>
                  <a:txBody>
                    <a:bodyPr/>
                    <a:lstStyle/>
                    <a:p>
                      <a:r>
                        <a:rPr lang="en-US" sz="1000"/>
                        <a:t>2</a:t>
                      </a:r>
                    </a:p>
                  </a:txBody>
                  <a:tcPr/>
                </a:tc>
                <a:tc>
                  <a:txBody>
                    <a:bodyPr/>
                    <a:lstStyle/>
                    <a:p>
                      <a:r>
                        <a:rPr lang="en-US" sz="1000"/>
                        <a:t>4217760</a:t>
                      </a:r>
                    </a:p>
                  </a:txBody>
                  <a:tcPr/>
                </a:tc>
                <a:tc>
                  <a:txBody>
                    <a:bodyPr/>
                    <a:lstStyle/>
                    <a:p>
                      <a:r>
                        <a:rPr lang="en-US" sz="1000"/>
                        <a:t>01:34</a:t>
                      </a:r>
                    </a:p>
                  </a:txBody>
                  <a:tcPr/>
                </a:tc>
                <a:tc>
                  <a:txBody>
                    <a:bodyPr/>
                    <a:lstStyle/>
                    <a:p>
                      <a:r>
                        <a:rPr lang="en-US" sz="1000"/>
                        <a:t>17%</a:t>
                      </a:r>
                    </a:p>
                  </a:txBody>
                  <a:tcPr/>
                </a:tc>
                <a:tc>
                  <a:txBody>
                    <a:bodyPr/>
                    <a:lstStyle/>
                    <a:p>
                      <a:r>
                        <a:rPr lang="en-US" sz="1000"/>
                        <a:t>964947</a:t>
                      </a:r>
                    </a:p>
                  </a:txBody>
                  <a:tcPr/>
                </a:tc>
                <a:tc>
                  <a:txBody>
                    <a:bodyPr/>
                    <a:lstStyle/>
                    <a:p>
                      <a:r>
                        <a:rPr lang="en-US" sz="1000"/>
                        <a:t>162574</a:t>
                      </a:r>
                    </a:p>
                  </a:txBody>
                  <a:tcPr/>
                </a:tc>
                <a:tc>
                  <a:txBody>
                    <a:bodyPr/>
                    <a:lstStyle/>
                    <a:p>
                      <a:r>
                        <a:rPr lang="en-US" sz="1000"/>
                        <a:t>3090239</a:t>
                      </a:r>
                    </a:p>
                  </a:txBody>
                  <a:tcPr/>
                </a:tc>
                <a:tc>
                  <a:txBody>
                    <a:bodyPr/>
                    <a:lstStyle/>
                    <a:p>
                      <a:r>
                        <a:rPr lang="en-US" sz="1000"/>
                        <a:t>6960082</a:t>
                      </a:r>
                    </a:p>
                  </a:txBody>
                  <a:tcPr/>
                </a:tc>
                <a:tc>
                  <a:txBody>
                    <a:bodyPr/>
                    <a:lstStyle/>
                    <a:p>
                      <a:r>
                        <a:rPr lang="en-US" sz="1000"/>
                        <a:t>89978</a:t>
                      </a:r>
                    </a:p>
                  </a:txBody>
                  <a:tcPr/>
                </a:tc>
                <a:tc>
                  <a:txBody>
                    <a:bodyPr/>
                    <a:lstStyle/>
                    <a:p>
                      <a:r>
                        <a:rPr lang="en-US" sz="1000"/>
                        <a:t>16403</a:t>
                      </a:r>
                    </a:p>
                  </a:txBody>
                  <a:tcPr/>
                </a:tc>
                <a:tc>
                  <a:txBody>
                    <a:bodyPr/>
                    <a:lstStyle/>
                    <a:p>
                      <a:r>
                        <a:rPr lang="en-US" sz="1000"/>
                        <a:t>28771</a:t>
                      </a:r>
                    </a:p>
                  </a:txBody>
                  <a:tcPr/>
                </a:tc>
                <a:extLst>
                  <a:ext uri="{0D108BD9-81ED-4DB2-BD59-A6C34878D82A}">
                    <a16:rowId xmlns:a16="http://schemas.microsoft.com/office/drawing/2014/main" val="3930236096"/>
                  </a:ext>
                </a:extLst>
              </a:tr>
              <a:tr h="370840">
                <a:tc>
                  <a:txBody>
                    <a:bodyPr/>
                    <a:lstStyle/>
                    <a:p>
                      <a:r>
                        <a:rPr lang="en-US" sz="1000"/>
                        <a:t>07.09.2017 12:14:25</a:t>
                      </a:r>
                    </a:p>
                  </a:txBody>
                  <a:tcPr/>
                </a:tc>
                <a:tc>
                  <a:txBody>
                    <a:bodyPr/>
                    <a:lstStyle/>
                    <a:p>
                      <a:r>
                        <a:rPr lang="en-US" sz="1000"/>
                        <a:t>2181180</a:t>
                      </a:r>
                    </a:p>
                  </a:txBody>
                  <a:tcPr/>
                </a:tc>
                <a:tc>
                  <a:txBody>
                    <a:bodyPr/>
                    <a:lstStyle/>
                    <a:p>
                      <a:r>
                        <a:rPr lang="en-US" sz="1000"/>
                        <a:t>0</a:t>
                      </a:r>
                    </a:p>
                  </a:txBody>
                  <a:tcPr/>
                </a:tc>
                <a:tc>
                  <a:txBody>
                    <a:bodyPr/>
                    <a:lstStyle/>
                    <a:p>
                      <a:r>
                        <a:rPr lang="en-US" sz="1000"/>
                        <a:t>3993021</a:t>
                      </a:r>
                    </a:p>
                  </a:txBody>
                  <a:tcPr/>
                </a:tc>
                <a:tc>
                  <a:txBody>
                    <a:bodyPr/>
                    <a:lstStyle/>
                    <a:p>
                      <a:r>
                        <a:rPr lang="en-US" sz="1000"/>
                        <a:t>01:56</a:t>
                      </a:r>
                    </a:p>
                  </a:txBody>
                  <a:tcPr/>
                </a:tc>
                <a:tc>
                  <a:txBody>
                    <a:bodyPr/>
                    <a:lstStyle/>
                    <a:p>
                      <a:r>
                        <a:rPr lang="en-US" sz="1000"/>
                        <a:t>19%</a:t>
                      </a:r>
                    </a:p>
                  </a:txBody>
                  <a:tcPr/>
                </a:tc>
                <a:tc>
                  <a:txBody>
                    <a:bodyPr/>
                    <a:lstStyle/>
                    <a:p>
                      <a:r>
                        <a:rPr lang="en-US" sz="1000"/>
                        <a:t>544047</a:t>
                      </a:r>
                    </a:p>
                  </a:txBody>
                  <a:tcPr/>
                </a:tc>
                <a:tc>
                  <a:txBody>
                    <a:bodyPr/>
                    <a:lstStyle/>
                    <a:p>
                      <a:r>
                        <a:rPr lang="en-US" sz="1000"/>
                        <a:t>561840</a:t>
                      </a:r>
                    </a:p>
                  </a:txBody>
                  <a:tcPr/>
                </a:tc>
                <a:tc>
                  <a:txBody>
                    <a:bodyPr/>
                    <a:lstStyle/>
                    <a:p>
                      <a:r>
                        <a:rPr lang="en-US" sz="1000"/>
                        <a:t>2887134</a:t>
                      </a:r>
                    </a:p>
                  </a:txBody>
                  <a:tcPr/>
                </a:tc>
                <a:tc>
                  <a:txBody>
                    <a:bodyPr/>
                    <a:lstStyle/>
                    <a:p>
                      <a:r>
                        <a:rPr lang="en-US" sz="1000"/>
                        <a:t>7566646</a:t>
                      </a:r>
                    </a:p>
                  </a:txBody>
                  <a:tcPr/>
                </a:tc>
                <a:tc>
                  <a:txBody>
                    <a:bodyPr/>
                    <a:lstStyle/>
                    <a:p>
                      <a:r>
                        <a:rPr lang="en-US" sz="1000"/>
                        <a:t>69013</a:t>
                      </a:r>
                    </a:p>
                  </a:txBody>
                  <a:tcPr/>
                </a:tc>
                <a:tc>
                  <a:txBody>
                    <a:bodyPr/>
                    <a:lstStyle/>
                    <a:p>
                      <a:r>
                        <a:rPr lang="en-US" sz="1000"/>
                        <a:t>69561</a:t>
                      </a:r>
                    </a:p>
                  </a:txBody>
                  <a:tcPr/>
                </a:tc>
                <a:tc>
                  <a:txBody>
                    <a:bodyPr/>
                    <a:lstStyle/>
                    <a:p>
                      <a:r>
                        <a:rPr lang="en-US" sz="1000"/>
                        <a:t>33278</a:t>
                      </a:r>
                    </a:p>
                  </a:txBody>
                  <a:tcPr/>
                </a:tc>
                <a:extLst>
                  <a:ext uri="{0D108BD9-81ED-4DB2-BD59-A6C34878D82A}">
                    <a16:rowId xmlns:a16="http://schemas.microsoft.com/office/drawing/2014/main" val="2957631909"/>
                  </a:ext>
                </a:extLst>
              </a:tr>
              <a:tr h="370840">
                <a:tc>
                  <a:txBody>
                    <a:bodyPr/>
                    <a:lstStyle/>
                    <a:p>
                      <a:r>
                        <a:rPr lang="en-US" sz="1000"/>
                        <a:t>22.04.2017 19:15:48</a:t>
                      </a:r>
                    </a:p>
                  </a:txBody>
                  <a:tcPr/>
                </a:tc>
                <a:tc>
                  <a:txBody>
                    <a:bodyPr/>
                    <a:lstStyle/>
                    <a:p>
                      <a:r>
                        <a:rPr lang="en-US" sz="1000"/>
                        <a:t>1256506</a:t>
                      </a:r>
                    </a:p>
                  </a:txBody>
                  <a:tcPr/>
                </a:tc>
                <a:tc>
                  <a:txBody>
                    <a:bodyPr/>
                    <a:lstStyle/>
                    <a:p>
                      <a:r>
                        <a:rPr lang="en-US" sz="1000"/>
                        <a:t>0</a:t>
                      </a:r>
                    </a:p>
                  </a:txBody>
                  <a:tcPr/>
                </a:tc>
                <a:tc>
                  <a:txBody>
                    <a:bodyPr/>
                    <a:lstStyle/>
                    <a:p>
                      <a:r>
                        <a:rPr lang="en-US" sz="1000"/>
                        <a:t>2190125</a:t>
                      </a:r>
                    </a:p>
                  </a:txBody>
                  <a:tcPr/>
                </a:tc>
                <a:tc>
                  <a:txBody>
                    <a:bodyPr/>
                    <a:lstStyle/>
                    <a:p>
                      <a:r>
                        <a:rPr lang="en-US" sz="1000"/>
                        <a:t>00:33</a:t>
                      </a:r>
                    </a:p>
                  </a:txBody>
                  <a:tcPr/>
                </a:tc>
                <a:tc>
                  <a:txBody>
                    <a:bodyPr/>
                    <a:lstStyle/>
                    <a:p>
                      <a:r>
                        <a:rPr lang="en-US" sz="1000"/>
                        <a:t>24%</a:t>
                      </a:r>
                    </a:p>
                  </a:txBody>
                  <a:tcPr/>
                </a:tc>
                <a:tc>
                  <a:txBody>
                    <a:bodyPr/>
                    <a:lstStyle/>
                    <a:p>
                      <a:r>
                        <a:rPr lang="en-US" sz="1000"/>
                        <a:t>256988</a:t>
                      </a:r>
                    </a:p>
                  </a:txBody>
                  <a:tcPr/>
                </a:tc>
                <a:tc>
                  <a:txBody>
                    <a:bodyPr/>
                    <a:lstStyle/>
                    <a:p>
                      <a:r>
                        <a:rPr lang="en-US" sz="1000"/>
                        <a:t>310499</a:t>
                      </a:r>
                    </a:p>
                  </a:txBody>
                  <a:tcPr/>
                </a:tc>
                <a:tc>
                  <a:txBody>
                    <a:bodyPr/>
                    <a:lstStyle/>
                    <a:p>
                      <a:r>
                        <a:rPr lang="en-US" sz="1000"/>
                        <a:t>1622638</a:t>
                      </a:r>
                    </a:p>
                  </a:txBody>
                  <a:tcPr/>
                </a:tc>
                <a:tc>
                  <a:txBody>
                    <a:bodyPr/>
                    <a:lstStyle/>
                    <a:p>
                      <a:r>
                        <a:rPr lang="en-US" sz="1000"/>
                        <a:t>5480895</a:t>
                      </a:r>
                    </a:p>
                  </a:txBody>
                  <a:tcPr/>
                </a:tc>
                <a:tc>
                  <a:txBody>
                    <a:bodyPr/>
                    <a:lstStyle/>
                    <a:p>
                      <a:r>
                        <a:rPr lang="en-US" sz="1000"/>
                        <a:t>51095</a:t>
                      </a:r>
                    </a:p>
                  </a:txBody>
                  <a:tcPr/>
                </a:tc>
                <a:tc>
                  <a:txBody>
                    <a:bodyPr/>
                    <a:lstStyle/>
                    <a:p>
                      <a:r>
                        <a:rPr lang="en-US" sz="1000"/>
                        <a:t>31873</a:t>
                      </a:r>
                    </a:p>
                  </a:txBody>
                  <a:tcPr/>
                </a:tc>
                <a:tc>
                  <a:txBody>
                    <a:bodyPr/>
                    <a:lstStyle/>
                    <a:p>
                      <a:r>
                        <a:rPr lang="en-US" sz="1000"/>
                        <a:t>15686</a:t>
                      </a:r>
                    </a:p>
                  </a:txBody>
                  <a:tcPr/>
                </a:tc>
                <a:extLst>
                  <a:ext uri="{0D108BD9-81ED-4DB2-BD59-A6C34878D82A}">
                    <a16:rowId xmlns:a16="http://schemas.microsoft.com/office/drawing/2014/main" val="3265977233"/>
                  </a:ext>
                </a:extLst>
              </a:tr>
              <a:tr h="370840">
                <a:tc>
                  <a:txBody>
                    <a:bodyPr/>
                    <a:lstStyle/>
                    <a:p>
                      <a:r>
                        <a:rPr lang="en-US" sz="1000"/>
                        <a:t>06.03.2017 20:00:00</a:t>
                      </a:r>
                    </a:p>
                  </a:txBody>
                  <a:tcPr/>
                </a:tc>
                <a:tc>
                  <a:txBody>
                    <a:bodyPr/>
                    <a:lstStyle/>
                    <a:p>
                      <a:r>
                        <a:rPr lang="en-US" sz="1000"/>
                        <a:t>955716</a:t>
                      </a:r>
                    </a:p>
                  </a:txBody>
                  <a:tcPr/>
                </a:tc>
                <a:tc>
                  <a:txBody>
                    <a:bodyPr/>
                    <a:lstStyle/>
                    <a:p>
                      <a:r>
                        <a:rPr lang="en-US" sz="1000"/>
                        <a:t>0</a:t>
                      </a:r>
                    </a:p>
                  </a:txBody>
                  <a:tcPr/>
                </a:tc>
                <a:tc>
                  <a:txBody>
                    <a:bodyPr/>
                    <a:lstStyle/>
                    <a:p>
                      <a:r>
                        <a:rPr lang="en-US" sz="1000"/>
                        <a:t>1789711</a:t>
                      </a:r>
                    </a:p>
                  </a:txBody>
                  <a:tcPr/>
                </a:tc>
                <a:tc>
                  <a:txBody>
                    <a:bodyPr/>
                    <a:lstStyle/>
                    <a:p>
                      <a:r>
                        <a:rPr lang="en-US" sz="1000"/>
                        <a:t>00:50</a:t>
                      </a:r>
                    </a:p>
                  </a:txBody>
                  <a:tcPr/>
                </a:tc>
                <a:tc>
                  <a:txBody>
                    <a:bodyPr/>
                    <a:lstStyle/>
                    <a:p>
                      <a:r>
                        <a:rPr lang="en-US" sz="1000"/>
                        <a:t>18%</a:t>
                      </a:r>
                    </a:p>
                  </a:txBody>
                  <a:tcPr/>
                </a:tc>
                <a:tc>
                  <a:txBody>
                    <a:bodyPr/>
                    <a:lstStyle/>
                    <a:p>
                      <a:r>
                        <a:rPr lang="en-US" sz="1000"/>
                        <a:t>395883</a:t>
                      </a:r>
                    </a:p>
                  </a:txBody>
                  <a:tcPr/>
                </a:tc>
                <a:tc>
                  <a:txBody>
                    <a:bodyPr/>
                    <a:lstStyle/>
                    <a:p>
                      <a:r>
                        <a:rPr lang="en-US" sz="1000"/>
                        <a:t>326378</a:t>
                      </a:r>
                    </a:p>
                  </a:txBody>
                  <a:tcPr/>
                </a:tc>
                <a:tc>
                  <a:txBody>
                    <a:bodyPr/>
                    <a:lstStyle/>
                    <a:p>
                      <a:r>
                        <a:rPr lang="en-US" sz="1000"/>
                        <a:t>1067450</a:t>
                      </a:r>
                    </a:p>
                  </a:txBody>
                  <a:tcPr/>
                </a:tc>
                <a:tc>
                  <a:txBody>
                    <a:bodyPr/>
                    <a:lstStyle/>
                    <a:p>
                      <a:r>
                        <a:rPr lang="en-US" sz="1000"/>
                        <a:t>5049673</a:t>
                      </a:r>
                    </a:p>
                  </a:txBody>
                  <a:tcPr/>
                </a:tc>
                <a:tc>
                  <a:txBody>
                    <a:bodyPr/>
                    <a:lstStyle/>
                    <a:p>
                      <a:r>
                        <a:rPr lang="en-US" sz="1000"/>
                        <a:t>64540</a:t>
                      </a:r>
                    </a:p>
                  </a:txBody>
                  <a:tcPr/>
                </a:tc>
                <a:tc>
                  <a:txBody>
                    <a:bodyPr/>
                    <a:lstStyle/>
                    <a:p>
                      <a:r>
                        <a:rPr lang="en-US" sz="1000"/>
                        <a:t>20565</a:t>
                      </a:r>
                    </a:p>
                  </a:txBody>
                  <a:tcPr/>
                </a:tc>
                <a:tc>
                  <a:txBody>
                    <a:bodyPr/>
                    <a:lstStyle/>
                    <a:p>
                      <a:r>
                        <a:rPr lang="en-US" sz="1000"/>
                        <a:t>15634</a:t>
                      </a:r>
                    </a:p>
                  </a:txBody>
                  <a:tcPr/>
                </a:tc>
                <a:extLst>
                  <a:ext uri="{0D108BD9-81ED-4DB2-BD59-A6C34878D82A}">
                    <a16:rowId xmlns:a16="http://schemas.microsoft.com/office/drawing/2014/main" val="2621725106"/>
                  </a:ext>
                </a:extLst>
              </a:tr>
            </a:tbl>
          </a:graphicData>
        </a:graphic>
      </p:graphicFrame>
      <p:sp>
        <p:nvSpPr>
          <p:cNvPr id="4" name="Text Placeholder 3">
            <a:extLst>
              <a:ext uri="{FF2B5EF4-FFF2-40B4-BE49-F238E27FC236}">
                <a16:creationId xmlns:a16="http://schemas.microsoft.com/office/drawing/2014/main" id="{E33D4AC3-4A6E-4170-9617-C55B2D74DEA3}"/>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6337555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5CD56-E2F1-4DB6-A3E0-17AD9DC9C5B4}"/>
              </a:ext>
            </a:extLst>
          </p:cNvPr>
          <p:cNvSpPr>
            <a:spLocks noGrp="1"/>
          </p:cNvSpPr>
          <p:nvPr>
            <p:ph type="title"/>
          </p:nvPr>
        </p:nvSpPr>
        <p:spPr/>
        <p:txBody>
          <a:bodyPr/>
          <a:lstStyle/>
          <a:p>
            <a:r>
              <a:rPr lang="en-US"/>
              <a:t>Eigene Post - Summe Interaktionen - 1 of 4</a:t>
            </a:r>
          </a:p>
        </p:txBody>
      </p:sp>
      <p:graphicFrame>
        <p:nvGraphicFramePr>
          <p:cNvPr id="5" name="Table Placeholder 4">
            <a:extLst>
              <a:ext uri="{FF2B5EF4-FFF2-40B4-BE49-F238E27FC236}">
                <a16:creationId xmlns:a16="http://schemas.microsoft.com/office/drawing/2014/main" id="{71998F0A-9B9B-41DF-AC09-7AB04F14BB83}"/>
              </a:ext>
            </a:extLst>
          </p:cNvPr>
          <p:cNvGraphicFramePr>
            <a:graphicFrameLocks noGrp="1"/>
          </p:cNvGraphicFramePr>
          <p:nvPr>
            <p:ph type="tbl" sz="quarter" idx="13"/>
            <p:extLst>
              <p:ext uri="{D42A27DB-BD31-4B8C-83A1-F6EECF244321}">
                <p14:modId xmlns:p14="http://schemas.microsoft.com/office/powerpoint/2010/main" val="345314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04598766"/>
                    </a:ext>
                  </a:extLst>
                </a:gridCol>
                <a:gridCol w="822960">
                  <a:extLst>
                    <a:ext uri="{9D8B030D-6E8A-4147-A177-3AD203B41FA5}">
                      <a16:colId xmlns:a16="http://schemas.microsoft.com/office/drawing/2014/main" val="53911667"/>
                    </a:ext>
                  </a:extLst>
                </a:gridCol>
                <a:gridCol w="822960">
                  <a:extLst>
                    <a:ext uri="{9D8B030D-6E8A-4147-A177-3AD203B41FA5}">
                      <a16:colId xmlns:a16="http://schemas.microsoft.com/office/drawing/2014/main" val="4078455452"/>
                    </a:ext>
                  </a:extLst>
                </a:gridCol>
                <a:gridCol w="822960">
                  <a:extLst>
                    <a:ext uri="{9D8B030D-6E8A-4147-A177-3AD203B41FA5}">
                      <a16:colId xmlns:a16="http://schemas.microsoft.com/office/drawing/2014/main" val="1680099432"/>
                    </a:ext>
                  </a:extLst>
                </a:gridCol>
                <a:gridCol w="822960">
                  <a:extLst>
                    <a:ext uri="{9D8B030D-6E8A-4147-A177-3AD203B41FA5}">
                      <a16:colId xmlns:a16="http://schemas.microsoft.com/office/drawing/2014/main" val="4083444572"/>
                    </a:ext>
                  </a:extLst>
                </a:gridCol>
                <a:gridCol w="822960">
                  <a:extLst>
                    <a:ext uri="{9D8B030D-6E8A-4147-A177-3AD203B41FA5}">
                      <a16:colId xmlns:a16="http://schemas.microsoft.com/office/drawing/2014/main" val="1833411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48976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2 - 2017-09-22 17:21:18</a:t>
                      </a:r>
                      <a:r>
                        <a:rPr kumimoji="0" lang="de-DE" sz="1000" b="0" i="0" u="none" strike="noStrike" kern="1200" cap="none" spc="0" normalizeH="0" baseline="0" noProof="0">
                          <a:ln>
                            <a:noFill/>
                          </a:ln>
                          <a:solidFill>
                            <a:prstClr val="black"/>
                          </a:solidFill>
                          <a:effectLst/>
                          <a:uLnTx/>
                          <a:uFillTx/>
                          <a:latin typeface="+mn-lt"/>
                          <a:ea typeface="+mn-ea"/>
                          <a:cs typeface="+mn-cs"/>
                        </a:rPr>
                        <a:t>
Auf den Straßen gelten ab sofort höhere Strafen!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817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2 - 2017-03-10 06:01:44</a:t>
                      </a:r>
                      <a:r>
                        <a:rPr kumimoji="0" lang="de-DE" sz="1000" b="0" i="0" u="none" strike="noStrike" kern="1200" cap="none" spc="0" normalizeH="0" baseline="0" noProof="0">
                          <a:ln>
                            <a:noFill/>
                          </a:ln>
                          <a:solidFill>
                            <a:prstClr val="black"/>
                          </a:solidFill>
                          <a:effectLst/>
                          <a:uLnTx/>
                          <a:uFillTx/>
                          <a:latin typeface="+mn-lt"/>
                          <a:ea typeface="+mn-ea"/>
                          <a:cs typeface="+mn-cs"/>
                        </a:rPr>
                        <a:t>
Wenn der Jubel nicht groß genug ist, hilft Martin Schulz halt persönlich nach.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658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2 - 2017-01-30 12:15:00</a:t>
                      </a:r>
                      <a:r>
                        <a:rPr kumimoji="0" lang="de-DE" sz="1000" b="0" i="0" u="none" strike="noStrike" kern="1200" cap="none" spc="0" normalizeH="0" baseline="0" noProof="0">
                          <a:ln>
                            <a:noFill/>
                          </a:ln>
                          <a:solidFill>
                            <a:prstClr val="black"/>
                          </a:solidFill>
                          <a:effectLst/>
                          <a:uLnTx/>
                          <a:uFillTx/>
                          <a:latin typeface="+mn-lt"/>
                          <a:ea typeface="+mn-ea"/>
                          <a:cs typeface="+mn-cs"/>
                        </a:rPr>
                        <a:t>
Der schiefste Turm der Welt steht in ... genau: Ostfriesland!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9460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2 - 2017-07-08 14:09:00</a:t>
                      </a:r>
                      <a:r>
                        <a:rPr kumimoji="0" lang="de-DE" sz="1000" b="0" i="0" u="none" strike="noStrike" kern="1200" cap="none" spc="0" normalizeH="0" baseline="0" noProof="0">
                          <a:ln>
                            <a:noFill/>
                          </a:ln>
                          <a:solidFill>
                            <a:prstClr val="black"/>
                          </a:solidFill>
                          <a:effectLst/>
                          <a:uLnTx/>
                          <a:uFillTx/>
                          <a:latin typeface="+mn-lt"/>
                          <a:ea typeface="+mn-ea"/>
                          <a:cs typeface="+mn-cs"/>
                        </a:rPr>
                        <a:t>
Ein Junge verteilt während einer Kundgebung Blumen an Polizisten. (Bild: NDR-Reporter Werner Pfeifer)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825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2 - 2017-04-05 07:36:53</a:t>
                      </a:r>
                      <a:r>
                        <a:rPr kumimoji="0" lang="de-DE" sz="1000" b="0" i="0" u="none" strike="noStrike" kern="1200" cap="none" spc="0" normalizeH="0" baseline="0" noProof="0">
                          <a:ln>
                            <a:noFill/>
                          </a:ln>
                          <a:solidFill>
                            <a:prstClr val="black"/>
                          </a:solidFill>
                          <a:effectLst/>
                          <a:uLnTx/>
                          <a:uFillTx/>
                          <a:latin typeface="+mn-lt"/>
                          <a:ea typeface="+mn-ea"/>
                          <a:cs typeface="+mn-cs"/>
                        </a:rPr>
                        <a:t>
Report Mainz berichtet über heimlich gedrehte Aufnahmen im Erlebnis-Zoo Hannover. Tierschützer von PETA Deutschland kritisieren, wie das Personal jungen Elefanten Kunststückchen beibringt.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775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2 - 2017-02-07 12:10:41</a:t>
                      </a:r>
                      <a:r>
                        <a:rPr kumimoji="0" lang="en-US" sz="1000" b="0" i="0" u="none" strike="noStrike" kern="1200" cap="none" spc="0" normalizeH="0" baseline="0" noProof="0">
                          <a:ln>
                            <a:noFill/>
                          </a:ln>
                          <a:solidFill>
                            <a:prstClr val="black"/>
                          </a:solidFill>
                          <a:effectLst/>
                          <a:uLnTx/>
                          <a:uFillTx/>
                          <a:latin typeface="+mn-lt"/>
                          <a:ea typeface="+mn-ea"/>
                          <a:cs typeface="+mn-cs"/>
                        </a:rPr>
                        <a:t>
America first, Ostfriesland.de second?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148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2 - 2017-03-29 05:33:46</a:t>
                      </a:r>
                      <a:r>
                        <a:rPr kumimoji="0" lang="de-DE" sz="1000" b="0" i="0" u="none" strike="noStrike" kern="1200" cap="none" spc="0" normalizeH="0" baseline="0" noProof="0">
                          <a:ln>
                            <a:noFill/>
                          </a:ln>
                          <a:solidFill>
                            <a:prstClr val="black"/>
                          </a:solidFill>
                          <a:effectLst/>
                          <a:uLnTx/>
                          <a:uFillTx/>
                          <a:latin typeface="+mn-lt"/>
                          <a:ea typeface="+mn-ea"/>
                          <a:cs typeface="+mn-cs"/>
                        </a:rPr>
                        <a:t>
Polarlichter über Schleswig-Holstein - gefilmt am Leuchtturm Bülk!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8041291"/>
                  </a:ext>
                </a:extLst>
              </a:tr>
            </a:tbl>
          </a:graphicData>
        </a:graphic>
      </p:graphicFrame>
      <p:sp>
        <p:nvSpPr>
          <p:cNvPr id="4" name="Text Placeholder 3">
            <a:extLst>
              <a:ext uri="{FF2B5EF4-FFF2-40B4-BE49-F238E27FC236}">
                <a16:creationId xmlns:a16="http://schemas.microsoft.com/office/drawing/2014/main" id="{F7FCEEC2-458E-4C78-B2CC-DC6DE235781E}"/>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8563895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8177A-F4C0-440F-BD7D-43CAB2300D5D}"/>
              </a:ext>
            </a:extLst>
          </p:cNvPr>
          <p:cNvSpPr>
            <a:spLocks noGrp="1"/>
          </p:cNvSpPr>
          <p:nvPr>
            <p:ph type="title"/>
          </p:nvPr>
        </p:nvSpPr>
        <p:spPr/>
        <p:txBody>
          <a:bodyPr/>
          <a:lstStyle/>
          <a:p>
            <a:r>
              <a:rPr lang="en-US"/>
              <a:t>Eigene Post - Summe Interaktionen - 2 of 4</a:t>
            </a:r>
          </a:p>
        </p:txBody>
      </p:sp>
      <p:graphicFrame>
        <p:nvGraphicFramePr>
          <p:cNvPr id="5" name="Table Placeholder 4">
            <a:extLst>
              <a:ext uri="{FF2B5EF4-FFF2-40B4-BE49-F238E27FC236}">
                <a16:creationId xmlns:a16="http://schemas.microsoft.com/office/drawing/2014/main" id="{EF367081-83CF-48E8-B099-60390AB66131}"/>
              </a:ext>
            </a:extLst>
          </p:cNvPr>
          <p:cNvGraphicFramePr>
            <a:graphicFrameLocks noGrp="1"/>
          </p:cNvGraphicFramePr>
          <p:nvPr>
            <p:ph type="tbl" sz="quarter" idx="13"/>
            <p:extLst>
              <p:ext uri="{D42A27DB-BD31-4B8C-83A1-F6EECF244321}">
                <p14:modId xmlns:p14="http://schemas.microsoft.com/office/powerpoint/2010/main" val="419492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24013780"/>
                    </a:ext>
                  </a:extLst>
                </a:gridCol>
                <a:gridCol w="822960">
                  <a:extLst>
                    <a:ext uri="{9D8B030D-6E8A-4147-A177-3AD203B41FA5}">
                      <a16:colId xmlns:a16="http://schemas.microsoft.com/office/drawing/2014/main" val="2537166696"/>
                    </a:ext>
                  </a:extLst>
                </a:gridCol>
                <a:gridCol w="822960">
                  <a:extLst>
                    <a:ext uri="{9D8B030D-6E8A-4147-A177-3AD203B41FA5}">
                      <a16:colId xmlns:a16="http://schemas.microsoft.com/office/drawing/2014/main" val="233543951"/>
                    </a:ext>
                  </a:extLst>
                </a:gridCol>
                <a:gridCol w="822960">
                  <a:extLst>
                    <a:ext uri="{9D8B030D-6E8A-4147-A177-3AD203B41FA5}">
                      <a16:colId xmlns:a16="http://schemas.microsoft.com/office/drawing/2014/main" val="4137017700"/>
                    </a:ext>
                  </a:extLst>
                </a:gridCol>
                <a:gridCol w="822960">
                  <a:extLst>
                    <a:ext uri="{9D8B030D-6E8A-4147-A177-3AD203B41FA5}">
                      <a16:colId xmlns:a16="http://schemas.microsoft.com/office/drawing/2014/main" val="3432984561"/>
                    </a:ext>
                  </a:extLst>
                </a:gridCol>
                <a:gridCol w="822960">
                  <a:extLst>
                    <a:ext uri="{9D8B030D-6E8A-4147-A177-3AD203B41FA5}">
                      <a16:colId xmlns:a16="http://schemas.microsoft.com/office/drawing/2014/main" val="160344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30403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2 - 2017-03-29 16:54:04</a:t>
                      </a:r>
                      <a:r>
                        <a:rPr kumimoji="0" lang="en-US" sz="1000" b="0" i="0" u="none" strike="noStrike" kern="1200" cap="none" spc="0" normalizeH="0" baseline="0" noProof="0">
                          <a:ln>
                            <a:noFill/>
                          </a:ln>
                          <a:solidFill>
                            <a:prstClr val="black"/>
                          </a:solidFill>
                          <a:effectLst/>
                          <a:uLnTx/>
                          <a:uFillTx/>
                          <a:latin typeface="+mn-lt"/>
                          <a:ea typeface="+mn-ea"/>
                          <a:cs typeface="+mn-cs"/>
                        </a:rPr>
                        <a:t>
stars@ndr2 unplugged mit James Blunt! ❤️
"Make Me Better" komplett hier 👉 ndr.de/ndr2/jamesblunt532.html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833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2 - 2017-07-18 12:30:55</a:t>
                      </a:r>
                      <a:r>
                        <a:rPr kumimoji="0" lang="de-DE" sz="1000" b="0" i="0" u="none" strike="noStrike" kern="1200" cap="none" spc="0" normalizeH="0" baseline="0" noProof="0">
                          <a:ln>
                            <a:noFill/>
                          </a:ln>
                          <a:solidFill>
                            <a:prstClr val="black"/>
                          </a:solidFill>
                          <a:effectLst/>
                          <a:uLnTx/>
                          <a:uFillTx/>
                          <a:latin typeface="+mn-lt"/>
                          <a:ea typeface="+mn-ea"/>
                          <a:cs typeface="+mn-cs"/>
                        </a:rPr>
                        <a:t>
Siri, Alexa, Cortana &amp; Co.: Heute die Kleinfamilie, morgen die ganze Welt!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7110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2 - 2017-07-07 11:02:09</a:t>
                      </a:r>
                      <a:r>
                        <a:rPr kumimoji="0" lang="de-DE" sz="1000" b="0" i="0" u="none" strike="noStrike" kern="1200" cap="none" spc="0" normalizeH="0" baseline="0" noProof="0">
                          <a:ln>
                            <a:noFill/>
                          </a:ln>
                          <a:solidFill>
                            <a:prstClr val="black"/>
                          </a:solidFill>
                          <a:effectLst/>
                          <a:uLnTx/>
                          <a:uFillTx/>
                          <a:latin typeface="+mn-lt"/>
                          <a:ea typeface="+mn-ea"/>
                          <a:cs typeface="+mn-cs"/>
                        </a:rPr>
                        <a:t>
Randalierer haben in Hamburg eine Spur der Verwüstung hinterlassen. Um die Lage in den Griff zu bekommen, schicken einige Bundesländer weitere Polizisten. Eine Augenzeugin hat die Verwüstungen in Altona gefilmt.
Alle Infos ➡️ NDR 2 Nachrichten ➡️ Liveblog: ndr.de/liveticker542.html ➡️ NDR 2 Spezial ab 19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6968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2 - 2017-03-06 20:00:00</a:t>
                      </a:r>
                      <a:r>
                        <a:rPr kumimoji="0" lang="de-DE" sz="1000" b="0" i="0" u="none" strike="noStrike" kern="1200" cap="none" spc="0" normalizeH="0" baseline="0" noProof="0">
                          <a:ln>
                            <a:noFill/>
                          </a:ln>
                          <a:solidFill>
                            <a:prstClr val="black"/>
                          </a:solidFill>
                          <a:effectLst/>
                          <a:uLnTx/>
                          <a:uFillTx/>
                          <a:latin typeface="+mn-lt"/>
                          <a:ea typeface="+mn-ea"/>
                          <a:cs typeface="+mn-cs"/>
                        </a:rPr>
                        <a:t>
Wir folgen Felix, dem "Kneipen-Kater" aus Westerstede Richtung Feierabend!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19955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2 - 2017-05-15 18:35:00</a:t>
                      </a:r>
                      <a:r>
                        <a:rPr kumimoji="0" lang="de-DE" sz="1000" b="0" i="0" u="none" strike="noStrike" kern="1200" cap="none" spc="0" normalizeH="0" baseline="0" noProof="0">
                          <a:ln>
                            <a:noFill/>
                          </a:ln>
                          <a:solidFill>
                            <a:prstClr val="black"/>
                          </a:solidFill>
                          <a:effectLst/>
                          <a:uLnTx/>
                          <a:uFillTx/>
                          <a:latin typeface="+mn-lt"/>
                          <a:ea typeface="+mn-ea"/>
                          <a:cs typeface="+mn-cs"/>
                        </a:rPr>
                        <a:t>
Statt der üblichen Ampelmännchen zeigen neuerdings verliebte "Ampelpärchen" die Grün- und Rotphasen an. Und zwar jeweils zwei Mädchen oder zwei Jungs. Die Ampel in der Flensburger Fußgängerzone ist als Denkanstoß gedacht und setzt ein Zeichen gegen Homophobie. 😘🚦🌈
Weitere Infos ➡️ndr.de/nachrichten/ampelmaennchen104.html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4535337"/>
                  </a:ext>
                </a:extLst>
              </a:tr>
            </a:tbl>
          </a:graphicData>
        </a:graphic>
      </p:graphicFrame>
      <p:sp>
        <p:nvSpPr>
          <p:cNvPr id="4" name="Text Placeholder 3">
            <a:extLst>
              <a:ext uri="{FF2B5EF4-FFF2-40B4-BE49-F238E27FC236}">
                <a16:creationId xmlns:a16="http://schemas.microsoft.com/office/drawing/2014/main" id="{AB7E03F0-010F-4F54-A1C8-7420BBB2B230}"/>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8075557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3D92D-B4E2-42BF-8B33-128D55E6E6E7}"/>
              </a:ext>
            </a:extLst>
          </p:cNvPr>
          <p:cNvSpPr>
            <a:spLocks noGrp="1"/>
          </p:cNvSpPr>
          <p:nvPr>
            <p:ph type="title"/>
          </p:nvPr>
        </p:nvSpPr>
        <p:spPr/>
        <p:txBody>
          <a:bodyPr/>
          <a:lstStyle/>
          <a:p>
            <a:r>
              <a:rPr lang="en-US"/>
              <a:t>Eigene Post - Summe Interaktionen - 3 of 4</a:t>
            </a:r>
          </a:p>
        </p:txBody>
      </p:sp>
      <p:graphicFrame>
        <p:nvGraphicFramePr>
          <p:cNvPr id="5" name="Table Placeholder 4">
            <a:extLst>
              <a:ext uri="{FF2B5EF4-FFF2-40B4-BE49-F238E27FC236}">
                <a16:creationId xmlns:a16="http://schemas.microsoft.com/office/drawing/2014/main" id="{3A2030F9-52E7-43CD-8768-23D47F346CD5}"/>
              </a:ext>
            </a:extLst>
          </p:cNvPr>
          <p:cNvGraphicFramePr>
            <a:graphicFrameLocks noGrp="1"/>
          </p:cNvGraphicFramePr>
          <p:nvPr>
            <p:ph type="tbl" sz="quarter" idx="13"/>
            <p:extLst>
              <p:ext uri="{D42A27DB-BD31-4B8C-83A1-F6EECF244321}">
                <p14:modId xmlns:p14="http://schemas.microsoft.com/office/powerpoint/2010/main" val="166978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03630394"/>
                    </a:ext>
                  </a:extLst>
                </a:gridCol>
                <a:gridCol w="822960">
                  <a:extLst>
                    <a:ext uri="{9D8B030D-6E8A-4147-A177-3AD203B41FA5}">
                      <a16:colId xmlns:a16="http://schemas.microsoft.com/office/drawing/2014/main" val="659188484"/>
                    </a:ext>
                  </a:extLst>
                </a:gridCol>
                <a:gridCol w="822960">
                  <a:extLst>
                    <a:ext uri="{9D8B030D-6E8A-4147-A177-3AD203B41FA5}">
                      <a16:colId xmlns:a16="http://schemas.microsoft.com/office/drawing/2014/main" val="921398465"/>
                    </a:ext>
                  </a:extLst>
                </a:gridCol>
                <a:gridCol w="822960">
                  <a:extLst>
                    <a:ext uri="{9D8B030D-6E8A-4147-A177-3AD203B41FA5}">
                      <a16:colId xmlns:a16="http://schemas.microsoft.com/office/drawing/2014/main" val="3431730110"/>
                    </a:ext>
                  </a:extLst>
                </a:gridCol>
                <a:gridCol w="822960">
                  <a:extLst>
                    <a:ext uri="{9D8B030D-6E8A-4147-A177-3AD203B41FA5}">
                      <a16:colId xmlns:a16="http://schemas.microsoft.com/office/drawing/2014/main" val="121317651"/>
                    </a:ext>
                  </a:extLst>
                </a:gridCol>
                <a:gridCol w="822960">
                  <a:extLst>
                    <a:ext uri="{9D8B030D-6E8A-4147-A177-3AD203B41FA5}">
                      <a16:colId xmlns:a16="http://schemas.microsoft.com/office/drawing/2014/main" val="9914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225265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2 - 2017-08-28 19:00:00</a:t>
                      </a:r>
                      <a:r>
                        <a:rPr kumimoji="0" lang="de-DE" sz="1000" b="0" i="0" u="none" strike="noStrike" kern="1200" cap="none" spc="0" normalizeH="0" baseline="0" noProof="0">
                          <a:ln>
                            <a:noFill/>
                          </a:ln>
                          <a:solidFill>
                            <a:prstClr val="black"/>
                          </a:solidFill>
                          <a:effectLst/>
                          <a:uLnTx/>
                          <a:uFillTx/>
                          <a:latin typeface="+mn-lt"/>
                          <a:ea typeface="+mn-ea"/>
                          <a:cs typeface="+mn-cs"/>
                        </a:rPr>
                        <a:t>
Nur gucken, nicht helfen!? Rettungseinsätze werden immer wieder durch Gaffer behindert. Wie die Leute reagieren? Schaut selbst! #HelfiestattSelfie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8257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2 - 2017-04-25 17:35:46</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Hier geht's zur NDR Debatte "Wer bestimmt, was Kinder lernen?" ➡ ndr.de/lernen122.html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24669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2 - 2017-08-11 17:40:00</a:t>
                      </a:r>
                      <a:r>
                        <a:rPr kumimoji="0" lang="de-DE" sz="1000" b="0" i="0" u="none" strike="noStrike" kern="1200" cap="none" spc="0" normalizeH="0" baseline="0" noProof="0">
                          <a:ln>
                            <a:noFill/>
                          </a:ln>
                          <a:solidFill>
                            <a:prstClr val="black"/>
                          </a:solidFill>
                          <a:effectLst/>
                          <a:uLnTx/>
                          <a:uFillTx/>
                          <a:latin typeface="+mn-lt"/>
                          <a:ea typeface="+mn-ea"/>
                          <a:cs typeface="+mn-cs"/>
                        </a:rPr>
                        <a:t>
Stell dir vor es brennt und keiner löscht. 🔥 Diese Feuerwehr-Aktion sollte uns allen zu denken geben.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0455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2 - 2017-07-27 18:30:40</a:t>
                      </a:r>
                      <a:r>
                        <a:rPr kumimoji="0" lang="de-DE" sz="1000" b="0" i="0" u="none" strike="noStrike" kern="1200" cap="none" spc="0" normalizeH="0" baseline="0" noProof="0">
                          <a:ln>
                            <a:noFill/>
                          </a:ln>
                          <a:solidFill>
                            <a:prstClr val="black"/>
                          </a:solidFill>
                          <a:effectLst/>
                          <a:uLnTx/>
                          <a:uFillTx/>
                          <a:latin typeface="+mn-lt"/>
                          <a:ea typeface="+mn-ea"/>
                          <a:cs typeface="+mn-cs"/>
                        </a:rPr>
                        <a:t>
Aus der Luft wird klar, wie dramatisch die Hochwasser-Lage in Süd-Niedersachsen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6354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2 - 2017-05-20 16:27:15</a:t>
                      </a:r>
                      <a:r>
                        <a:rPr kumimoji="0" lang="de-DE" sz="1000" b="0" i="0" u="none" strike="noStrike" kern="1200" cap="none" spc="0" normalizeH="0" baseline="0" noProof="0">
                          <a:ln>
                            <a:noFill/>
                          </a:ln>
                          <a:solidFill>
                            <a:prstClr val="black"/>
                          </a:solidFill>
                          <a:effectLst/>
                          <a:uLnTx/>
                          <a:uFillTx/>
                          <a:latin typeface="+mn-lt"/>
                          <a:ea typeface="+mn-ea"/>
                          <a:cs typeface="+mn-cs"/>
                        </a:rPr>
                        <a:t>
Der Schlusspfiff bei HSV gegen VfL Wolfsburg aus unserer Sicht. Da hält es NDR 2 Reporter Alexander Bleick nicht mehr auf dem Sitz.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47090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2 - 2017-01-11 20:45:00</a:t>
                      </a:r>
                      <a:r>
                        <a:rPr kumimoji="0" lang="de-DE" sz="1000" b="0" i="0" u="none" strike="noStrike" kern="1200" cap="none" spc="0" normalizeH="0" baseline="0" noProof="0">
                          <a:ln>
                            <a:noFill/>
                          </a:ln>
                          <a:solidFill>
                            <a:prstClr val="black"/>
                          </a:solidFill>
                          <a:effectLst/>
                          <a:uLnTx/>
                          <a:uFillTx/>
                          <a:latin typeface="+mn-lt"/>
                          <a:ea typeface="+mn-ea"/>
                          <a:cs typeface="+mn-cs"/>
                        </a:rPr>
                        <a:t>
Die Elbphilharmonie Hamburg wurde feierlich eröffnet! Aber: Was stand da eigentlich vorher?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9609030"/>
                  </a:ext>
                </a:extLst>
              </a:tr>
            </a:tbl>
          </a:graphicData>
        </a:graphic>
      </p:graphicFrame>
      <p:sp>
        <p:nvSpPr>
          <p:cNvPr id="4" name="Text Placeholder 3">
            <a:extLst>
              <a:ext uri="{FF2B5EF4-FFF2-40B4-BE49-F238E27FC236}">
                <a16:creationId xmlns:a16="http://schemas.microsoft.com/office/drawing/2014/main" id="{7A8C71E2-DF16-4C9F-ADB3-372E60348CAB}"/>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884771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426AF-DA62-4B6A-AA39-67155740CBAC}"/>
              </a:ext>
            </a:extLst>
          </p:cNvPr>
          <p:cNvSpPr>
            <a:spLocks noGrp="1"/>
          </p:cNvSpPr>
          <p:nvPr>
            <p:ph type="title"/>
          </p:nvPr>
        </p:nvSpPr>
        <p:spPr/>
        <p:txBody>
          <a:bodyPr/>
          <a:lstStyle/>
          <a:p>
            <a:r>
              <a:rPr lang="en-US"/>
              <a:t>Eigene Post - Summe Interaktionen - 4 of 4</a:t>
            </a:r>
          </a:p>
        </p:txBody>
      </p:sp>
      <p:graphicFrame>
        <p:nvGraphicFramePr>
          <p:cNvPr id="5" name="Table Placeholder 4">
            <a:extLst>
              <a:ext uri="{FF2B5EF4-FFF2-40B4-BE49-F238E27FC236}">
                <a16:creationId xmlns:a16="http://schemas.microsoft.com/office/drawing/2014/main" id="{240E036B-8D4C-467B-A779-EC9B2DE90835}"/>
              </a:ext>
            </a:extLst>
          </p:cNvPr>
          <p:cNvGraphicFramePr>
            <a:graphicFrameLocks noGrp="1"/>
          </p:cNvGraphicFramePr>
          <p:nvPr>
            <p:ph type="tbl" sz="quarter" idx="13"/>
            <p:extLst>
              <p:ext uri="{D42A27DB-BD31-4B8C-83A1-F6EECF244321}">
                <p14:modId xmlns:p14="http://schemas.microsoft.com/office/powerpoint/2010/main" val="251966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21307074"/>
                    </a:ext>
                  </a:extLst>
                </a:gridCol>
                <a:gridCol w="822960">
                  <a:extLst>
                    <a:ext uri="{9D8B030D-6E8A-4147-A177-3AD203B41FA5}">
                      <a16:colId xmlns:a16="http://schemas.microsoft.com/office/drawing/2014/main" val="3565134842"/>
                    </a:ext>
                  </a:extLst>
                </a:gridCol>
                <a:gridCol w="822960">
                  <a:extLst>
                    <a:ext uri="{9D8B030D-6E8A-4147-A177-3AD203B41FA5}">
                      <a16:colId xmlns:a16="http://schemas.microsoft.com/office/drawing/2014/main" val="2743150313"/>
                    </a:ext>
                  </a:extLst>
                </a:gridCol>
                <a:gridCol w="822960">
                  <a:extLst>
                    <a:ext uri="{9D8B030D-6E8A-4147-A177-3AD203B41FA5}">
                      <a16:colId xmlns:a16="http://schemas.microsoft.com/office/drawing/2014/main" val="1292200364"/>
                    </a:ext>
                  </a:extLst>
                </a:gridCol>
                <a:gridCol w="822960">
                  <a:extLst>
                    <a:ext uri="{9D8B030D-6E8A-4147-A177-3AD203B41FA5}">
                      <a16:colId xmlns:a16="http://schemas.microsoft.com/office/drawing/2014/main" val="3665734641"/>
                    </a:ext>
                  </a:extLst>
                </a:gridCol>
                <a:gridCol w="822960">
                  <a:extLst>
                    <a:ext uri="{9D8B030D-6E8A-4147-A177-3AD203B41FA5}">
                      <a16:colId xmlns:a16="http://schemas.microsoft.com/office/drawing/2014/main" val="1207009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781250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2 - 2017-06-02 10:00:46</a:t>
                      </a:r>
                      <a:r>
                        <a:rPr kumimoji="0" lang="de-DE" sz="1000" b="0" i="0" u="none" strike="noStrike" kern="1200" cap="none" spc="0" normalizeH="0" baseline="0" noProof="0">
                          <a:ln>
                            <a:noFill/>
                          </a:ln>
                          <a:solidFill>
                            <a:prstClr val="black"/>
                          </a:solidFill>
                          <a:effectLst/>
                          <a:uLnTx/>
                          <a:uFillTx/>
                          <a:latin typeface="+mn-lt"/>
                          <a:ea typeface="+mn-ea"/>
                          <a:cs typeface="+mn-cs"/>
                        </a:rPr>
                        <a:t>
Alles halb so wild, die Sache mit dem #Klimawandel? Naja...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9718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2 - 2017-04-19 09:04:48</a:t>
                      </a:r>
                      <a:r>
                        <a:rPr kumimoji="0" lang="en-US" sz="1000" b="0" i="0" u="none" strike="noStrike" kern="1200" cap="none" spc="0" normalizeH="0" baseline="0" noProof="0">
                          <a:ln>
                            <a:noFill/>
                          </a:ln>
                          <a:solidFill>
                            <a:prstClr val="black"/>
                          </a:solidFill>
                          <a:effectLst/>
                          <a:uLnTx/>
                          <a:uFillTx/>
                          <a:latin typeface="+mn-lt"/>
                          <a:ea typeface="+mn-ea"/>
                          <a:cs typeface="+mn-cs"/>
                        </a:rPr>
                        <a:t>
Wincent Weiss live bei Sascha Sommer.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6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2 - 2017-08-21 19:30:00</a:t>
                      </a:r>
                      <a:r>
                        <a:rPr kumimoji="0" lang="de-DE" sz="1000" b="0" i="0" u="none" strike="noStrike" kern="1200" cap="none" spc="0" normalizeH="0" baseline="0" noProof="0">
                          <a:ln>
                            <a:noFill/>
                          </a:ln>
                          <a:solidFill>
                            <a:prstClr val="black"/>
                          </a:solidFill>
                          <a:effectLst/>
                          <a:uLnTx/>
                          <a:uFillTx/>
                          <a:latin typeface="+mn-lt"/>
                          <a:ea typeface="+mn-ea"/>
                          <a:cs typeface="+mn-cs"/>
                        </a:rPr>
                        <a:t>
Was kommt bei euch so auf den Tisch? Paleo-flexitarisch, low carb, vegan oder glutenfrei?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3328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2 - 2017-09-07 12:14:25</a:t>
                      </a:r>
                      <a:r>
                        <a:rPr kumimoji="0" lang="de-DE" sz="1000" b="0" i="0" u="none" strike="noStrike" kern="1200" cap="none" spc="0" normalizeH="0" baseline="0" noProof="0">
                          <a:ln>
                            <a:noFill/>
                          </a:ln>
                          <a:solidFill>
                            <a:prstClr val="black"/>
                          </a:solidFill>
                          <a:effectLst/>
                          <a:uLnTx/>
                          <a:uFillTx/>
                          <a:latin typeface="+mn-lt"/>
                          <a:ea typeface="+mn-ea"/>
                          <a:cs typeface="+mn-cs"/>
                        </a:rPr>
                        <a:t>
Wieder gab es Buhrufe und Pfeifkonzerte für Bundeskanzlerin Angela Merkel. Panorama hat sich bei einer Wahlkampfveranstaltung umgehört.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4989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2 - 2017-07-13 11:19:43</a:t>
                      </a:r>
                      <a:r>
                        <a:rPr kumimoji="0" lang="en-US" sz="1000" b="0" i="0" u="none" strike="noStrike" kern="1200" cap="none" spc="0" normalizeH="0" baseline="0" noProof="0">
                          <a:ln>
                            <a:noFill/>
                          </a:ln>
                          <a:solidFill>
                            <a:prstClr val="black"/>
                          </a:solidFill>
                          <a:effectLst/>
                          <a:uLnTx/>
                          <a:uFillTx/>
                          <a:latin typeface="+mn-lt"/>
                          <a:ea typeface="+mn-ea"/>
                          <a:cs typeface="+mn-cs"/>
                        </a:rPr>
                        <a:t>
Mahlzeit!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7117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2 - 2017-09-28 19:00:00</a:t>
                      </a:r>
                      <a:r>
                        <a:rPr kumimoji="0" lang="de-DE" sz="1000" b="0" i="0" u="none" strike="noStrike" kern="1200" cap="none" spc="0" normalizeH="0" baseline="0" noProof="0">
                          <a:ln>
                            <a:noFill/>
                          </a:ln>
                          <a:solidFill>
                            <a:prstClr val="black"/>
                          </a:solidFill>
                          <a:effectLst/>
                          <a:uLnTx/>
                          <a:uFillTx/>
                          <a:latin typeface="+mn-lt"/>
                          <a:ea typeface="+mn-ea"/>
                          <a:cs typeface="+mn-cs"/>
                        </a:rPr>
                        <a:t>
Jede Minute landet eine Müllwagenladung Plastik im Meer. Zeit, umzudenken!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0043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2 - 2017-07-03 17:00:00</a:t>
                      </a:r>
                      <a:r>
                        <a:rPr kumimoji="0" lang="de-DE" sz="1000" b="0" i="0" u="none" strike="noStrike" kern="1200" cap="none" spc="0" normalizeH="0" baseline="0" noProof="0">
                          <a:ln>
                            <a:noFill/>
                          </a:ln>
                          <a:solidFill>
                            <a:prstClr val="black"/>
                          </a:solidFill>
                          <a:effectLst/>
                          <a:uLnTx/>
                          <a:uFillTx/>
                          <a:latin typeface="+mn-lt"/>
                          <a:ea typeface="+mn-ea"/>
                          <a:cs typeface="+mn-cs"/>
                        </a:rPr>
                        <a:t>
"Moin", "angeschickert" oder "Da nich' für": Einige norddeutsche Begriffe und Redewendungen sind für Urlauber aus dem Süden nicht leicht zu verstehen. Was musstet ihr schon mal erklären? Schreibt uns hier oder per WhatsApp.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382307"/>
                  </a:ext>
                </a:extLst>
              </a:tr>
            </a:tbl>
          </a:graphicData>
        </a:graphic>
      </p:graphicFrame>
      <p:sp>
        <p:nvSpPr>
          <p:cNvPr id="4" name="Text Placeholder 3">
            <a:extLst>
              <a:ext uri="{FF2B5EF4-FFF2-40B4-BE49-F238E27FC236}">
                <a16:creationId xmlns:a16="http://schemas.microsoft.com/office/drawing/2014/main" id="{1458FEC0-5CF5-4D1E-A926-F3EF489C2ECA}"/>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761888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F25BB-EB1F-47CB-AD98-68A36DD73D1E}"/>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9FE020D7-D041-4573-9E31-5FCCC3A3B4FF}"/>
              </a:ext>
            </a:extLst>
          </p:cNvPr>
          <p:cNvGraphicFramePr>
            <a:graphicFrameLocks noGrp="1"/>
          </p:cNvGraphicFramePr>
          <p:nvPr>
            <p:ph type="tbl" sz="quarter" idx="13"/>
            <p:extLst>
              <p:ext uri="{D42A27DB-BD31-4B8C-83A1-F6EECF244321}">
                <p14:modId xmlns:p14="http://schemas.microsoft.com/office/powerpoint/2010/main" val="1401018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5822294"/>
                    </a:ext>
                  </a:extLst>
                </a:gridCol>
                <a:gridCol w="493776">
                  <a:extLst>
                    <a:ext uri="{9D8B030D-6E8A-4147-A177-3AD203B41FA5}">
                      <a16:colId xmlns:a16="http://schemas.microsoft.com/office/drawing/2014/main" val="2282583321"/>
                    </a:ext>
                  </a:extLst>
                </a:gridCol>
                <a:gridCol w="411480">
                  <a:extLst>
                    <a:ext uri="{9D8B030D-6E8A-4147-A177-3AD203B41FA5}">
                      <a16:colId xmlns:a16="http://schemas.microsoft.com/office/drawing/2014/main" val="2313106314"/>
                    </a:ext>
                  </a:extLst>
                </a:gridCol>
                <a:gridCol w="411480">
                  <a:extLst>
                    <a:ext uri="{9D8B030D-6E8A-4147-A177-3AD203B41FA5}">
                      <a16:colId xmlns:a16="http://schemas.microsoft.com/office/drawing/2014/main" val="280249490"/>
                    </a:ext>
                  </a:extLst>
                </a:gridCol>
                <a:gridCol w="246888">
                  <a:extLst>
                    <a:ext uri="{9D8B030D-6E8A-4147-A177-3AD203B41FA5}">
                      <a16:colId xmlns:a16="http://schemas.microsoft.com/office/drawing/2014/main" val="4283286323"/>
                    </a:ext>
                  </a:extLst>
                </a:gridCol>
                <a:gridCol w="658368">
                  <a:extLst>
                    <a:ext uri="{9D8B030D-6E8A-4147-A177-3AD203B41FA5}">
                      <a16:colId xmlns:a16="http://schemas.microsoft.com/office/drawing/2014/main" val="400600769"/>
                    </a:ext>
                  </a:extLst>
                </a:gridCol>
                <a:gridCol w="576072">
                  <a:extLst>
                    <a:ext uri="{9D8B030D-6E8A-4147-A177-3AD203B41FA5}">
                      <a16:colId xmlns:a16="http://schemas.microsoft.com/office/drawing/2014/main" val="756288953"/>
                    </a:ext>
                  </a:extLst>
                </a:gridCol>
                <a:gridCol w="576072">
                  <a:extLst>
                    <a:ext uri="{9D8B030D-6E8A-4147-A177-3AD203B41FA5}">
                      <a16:colId xmlns:a16="http://schemas.microsoft.com/office/drawing/2014/main" val="3104785296"/>
                    </a:ext>
                  </a:extLst>
                </a:gridCol>
                <a:gridCol w="411480">
                  <a:extLst>
                    <a:ext uri="{9D8B030D-6E8A-4147-A177-3AD203B41FA5}">
                      <a16:colId xmlns:a16="http://schemas.microsoft.com/office/drawing/2014/main" val="3636104572"/>
                    </a:ext>
                  </a:extLst>
                </a:gridCol>
                <a:gridCol w="658368">
                  <a:extLst>
                    <a:ext uri="{9D8B030D-6E8A-4147-A177-3AD203B41FA5}">
                      <a16:colId xmlns:a16="http://schemas.microsoft.com/office/drawing/2014/main" val="2297119806"/>
                    </a:ext>
                  </a:extLst>
                </a:gridCol>
                <a:gridCol w="329184">
                  <a:extLst>
                    <a:ext uri="{9D8B030D-6E8A-4147-A177-3AD203B41FA5}">
                      <a16:colId xmlns:a16="http://schemas.microsoft.com/office/drawing/2014/main" val="3641556937"/>
                    </a:ext>
                  </a:extLst>
                </a:gridCol>
                <a:gridCol w="493776">
                  <a:extLst>
                    <a:ext uri="{9D8B030D-6E8A-4147-A177-3AD203B41FA5}">
                      <a16:colId xmlns:a16="http://schemas.microsoft.com/office/drawing/2014/main" val="2064801474"/>
                    </a:ext>
                  </a:extLst>
                </a:gridCol>
                <a:gridCol w="329184">
                  <a:extLst>
                    <a:ext uri="{9D8B030D-6E8A-4147-A177-3AD203B41FA5}">
                      <a16:colId xmlns:a16="http://schemas.microsoft.com/office/drawing/2014/main" val="1738558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5685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21.08.2017 19:30:00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11475741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63578</a:t>
                      </a:r>
                    </a:p>
                  </a:txBody>
                  <a:tcPr/>
                </a:tc>
                <a:extLst>
                  <a:ext uri="{0D108BD9-81ED-4DB2-BD59-A6C34878D82A}">
                    <a16:rowId xmlns:a16="http://schemas.microsoft.com/office/drawing/2014/main" val="230264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09:53:50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6960082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28771</a:t>
                      </a:r>
                    </a:p>
                  </a:txBody>
                  <a:tcPr/>
                </a:tc>
                <a:extLst>
                  <a:ext uri="{0D108BD9-81ED-4DB2-BD59-A6C34878D82A}">
                    <a16:rowId xmlns:a16="http://schemas.microsoft.com/office/drawing/2014/main" val="229669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 12:14:25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7566646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33278</a:t>
                      </a:r>
                    </a:p>
                  </a:txBody>
                  <a:tcPr/>
                </a:tc>
                <a:extLst>
                  <a:ext uri="{0D108BD9-81ED-4DB2-BD59-A6C34878D82A}">
                    <a16:rowId xmlns:a16="http://schemas.microsoft.com/office/drawing/2014/main" val="2978092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22.04.2017 19:15:48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5480895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15686</a:t>
                      </a:r>
                    </a:p>
                  </a:txBody>
                  <a:tcPr/>
                </a:tc>
                <a:extLst>
                  <a:ext uri="{0D108BD9-81ED-4DB2-BD59-A6C34878D82A}">
                    <a16:rowId xmlns:a16="http://schemas.microsoft.com/office/drawing/2014/main" val="2422225210"/>
                  </a:ext>
                </a:extLst>
              </a:tr>
            </a:tbl>
          </a:graphicData>
        </a:graphic>
      </p:graphicFrame>
      <p:sp>
        <p:nvSpPr>
          <p:cNvPr id="4" name="Text Placeholder 3">
            <a:extLst>
              <a:ext uri="{FF2B5EF4-FFF2-40B4-BE49-F238E27FC236}">
                <a16:creationId xmlns:a16="http://schemas.microsoft.com/office/drawing/2014/main" id="{A0FE08F7-7197-4D69-8A31-14E22DBDFE33}"/>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771368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A9457-2107-4AF4-B840-FFDE8D5F3555}"/>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C1EF1E52-5115-4602-BE20-DBF729579FBD}"/>
              </a:ext>
            </a:extLst>
          </p:cNvPr>
          <p:cNvGraphicFramePr>
            <a:graphicFrameLocks noGrp="1"/>
          </p:cNvGraphicFramePr>
          <p:nvPr>
            <p:ph type="tbl" sz="quarter" idx="13"/>
            <p:extLst>
              <p:ext uri="{D42A27DB-BD31-4B8C-83A1-F6EECF244321}">
                <p14:modId xmlns:p14="http://schemas.microsoft.com/office/powerpoint/2010/main" val="3039738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00274478"/>
                    </a:ext>
                  </a:extLst>
                </a:gridCol>
                <a:gridCol w="493776">
                  <a:extLst>
                    <a:ext uri="{9D8B030D-6E8A-4147-A177-3AD203B41FA5}">
                      <a16:colId xmlns:a16="http://schemas.microsoft.com/office/drawing/2014/main" val="1128825023"/>
                    </a:ext>
                  </a:extLst>
                </a:gridCol>
                <a:gridCol w="411480">
                  <a:extLst>
                    <a:ext uri="{9D8B030D-6E8A-4147-A177-3AD203B41FA5}">
                      <a16:colId xmlns:a16="http://schemas.microsoft.com/office/drawing/2014/main" val="2545697896"/>
                    </a:ext>
                  </a:extLst>
                </a:gridCol>
                <a:gridCol w="411480">
                  <a:extLst>
                    <a:ext uri="{9D8B030D-6E8A-4147-A177-3AD203B41FA5}">
                      <a16:colId xmlns:a16="http://schemas.microsoft.com/office/drawing/2014/main" val="262467237"/>
                    </a:ext>
                  </a:extLst>
                </a:gridCol>
                <a:gridCol w="246888">
                  <a:extLst>
                    <a:ext uri="{9D8B030D-6E8A-4147-A177-3AD203B41FA5}">
                      <a16:colId xmlns:a16="http://schemas.microsoft.com/office/drawing/2014/main" val="2752964580"/>
                    </a:ext>
                  </a:extLst>
                </a:gridCol>
                <a:gridCol w="658368">
                  <a:extLst>
                    <a:ext uri="{9D8B030D-6E8A-4147-A177-3AD203B41FA5}">
                      <a16:colId xmlns:a16="http://schemas.microsoft.com/office/drawing/2014/main" val="3871828891"/>
                    </a:ext>
                  </a:extLst>
                </a:gridCol>
                <a:gridCol w="576072">
                  <a:extLst>
                    <a:ext uri="{9D8B030D-6E8A-4147-A177-3AD203B41FA5}">
                      <a16:colId xmlns:a16="http://schemas.microsoft.com/office/drawing/2014/main" val="2199215444"/>
                    </a:ext>
                  </a:extLst>
                </a:gridCol>
                <a:gridCol w="576072">
                  <a:extLst>
                    <a:ext uri="{9D8B030D-6E8A-4147-A177-3AD203B41FA5}">
                      <a16:colId xmlns:a16="http://schemas.microsoft.com/office/drawing/2014/main" val="2289457300"/>
                    </a:ext>
                  </a:extLst>
                </a:gridCol>
                <a:gridCol w="411480">
                  <a:extLst>
                    <a:ext uri="{9D8B030D-6E8A-4147-A177-3AD203B41FA5}">
                      <a16:colId xmlns:a16="http://schemas.microsoft.com/office/drawing/2014/main" val="2353282675"/>
                    </a:ext>
                  </a:extLst>
                </a:gridCol>
                <a:gridCol w="658368">
                  <a:extLst>
                    <a:ext uri="{9D8B030D-6E8A-4147-A177-3AD203B41FA5}">
                      <a16:colId xmlns:a16="http://schemas.microsoft.com/office/drawing/2014/main" val="2925757368"/>
                    </a:ext>
                  </a:extLst>
                </a:gridCol>
                <a:gridCol w="329184">
                  <a:extLst>
                    <a:ext uri="{9D8B030D-6E8A-4147-A177-3AD203B41FA5}">
                      <a16:colId xmlns:a16="http://schemas.microsoft.com/office/drawing/2014/main" val="108694218"/>
                    </a:ext>
                  </a:extLst>
                </a:gridCol>
                <a:gridCol w="493776">
                  <a:extLst>
                    <a:ext uri="{9D8B030D-6E8A-4147-A177-3AD203B41FA5}">
                      <a16:colId xmlns:a16="http://schemas.microsoft.com/office/drawing/2014/main" val="1800093664"/>
                    </a:ext>
                  </a:extLst>
                </a:gridCol>
                <a:gridCol w="329184">
                  <a:extLst>
                    <a:ext uri="{9D8B030D-6E8A-4147-A177-3AD203B41FA5}">
                      <a16:colId xmlns:a16="http://schemas.microsoft.com/office/drawing/2014/main" val="3814879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260460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06.03.2017 20:00:00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1789711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15634</a:t>
                      </a:r>
                    </a:p>
                  </a:txBody>
                  <a:tcPr/>
                </a:tc>
                <a:extLst>
                  <a:ext uri="{0D108BD9-81ED-4DB2-BD59-A6C34878D82A}">
                    <a16:rowId xmlns:a16="http://schemas.microsoft.com/office/drawing/2014/main" val="116386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28.01.2017 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4762980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extLst>
                  <a:ext uri="{0D108BD9-81ED-4DB2-BD59-A6C34878D82A}">
                    <a16:rowId xmlns:a16="http://schemas.microsoft.com/office/drawing/2014/main" val="1267374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18.07.2017 12:30:55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14957</a:t>
                      </a:r>
                    </a:p>
                  </a:txBody>
                  <a:tcPr/>
                </a:tc>
                <a:extLst>
                  <a:ext uri="{0D108BD9-81ED-4DB2-BD59-A6C34878D82A}">
                    <a16:rowId xmlns:a16="http://schemas.microsoft.com/office/drawing/2014/main" val="52458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13.09.2017 04:43:30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extLst>
                  <a:ext uri="{0D108BD9-81ED-4DB2-BD59-A6C34878D82A}">
                    <a16:rowId xmlns:a16="http://schemas.microsoft.com/office/drawing/2014/main" val="3054952333"/>
                  </a:ext>
                </a:extLst>
              </a:tr>
            </a:tbl>
          </a:graphicData>
        </a:graphic>
      </p:graphicFrame>
      <p:sp>
        <p:nvSpPr>
          <p:cNvPr id="4" name="Text Placeholder 3">
            <a:extLst>
              <a:ext uri="{FF2B5EF4-FFF2-40B4-BE49-F238E27FC236}">
                <a16:creationId xmlns:a16="http://schemas.microsoft.com/office/drawing/2014/main" id="{702AADB5-10D4-4CB8-92FF-BBDDD182E4E4}"/>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292665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EABB-D557-4169-B6BA-DDB12F4A1623}"/>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E3178E37-A35A-4BD8-8191-8FE649360AF4}"/>
              </a:ext>
            </a:extLst>
          </p:cNvPr>
          <p:cNvGraphicFramePr>
            <a:graphicFrameLocks noGrp="1"/>
          </p:cNvGraphicFramePr>
          <p:nvPr>
            <p:ph type="tbl" sz="quarter" idx="13"/>
            <p:extLst>
              <p:ext uri="{D42A27DB-BD31-4B8C-83A1-F6EECF244321}">
                <p14:modId xmlns:p14="http://schemas.microsoft.com/office/powerpoint/2010/main" val="3977877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69393596"/>
                    </a:ext>
                  </a:extLst>
                </a:gridCol>
                <a:gridCol w="493776">
                  <a:extLst>
                    <a:ext uri="{9D8B030D-6E8A-4147-A177-3AD203B41FA5}">
                      <a16:colId xmlns:a16="http://schemas.microsoft.com/office/drawing/2014/main" val="993833501"/>
                    </a:ext>
                  </a:extLst>
                </a:gridCol>
                <a:gridCol w="411480">
                  <a:extLst>
                    <a:ext uri="{9D8B030D-6E8A-4147-A177-3AD203B41FA5}">
                      <a16:colId xmlns:a16="http://schemas.microsoft.com/office/drawing/2014/main" val="2572423340"/>
                    </a:ext>
                  </a:extLst>
                </a:gridCol>
                <a:gridCol w="411480">
                  <a:extLst>
                    <a:ext uri="{9D8B030D-6E8A-4147-A177-3AD203B41FA5}">
                      <a16:colId xmlns:a16="http://schemas.microsoft.com/office/drawing/2014/main" val="3503253335"/>
                    </a:ext>
                  </a:extLst>
                </a:gridCol>
                <a:gridCol w="246888">
                  <a:extLst>
                    <a:ext uri="{9D8B030D-6E8A-4147-A177-3AD203B41FA5}">
                      <a16:colId xmlns:a16="http://schemas.microsoft.com/office/drawing/2014/main" val="300605232"/>
                    </a:ext>
                  </a:extLst>
                </a:gridCol>
                <a:gridCol w="658368">
                  <a:extLst>
                    <a:ext uri="{9D8B030D-6E8A-4147-A177-3AD203B41FA5}">
                      <a16:colId xmlns:a16="http://schemas.microsoft.com/office/drawing/2014/main" val="2341554782"/>
                    </a:ext>
                  </a:extLst>
                </a:gridCol>
                <a:gridCol w="576072">
                  <a:extLst>
                    <a:ext uri="{9D8B030D-6E8A-4147-A177-3AD203B41FA5}">
                      <a16:colId xmlns:a16="http://schemas.microsoft.com/office/drawing/2014/main" val="1427695963"/>
                    </a:ext>
                  </a:extLst>
                </a:gridCol>
                <a:gridCol w="576072">
                  <a:extLst>
                    <a:ext uri="{9D8B030D-6E8A-4147-A177-3AD203B41FA5}">
                      <a16:colId xmlns:a16="http://schemas.microsoft.com/office/drawing/2014/main" val="2327966713"/>
                    </a:ext>
                  </a:extLst>
                </a:gridCol>
                <a:gridCol w="411480">
                  <a:extLst>
                    <a:ext uri="{9D8B030D-6E8A-4147-A177-3AD203B41FA5}">
                      <a16:colId xmlns:a16="http://schemas.microsoft.com/office/drawing/2014/main" val="3857760344"/>
                    </a:ext>
                  </a:extLst>
                </a:gridCol>
                <a:gridCol w="658368">
                  <a:extLst>
                    <a:ext uri="{9D8B030D-6E8A-4147-A177-3AD203B41FA5}">
                      <a16:colId xmlns:a16="http://schemas.microsoft.com/office/drawing/2014/main" val="358440839"/>
                    </a:ext>
                  </a:extLst>
                </a:gridCol>
                <a:gridCol w="329184">
                  <a:extLst>
                    <a:ext uri="{9D8B030D-6E8A-4147-A177-3AD203B41FA5}">
                      <a16:colId xmlns:a16="http://schemas.microsoft.com/office/drawing/2014/main" val="816530122"/>
                    </a:ext>
                  </a:extLst>
                </a:gridCol>
                <a:gridCol w="493776">
                  <a:extLst>
                    <a:ext uri="{9D8B030D-6E8A-4147-A177-3AD203B41FA5}">
                      <a16:colId xmlns:a16="http://schemas.microsoft.com/office/drawing/2014/main" val="4294804291"/>
                    </a:ext>
                  </a:extLst>
                </a:gridCol>
                <a:gridCol w="329184">
                  <a:extLst>
                    <a:ext uri="{9D8B030D-6E8A-4147-A177-3AD203B41FA5}">
                      <a16:colId xmlns:a16="http://schemas.microsoft.com/office/drawing/2014/main" val="4112703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4109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17:35:46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2297</a:t>
                      </a:r>
                    </a:p>
                  </a:txBody>
                  <a:tcPr/>
                </a:tc>
                <a:extLst>
                  <a:ext uri="{0D108BD9-81ED-4DB2-BD59-A6C34878D82A}">
                    <a16:rowId xmlns:a16="http://schemas.microsoft.com/office/drawing/2014/main" val="426255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11.08.2017 17:40:00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10774</a:t>
                      </a:r>
                    </a:p>
                  </a:txBody>
                  <a:tcPr/>
                </a:tc>
                <a:extLst>
                  <a:ext uri="{0D108BD9-81ED-4DB2-BD59-A6C34878D82A}">
                    <a16:rowId xmlns:a16="http://schemas.microsoft.com/office/drawing/2014/main" val="279587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29.03.2017 05:33:46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a:t>
                      </a:r>
                    </a:p>
                  </a:txBody>
                  <a:tcPr/>
                </a:tc>
                <a:extLst>
                  <a:ext uri="{0D108BD9-81ED-4DB2-BD59-A6C34878D82A}">
                    <a16:rowId xmlns:a16="http://schemas.microsoft.com/office/drawing/2014/main" val="1322479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21.09.2017 11:58:10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1051161627"/>
                  </a:ext>
                </a:extLst>
              </a:tr>
            </a:tbl>
          </a:graphicData>
        </a:graphic>
      </p:graphicFrame>
      <p:sp>
        <p:nvSpPr>
          <p:cNvPr id="4" name="Text Placeholder 3">
            <a:extLst>
              <a:ext uri="{FF2B5EF4-FFF2-40B4-BE49-F238E27FC236}">
                <a16:creationId xmlns:a16="http://schemas.microsoft.com/office/drawing/2014/main" id="{C5425367-932F-44D5-A0D4-73E4A34226FE}"/>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3089980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B35A-B0F6-4DEA-81B2-B981745C5E7E}"/>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2B5F7EEA-CE72-4D85-B958-FECB34414854}"/>
              </a:ext>
            </a:extLst>
          </p:cNvPr>
          <p:cNvGraphicFramePr>
            <a:graphicFrameLocks noGrp="1"/>
          </p:cNvGraphicFramePr>
          <p:nvPr>
            <p:ph type="tbl" sz="quarter" idx="13"/>
            <p:extLst>
              <p:ext uri="{D42A27DB-BD31-4B8C-83A1-F6EECF244321}">
                <p14:modId xmlns:p14="http://schemas.microsoft.com/office/powerpoint/2010/main" val="3262798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90554161"/>
                    </a:ext>
                  </a:extLst>
                </a:gridCol>
                <a:gridCol w="493776">
                  <a:extLst>
                    <a:ext uri="{9D8B030D-6E8A-4147-A177-3AD203B41FA5}">
                      <a16:colId xmlns:a16="http://schemas.microsoft.com/office/drawing/2014/main" val="2003374164"/>
                    </a:ext>
                  </a:extLst>
                </a:gridCol>
                <a:gridCol w="411480">
                  <a:extLst>
                    <a:ext uri="{9D8B030D-6E8A-4147-A177-3AD203B41FA5}">
                      <a16:colId xmlns:a16="http://schemas.microsoft.com/office/drawing/2014/main" val="1762406134"/>
                    </a:ext>
                  </a:extLst>
                </a:gridCol>
                <a:gridCol w="411480">
                  <a:extLst>
                    <a:ext uri="{9D8B030D-6E8A-4147-A177-3AD203B41FA5}">
                      <a16:colId xmlns:a16="http://schemas.microsoft.com/office/drawing/2014/main" val="3947280727"/>
                    </a:ext>
                  </a:extLst>
                </a:gridCol>
                <a:gridCol w="246888">
                  <a:extLst>
                    <a:ext uri="{9D8B030D-6E8A-4147-A177-3AD203B41FA5}">
                      <a16:colId xmlns:a16="http://schemas.microsoft.com/office/drawing/2014/main" val="1648767085"/>
                    </a:ext>
                  </a:extLst>
                </a:gridCol>
                <a:gridCol w="658368">
                  <a:extLst>
                    <a:ext uri="{9D8B030D-6E8A-4147-A177-3AD203B41FA5}">
                      <a16:colId xmlns:a16="http://schemas.microsoft.com/office/drawing/2014/main" val="1769050944"/>
                    </a:ext>
                  </a:extLst>
                </a:gridCol>
                <a:gridCol w="576072">
                  <a:extLst>
                    <a:ext uri="{9D8B030D-6E8A-4147-A177-3AD203B41FA5}">
                      <a16:colId xmlns:a16="http://schemas.microsoft.com/office/drawing/2014/main" val="3807100158"/>
                    </a:ext>
                  </a:extLst>
                </a:gridCol>
                <a:gridCol w="576072">
                  <a:extLst>
                    <a:ext uri="{9D8B030D-6E8A-4147-A177-3AD203B41FA5}">
                      <a16:colId xmlns:a16="http://schemas.microsoft.com/office/drawing/2014/main" val="2479963218"/>
                    </a:ext>
                  </a:extLst>
                </a:gridCol>
                <a:gridCol w="411480">
                  <a:extLst>
                    <a:ext uri="{9D8B030D-6E8A-4147-A177-3AD203B41FA5}">
                      <a16:colId xmlns:a16="http://schemas.microsoft.com/office/drawing/2014/main" val="16703878"/>
                    </a:ext>
                  </a:extLst>
                </a:gridCol>
                <a:gridCol w="658368">
                  <a:extLst>
                    <a:ext uri="{9D8B030D-6E8A-4147-A177-3AD203B41FA5}">
                      <a16:colId xmlns:a16="http://schemas.microsoft.com/office/drawing/2014/main" val="65769778"/>
                    </a:ext>
                  </a:extLst>
                </a:gridCol>
                <a:gridCol w="329184">
                  <a:extLst>
                    <a:ext uri="{9D8B030D-6E8A-4147-A177-3AD203B41FA5}">
                      <a16:colId xmlns:a16="http://schemas.microsoft.com/office/drawing/2014/main" val="3861288768"/>
                    </a:ext>
                  </a:extLst>
                </a:gridCol>
                <a:gridCol w="493776">
                  <a:extLst>
                    <a:ext uri="{9D8B030D-6E8A-4147-A177-3AD203B41FA5}">
                      <a16:colId xmlns:a16="http://schemas.microsoft.com/office/drawing/2014/main" val="342543472"/>
                    </a:ext>
                  </a:extLst>
                </a:gridCol>
                <a:gridCol w="329184">
                  <a:extLst>
                    <a:ext uri="{9D8B030D-6E8A-4147-A177-3AD203B41FA5}">
                      <a16:colId xmlns:a16="http://schemas.microsoft.com/office/drawing/2014/main" val="181663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8486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19.08.2017 07:42:00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2488</a:t>
                      </a:r>
                    </a:p>
                  </a:txBody>
                  <a:tcPr/>
                </a:tc>
                <a:extLst>
                  <a:ext uri="{0D108BD9-81ED-4DB2-BD59-A6C34878D82A}">
                    <a16:rowId xmlns:a16="http://schemas.microsoft.com/office/drawing/2014/main" val="339858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30.01.2017 12:15:00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extLst>
                  <a:ext uri="{0D108BD9-81ED-4DB2-BD59-A6C34878D82A}">
                    <a16:rowId xmlns:a16="http://schemas.microsoft.com/office/drawing/2014/main" val="3296949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20.03.2017 13:49:33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extLst>
                  <a:ext uri="{0D108BD9-81ED-4DB2-BD59-A6C34878D82A}">
                    <a16:rowId xmlns:a16="http://schemas.microsoft.com/office/drawing/2014/main" val="2019388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16:00:00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extLst>
                  <a:ext uri="{0D108BD9-81ED-4DB2-BD59-A6C34878D82A}">
                    <a16:rowId xmlns:a16="http://schemas.microsoft.com/office/drawing/2014/main" val="278002984"/>
                  </a:ext>
                </a:extLst>
              </a:tr>
            </a:tbl>
          </a:graphicData>
        </a:graphic>
      </p:graphicFrame>
      <p:sp>
        <p:nvSpPr>
          <p:cNvPr id="4" name="Text Placeholder 3">
            <a:extLst>
              <a:ext uri="{FF2B5EF4-FFF2-40B4-BE49-F238E27FC236}">
                <a16:creationId xmlns:a16="http://schemas.microsoft.com/office/drawing/2014/main" id="{80D53DCA-71FE-4756-A8B6-1B356FC17B97}"/>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422431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9C58-406C-4E08-81A0-4D990973701E}"/>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B6C67AF1-62D1-43A0-8258-E3809836A5F4}"/>
              </a:ext>
            </a:extLst>
          </p:cNvPr>
          <p:cNvGraphicFramePr>
            <a:graphicFrameLocks noGrp="1"/>
          </p:cNvGraphicFramePr>
          <p:nvPr>
            <p:ph type="tbl" sz="quarter" idx="13"/>
            <p:extLst>
              <p:ext uri="{D42A27DB-BD31-4B8C-83A1-F6EECF244321}">
                <p14:modId xmlns:p14="http://schemas.microsoft.com/office/powerpoint/2010/main" val="151498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95082010"/>
                    </a:ext>
                  </a:extLst>
                </a:gridCol>
                <a:gridCol w="493776">
                  <a:extLst>
                    <a:ext uri="{9D8B030D-6E8A-4147-A177-3AD203B41FA5}">
                      <a16:colId xmlns:a16="http://schemas.microsoft.com/office/drawing/2014/main" val="3097870883"/>
                    </a:ext>
                  </a:extLst>
                </a:gridCol>
                <a:gridCol w="411480">
                  <a:extLst>
                    <a:ext uri="{9D8B030D-6E8A-4147-A177-3AD203B41FA5}">
                      <a16:colId xmlns:a16="http://schemas.microsoft.com/office/drawing/2014/main" val="3359962584"/>
                    </a:ext>
                  </a:extLst>
                </a:gridCol>
                <a:gridCol w="411480">
                  <a:extLst>
                    <a:ext uri="{9D8B030D-6E8A-4147-A177-3AD203B41FA5}">
                      <a16:colId xmlns:a16="http://schemas.microsoft.com/office/drawing/2014/main" val="3265902564"/>
                    </a:ext>
                  </a:extLst>
                </a:gridCol>
                <a:gridCol w="246888">
                  <a:extLst>
                    <a:ext uri="{9D8B030D-6E8A-4147-A177-3AD203B41FA5}">
                      <a16:colId xmlns:a16="http://schemas.microsoft.com/office/drawing/2014/main" val="426043006"/>
                    </a:ext>
                  </a:extLst>
                </a:gridCol>
                <a:gridCol w="658368">
                  <a:extLst>
                    <a:ext uri="{9D8B030D-6E8A-4147-A177-3AD203B41FA5}">
                      <a16:colId xmlns:a16="http://schemas.microsoft.com/office/drawing/2014/main" val="2970422182"/>
                    </a:ext>
                  </a:extLst>
                </a:gridCol>
                <a:gridCol w="576072">
                  <a:extLst>
                    <a:ext uri="{9D8B030D-6E8A-4147-A177-3AD203B41FA5}">
                      <a16:colId xmlns:a16="http://schemas.microsoft.com/office/drawing/2014/main" val="70251511"/>
                    </a:ext>
                  </a:extLst>
                </a:gridCol>
                <a:gridCol w="576072">
                  <a:extLst>
                    <a:ext uri="{9D8B030D-6E8A-4147-A177-3AD203B41FA5}">
                      <a16:colId xmlns:a16="http://schemas.microsoft.com/office/drawing/2014/main" val="770940496"/>
                    </a:ext>
                  </a:extLst>
                </a:gridCol>
                <a:gridCol w="411480">
                  <a:extLst>
                    <a:ext uri="{9D8B030D-6E8A-4147-A177-3AD203B41FA5}">
                      <a16:colId xmlns:a16="http://schemas.microsoft.com/office/drawing/2014/main" val="2257815762"/>
                    </a:ext>
                  </a:extLst>
                </a:gridCol>
                <a:gridCol w="658368">
                  <a:extLst>
                    <a:ext uri="{9D8B030D-6E8A-4147-A177-3AD203B41FA5}">
                      <a16:colId xmlns:a16="http://schemas.microsoft.com/office/drawing/2014/main" val="4184170311"/>
                    </a:ext>
                  </a:extLst>
                </a:gridCol>
                <a:gridCol w="329184">
                  <a:extLst>
                    <a:ext uri="{9D8B030D-6E8A-4147-A177-3AD203B41FA5}">
                      <a16:colId xmlns:a16="http://schemas.microsoft.com/office/drawing/2014/main" val="836780914"/>
                    </a:ext>
                  </a:extLst>
                </a:gridCol>
                <a:gridCol w="493776">
                  <a:extLst>
                    <a:ext uri="{9D8B030D-6E8A-4147-A177-3AD203B41FA5}">
                      <a16:colId xmlns:a16="http://schemas.microsoft.com/office/drawing/2014/main" val="1450196010"/>
                    </a:ext>
                  </a:extLst>
                </a:gridCol>
                <a:gridCol w="329184">
                  <a:extLst>
                    <a:ext uri="{9D8B030D-6E8A-4147-A177-3AD203B41FA5}">
                      <a16:colId xmlns:a16="http://schemas.microsoft.com/office/drawing/2014/main" val="160071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8816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29.06.2017 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1232997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extLst>
                  <a:ext uri="{0D108BD9-81ED-4DB2-BD59-A6C34878D82A}">
                    <a16:rowId xmlns:a16="http://schemas.microsoft.com/office/drawing/2014/main" val="16411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04.07.2017 18:50:23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8193</a:t>
                      </a:r>
                    </a:p>
                  </a:txBody>
                  <a:tcPr/>
                </a:tc>
                <a:extLst>
                  <a:ext uri="{0D108BD9-81ED-4DB2-BD59-A6C34878D82A}">
                    <a16:rowId xmlns:a16="http://schemas.microsoft.com/office/drawing/2014/main" val="2648496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09.08.2017 12:43:37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a:t>
                      </a:r>
                    </a:p>
                  </a:txBody>
                  <a:tcPr/>
                </a:tc>
                <a:extLst>
                  <a:ext uri="{0D108BD9-81ED-4DB2-BD59-A6C34878D82A}">
                    <a16:rowId xmlns:a16="http://schemas.microsoft.com/office/drawing/2014/main" val="2853046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15.03.2017 18:02:29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2745715680"/>
                  </a:ext>
                </a:extLst>
              </a:tr>
            </a:tbl>
          </a:graphicData>
        </a:graphic>
      </p:graphicFrame>
      <p:sp>
        <p:nvSpPr>
          <p:cNvPr id="4" name="Text Placeholder 3">
            <a:extLst>
              <a:ext uri="{FF2B5EF4-FFF2-40B4-BE49-F238E27FC236}">
                <a16:creationId xmlns:a16="http://schemas.microsoft.com/office/drawing/2014/main" id="{E749B470-C059-4152-8612-926B2E5CD357}"/>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27996814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3DB49-0DD8-4F85-A2FF-32788EEB1516}"/>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C9C8B252-5D1C-4B0B-8E27-B3B99850DEC2}"/>
              </a:ext>
            </a:extLst>
          </p:cNvPr>
          <p:cNvGraphicFramePr>
            <a:graphicFrameLocks noGrp="1"/>
          </p:cNvGraphicFramePr>
          <p:nvPr>
            <p:ph type="tbl" sz="quarter" idx="13"/>
            <p:extLst>
              <p:ext uri="{D42A27DB-BD31-4B8C-83A1-F6EECF244321}">
                <p14:modId xmlns:p14="http://schemas.microsoft.com/office/powerpoint/2010/main" val="136509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22927637"/>
                    </a:ext>
                  </a:extLst>
                </a:gridCol>
                <a:gridCol w="493776">
                  <a:extLst>
                    <a:ext uri="{9D8B030D-6E8A-4147-A177-3AD203B41FA5}">
                      <a16:colId xmlns:a16="http://schemas.microsoft.com/office/drawing/2014/main" val="3369602120"/>
                    </a:ext>
                  </a:extLst>
                </a:gridCol>
                <a:gridCol w="411480">
                  <a:extLst>
                    <a:ext uri="{9D8B030D-6E8A-4147-A177-3AD203B41FA5}">
                      <a16:colId xmlns:a16="http://schemas.microsoft.com/office/drawing/2014/main" val="3155645276"/>
                    </a:ext>
                  </a:extLst>
                </a:gridCol>
                <a:gridCol w="411480">
                  <a:extLst>
                    <a:ext uri="{9D8B030D-6E8A-4147-A177-3AD203B41FA5}">
                      <a16:colId xmlns:a16="http://schemas.microsoft.com/office/drawing/2014/main" val="896390950"/>
                    </a:ext>
                  </a:extLst>
                </a:gridCol>
                <a:gridCol w="246888">
                  <a:extLst>
                    <a:ext uri="{9D8B030D-6E8A-4147-A177-3AD203B41FA5}">
                      <a16:colId xmlns:a16="http://schemas.microsoft.com/office/drawing/2014/main" val="2039023181"/>
                    </a:ext>
                  </a:extLst>
                </a:gridCol>
                <a:gridCol w="658368">
                  <a:extLst>
                    <a:ext uri="{9D8B030D-6E8A-4147-A177-3AD203B41FA5}">
                      <a16:colId xmlns:a16="http://schemas.microsoft.com/office/drawing/2014/main" val="1391820193"/>
                    </a:ext>
                  </a:extLst>
                </a:gridCol>
                <a:gridCol w="576072">
                  <a:extLst>
                    <a:ext uri="{9D8B030D-6E8A-4147-A177-3AD203B41FA5}">
                      <a16:colId xmlns:a16="http://schemas.microsoft.com/office/drawing/2014/main" val="3600793338"/>
                    </a:ext>
                  </a:extLst>
                </a:gridCol>
                <a:gridCol w="576072">
                  <a:extLst>
                    <a:ext uri="{9D8B030D-6E8A-4147-A177-3AD203B41FA5}">
                      <a16:colId xmlns:a16="http://schemas.microsoft.com/office/drawing/2014/main" val="3289016874"/>
                    </a:ext>
                  </a:extLst>
                </a:gridCol>
                <a:gridCol w="411480">
                  <a:extLst>
                    <a:ext uri="{9D8B030D-6E8A-4147-A177-3AD203B41FA5}">
                      <a16:colId xmlns:a16="http://schemas.microsoft.com/office/drawing/2014/main" val="3076186703"/>
                    </a:ext>
                  </a:extLst>
                </a:gridCol>
                <a:gridCol w="658368">
                  <a:extLst>
                    <a:ext uri="{9D8B030D-6E8A-4147-A177-3AD203B41FA5}">
                      <a16:colId xmlns:a16="http://schemas.microsoft.com/office/drawing/2014/main" val="3533492738"/>
                    </a:ext>
                  </a:extLst>
                </a:gridCol>
                <a:gridCol w="329184">
                  <a:extLst>
                    <a:ext uri="{9D8B030D-6E8A-4147-A177-3AD203B41FA5}">
                      <a16:colId xmlns:a16="http://schemas.microsoft.com/office/drawing/2014/main" val="595880715"/>
                    </a:ext>
                  </a:extLst>
                </a:gridCol>
                <a:gridCol w="493776">
                  <a:extLst>
                    <a:ext uri="{9D8B030D-6E8A-4147-A177-3AD203B41FA5}">
                      <a16:colId xmlns:a16="http://schemas.microsoft.com/office/drawing/2014/main" val="1501500115"/>
                    </a:ext>
                  </a:extLst>
                </a:gridCol>
                <a:gridCol w="329184">
                  <a:extLst>
                    <a:ext uri="{9D8B030D-6E8A-4147-A177-3AD203B41FA5}">
                      <a16:colId xmlns:a16="http://schemas.microsoft.com/office/drawing/2014/main" val="3470320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7664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20:45:00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4563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17.08.2017 08:40:28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845</a:t>
                      </a:r>
                    </a:p>
                  </a:txBody>
                  <a:tcPr/>
                </a:tc>
                <a:extLst>
                  <a:ext uri="{0D108BD9-81ED-4DB2-BD59-A6C34878D82A}">
                    <a16:rowId xmlns:a16="http://schemas.microsoft.com/office/drawing/2014/main" val="396315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30.08.2017 18:30:54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extLst>
                  <a:ext uri="{0D108BD9-81ED-4DB2-BD59-A6C34878D82A}">
                    <a16:rowId xmlns:a16="http://schemas.microsoft.com/office/drawing/2014/main" val="543819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25.08.2017 16:09:33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2028</a:t>
                      </a:r>
                    </a:p>
                  </a:txBody>
                  <a:tcPr/>
                </a:tc>
                <a:extLst>
                  <a:ext uri="{0D108BD9-81ED-4DB2-BD59-A6C34878D82A}">
                    <a16:rowId xmlns:a16="http://schemas.microsoft.com/office/drawing/2014/main" val="707790673"/>
                  </a:ext>
                </a:extLst>
              </a:tr>
            </a:tbl>
          </a:graphicData>
        </a:graphic>
      </p:graphicFrame>
      <p:sp>
        <p:nvSpPr>
          <p:cNvPr id="4" name="Text Placeholder 3">
            <a:extLst>
              <a:ext uri="{FF2B5EF4-FFF2-40B4-BE49-F238E27FC236}">
                <a16:creationId xmlns:a16="http://schemas.microsoft.com/office/drawing/2014/main" id="{97219AF1-4BB4-44FD-970C-ACE0F7D76B01}"/>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16280904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5E1DF-E3BB-47A6-8696-54646A5792AC}"/>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0F0538EF-83CE-43E2-835A-E36F6444519E}"/>
              </a:ext>
            </a:extLst>
          </p:cNvPr>
          <p:cNvGraphicFramePr>
            <a:graphicFrameLocks noGrp="1"/>
          </p:cNvGraphicFramePr>
          <p:nvPr>
            <p:ph type="tbl" sz="quarter" idx="13"/>
            <p:extLst>
              <p:ext uri="{D42A27DB-BD31-4B8C-83A1-F6EECF244321}">
                <p14:modId xmlns:p14="http://schemas.microsoft.com/office/powerpoint/2010/main" val="207019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69786411"/>
                    </a:ext>
                  </a:extLst>
                </a:gridCol>
                <a:gridCol w="493776">
                  <a:extLst>
                    <a:ext uri="{9D8B030D-6E8A-4147-A177-3AD203B41FA5}">
                      <a16:colId xmlns:a16="http://schemas.microsoft.com/office/drawing/2014/main" val="1975070363"/>
                    </a:ext>
                  </a:extLst>
                </a:gridCol>
                <a:gridCol w="411480">
                  <a:extLst>
                    <a:ext uri="{9D8B030D-6E8A-4147-A177-3AD203B41FA5}">
                      <a16:colId xmlns:a16="http://schemas.microsoft.com/office/drawing/2014/main" val="2502208255"/>
                    </a:ext>
                  </a:extLst>
                </a:gridCol>
                <a:gridCol w="411480">
                  <a:extLst>
                    <a:ext uri="{9D8B030D-6E8A-4147-A177-3AD203B41FA5}">
                      <a16:colId xmlns:a16="http://schemas.microsoft.com/office/drawing/2014/main" val="1776111636"/>
                    </a:ext>
                  </a:extLst>
                </a:gridCol>
                <a:gridCol w="246888">
                  <a:extLst>
                    <a:ext uri="{9D8B030D-6E8A-4147-A177-3AD203B41FA5}">
                      <a16:colId xmlns:a16="http://schemas.microsoft.com/office/drawing/2014/main" val="1070792520"/>
                    </a:ext>
                  </a:extLst>
                </a:gridCol>
                <a:gridCol w="658368">
                  <a:extLst>
                    <a:ext uri="{9D8B030D-6E8A-4147-A177-3AD203B41FA5}">
                      <a16:colId xmlns:a16="http://schemas.microsoft.com/office/drawing/2014/main" val="2558228439"/>
                    </a:ext>
                  </a:extLst>
                </a:gridCol>
                <a:gridCol w="576072">
                  <a:extLst>
                    <a:ext uri="{9D8B030D-6E8A-4147-A177-3AD203B41FA5}">
                      <a16:colId xmlns:a16="http://schemas.microsoft.com/office/drawing/2014/main" val="701999136"/>
                    </a:ext>
                  </a:extLst>
                </a:gridCol>
                <a:gridCol w="576072">
                  <a:extLst>
                    <a:ext uri="{9D8B030D-6E8A-4147-A177-3AD203B41FA5}">
                      <a16:colId xmlns:a16="http://schemas.microsoft.com/office/drawing/2014/main" val="1707504359"/>
                    </a:ext>
                  </a:extLst>
                </a:gridCol>
                <a:gridCol w="411480">
                  <a:extLst>
                    <a:ext uri="{9D8B030D-6E8A-4147-A177-3AD203B41FA5}">
                      <a16:colId xmlns:a16="http://schemas.microsoft.com/office/drawing/2014/main" val="2753173425"/>
                    </a:ext>
                  </a:extLst>
                </a:gridCol>
                <a:gridCol w="658368">
                  <a:extLst>
                    <a:ext uri="{9D8B030D-6E8A-4147-A177-3AD203B41FA5}">
                      <a16:colId xmlns:a16="http://schemas.microsoft.com/office/drawing/2014/main" val="1134885089"/>
                    </a:ext>
                  </a:extLst>
                </a:gridCol>
                <a:gridCol w="329184">
                  <a:extLst>
                    <a:ext uri="{9D8B030D-6E8A-4147-A177-3AD203B41FA5}">
                      <a16:colId xmlns:a16="http://schemas.microsoft.com/office/drawing/2014/main" val="4189553579"/>
                    </a:ext>
                  </a:extLst>
                </a:gridCol>
                <a:gridCol w="493776">
                  <a:extLst>
                    <a:ext uri="{9D8B030D-6E8A-4147-A177-3AD203B41FA5}">
                      <a16:colId xmlns:a16="http://schemas.microsoft.com/office/drawing/2014/main" val="1939377817"/>
                    </a:ext>
                  </a:extLst>
                </a:gridCol>
                <a:gridCol w="329184">
                  <a:extLst>
                    <a:ext uri="{9D8B030D-6E8A-4147-A177-3AD203B41FA5}">
                      <a16:colId xmlns:a16="http://schemas.microsoft.com/office/drawing/2014/main" val="2537638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3554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28.09.2017 19:00:00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5196</a:t>
                      </a:r>
                    </a:p>
                  </a:txBody>
                  <a:tcPr/>
                </a:tc>
                <a:extLst>
                  <a:ext uri="{0D108BD9-81ED-4DB2-BD59-A6C34878D82A}">
                    <a16:rowId xmlns:a16="http://schemas.microsoft.com/office/drawing/2014/main" val="2844346097"/>
                  </a:ext>
                </a:extLst>
              </a:tr>
            </a:tbl>
          </a:graphicData>
        </a:graphic>
      </p:graphicFrame>
      <p:sp>
        <p:nvSpPr>
          <p:cNvPr id="4" name="Text Placeholder 3">
            <a:extLst>
              <a:ext uri="{FF2B5EF4-FFF2-40B4-BE49-F238E27FC236}">
                <a16:creationId xmlns:a16="http://schemas.microsoft.com/office/drawing/2014/main" id="{02B9BAC6-022E-4FE6-B727-E0839C1F9A52}"/>
              </a:ext>
            </a:extLst>
          </p:cNvPr>
          <p:cNvSpPr>
            <a:spLocks noGrp="1"/>
          </p:cNvSpPr>
          <p:nvPr>
            <p:ph type="body" sz="quarter" idx="14"/>
          </p:nvPr>
        </p:nvSpPr>
        <p:spPr/>
        <p:txBody>
          <a:bodyPr/>
          <a:lstStyle/>
          <a:p>
            <a:r>
              <a:rPr lang="en-US"/>
              <a:t>01.01.2017 - 30.09.2017</a:t>
            </a:r>
          </a:p>
        </p:txBody>
      </p:sp>
    </p:spTree>
    <p:extLst>
      <p:ext uri="{BB962C8B-B14F-4D97-AF65-F5344CB8AC3E}">
        <p14:creationId xmlns:p14="http://schemas.microsoft.com/office/powerpoint/2010/main" val="6385468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2285</Words>
  <Application>Microsoft Office PowerPoint</Application>
  <PresentationFormat>On-screen Show (4:3)</PresentationFormat>
  <Paragraphs>1245</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2</vt:lpstr>
      <vt:lpstr>Eigene Posts - I-Rate Aktive Nutzer-Flop - Export - 2 of 2</vt:lpstr>
      <vt:lpstr>Eigene Post - Summe Interaktionen</vt:lpstr>
      <vt:lpstr>FB - Videos - Crossposts - Export</vt:lpstr>
      <vt:lpstr>Eigene Post - Summe Interaktionen - 1 of 4</vt:lpstr>
      <vt:lpstr>Eigene Post - Summe Interaktionen - 2 of 4</vt:lpstr>
      <vt:lpstr>Eigene Post - Summe Interaktionen - 3 of 4</vt:lpstr>
      <vt:lpstr>Eigene Post - Summe Interaktionen - 4 of 4</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2017-10-25T12:57:32Z</dcterms:created>
  <dcterms:modified xsi:type="dcterms:W3CDTF">2017-10-25T12:58:40Z</dcterms:modified>
</cp:coreProperties>
</file>