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756FC-DBB9-433A-97A1-7A24CDB07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048E32-DA34-4C6F-B3AD-8C03E61D7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3070119"/>
              </p:ext>
            </p:extLst>
          </p:nvPr>
        </p:nvGraphicFramePr>
        <p:xfrm>
          <a:off x="457200" y="1731963"/>
          <a:ext cx="822960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4929794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32166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515161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37031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42111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2253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7930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3172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53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71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06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INAS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51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1952415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2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990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9334229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138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6C082-9A1F-4A22-999B-F4D198545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25.09.2017 - 09.10.2017</a:t>
            </a:r>
          </a:p>
        </p:txBody>
      </p:sp>
    </p:spTree>
    <p:extLst>
      <p:ext uri="{BB962C8B-B14F-4D97-AF65-F5344CB8AC3E}">
        <p14:creationId xmlns:p14="http://schemas.microsoft.com/office/powerpoint/2010/main" val="1449968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7CB3A-D637-4A0C-AD09-F0436B6EE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63F6E-61F6-4749-9243-21D1DD7EEE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243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20906292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07578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52235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39655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41567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8272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6491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1593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60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Kuhlage und Hardeland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010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Weltbilder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64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2607280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84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17619170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43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324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Kulturjournal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133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E819F-9F99-4A9C-931E-DBA3A39D0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25.09.2017 - 09.10.2017</a:t>
            </a:r>
          </a:p>
        </p:txBody>
      </p:sp>
    </p:spTree>
    <p:extLst>
      <p:ext uri="{BB962C8B-B14F-4D97-AF65-F5344CB8AC3E}">
        <p14:creationId xmlns:p14="http://schemas.microsoft.com/office/powerpoint/2010/main" val="151991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21288-FF59-4BF9-8D04-64F478F9D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5CEDC0-1230-4272-A7D1-1DFCDCA23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8517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9457797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83375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1146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09552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88843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64577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02252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1570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Potenzielle Reichweite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Aktive Nutzer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10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Ø Starts 3 Sek. pro Tag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24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93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90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5C8BFE-3E42-467E-B870-6A7D7A8D8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25.09.2017 - 09.10.2017</a:t>
            </a:r>
          </a:p>
        </p:txBody>
      </p:sp>
    </p:spTree>
    <p:extLst>
      <p:ext uri="{BB962C8B-B14F-4D97-AF65-F5344CB8AC3E}">
        <p14:creationId xmlns:p14="http://schemas.microsoft.com/office/powerpoint/2010/main" val="2514718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289</Words>
  <Application>Microsoft Office PowerPoint</Application>
  <PresentationFormat>On-screen Show (4:3)</PresentationFormat>
  <Paragraphs>142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Profil - Po.Reichw. Aktive Nutzer, Starts, Fans - 1 of 3</vt:lpstr>
      <vt:lpstr>Profil - Po.Reichw. Aktive Nutzer, Starts, Fans - 2 of 3</vt:lpstr>
      <vt:lpstr>Profil - Po.Reichw. Aktive Nutzer, Starts, Fans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Po.Reichw. Aktive Nutzer, Starts, Fans - 1 of 3</dc:title>
  <dc:creator>Administrator</dc:creator>
  <cp:lastModifiedBy>Administrator</cp:lastModifiedBy>
  <cp:revision>1</cp:revision>
  <dcterms:created xsi:type="dcterms:W3CDTF">2017-10-10T11:24:42Z</dcterms:created>
  <dcterms:modified xsi:type="dcterms:W3CDTF">2017-10-10T11:25:26Z</dcterms:modified>
</cp:coreProperties>
</file>