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Sheet1!$B$2:$B$13</c:f>
            </c:numRef>
          </c:val>
          <c:smooth val="0"/>
          <c:extLst>
            <c:ext xmlns:c16="http://schemas.microsoft.com/office/drawing/2014/chart" uri="{C3380CC4-5D6E-409C-BE32-E72D297353CC}">
              <c16:uniqueId val="{00000000-F488-4CF0-8EA8-B171C76B4C59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Sheet1!$C$2:$C$13</c:f>
            </c:numRef>
          </c:val>
          <c:smooth val="0"/>
          <c:extLst>
            <c:ext xmlns:c16="http://schemas.microsoft.com/office/drawing/2014/chart" uri="{C3380CC4-5D6E-409C-BE32-E72D297353CC}">
              <c16:uniqueId val="{00000001-F488-4CF0-8EA8-B171C76B4C59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Sheet1!$D$2:$D$13</c:f>
            </c:numRef>
          </c:val>
          <c:smooth val="0"/>
          <c:extLst>
            <c:ext xmlns:c16="http://schemas.microsoft.com/office/drawing/2014/chart" uri="{C3380CC4-5D6E-409C-BE32-E72D297353CC}">
              <c16:uniqueId val="{00000002-F488-4CF0-8EA8-B171C76B4C59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Sheet1!$E$2:$E$13</c:f>
            </c:numRef>
          </c:val>
          <c:smooth val="0"/>
          <c:extLst>
            <c:ext xmlns:c16="http://schemas.microsoft.com/office/drawing/2014/chart" uri="{C3380CC4-5D6E-409C-BE32-E72D297353CC}">
              <c16:uniqueId val="{00000003-F488-4CF0-8EA8-B171C76B4C59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Sheet1!$F$2:$F$13</c:f>
            </c:numRef>
          </c:val>
          <c:smooth val="0"/>
          <c:extLst>
            <c:ext xmlns:c16="http://schemas.microsoft.com/office/drawing/2014/chart" uri="{C3380CC4-5D6E-409C-BE32-E72D297353CC}">
              <c16:uniqueId val="{00000004-F488-4CF0-8EA8-B171C76B4C59}"/>
            </c:ext>
          </c:extLst>
        </c:ser>
        <c:ser>
          <c:idx val="5"/>
          <c:order val="5"/>
          <c:tx>
            <c:strRef>
              <c:f>Sheet1!$G$1</c:f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Sheet1!$G$2:$G$13</c:f>
            </c:numRef>
          </c:val>
          <c:smooth val="0"/>
          <c:extLst>
            <c:ext xmlns:c16="http://schemas.microsoft.com/office/drawing/2014/chart" uri="{C3380CC4-5D6E-409C-BE32-E72D297353CC}">
              <c16:uniqueId val="{00000005-F488-4CF0-8EA8-B171C76B4C59}"/>
            </c:ext>
          </c:extLst>
        </c:ser>
        <c:ser>
          <c:idx val="6"/>
          <c:order val="6"/>
          <c:tx>
            <c:strRef>
              <c:f>Sheet1!$H$1</c:f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Sheet1!$H$2:$H$13</c:f>
            </c:numRef>
          </c:val>
          <c:smooth val="0"/>
          <c:extLst>
            <c:ext xmlns:c16="http://schemas.microsoft.com/office/drawing/2014/chart" uri="{C3380CC4-5D6E-409C-BE32-E72D297353CC}">
              <c16:uniqueId val="{00000006-F488-4CF0-8EA8-B171C76B4C59}"/>
            </c:ext>
          </c:extLst>
        </c:ser>
        <c:ser>
          <c:idx val="7"/>
          <c:order val="7"/>
          <c:tx>
            <c:strRef>
              <c:f>Sheet1!$I$1</c:f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Sheet1!$I$2:$I$13</c:f>
            </c:numRef>
          </c:val>
          <c:smooth val="0"/>
          <c:extLst>
            <c:ext xmlns:c16="http://schemas.microsoft.com/office/drawing/2014/chart" uri="{C3380CC4-5D6E-409C-BE32-E72D297353CC}">
              <c16:uniqueId val="{00000007-F488-4CF0-8EA8-B171C76B4C59}"/>
            </c:ext>
          </c:extLst>
        </c:ser>
        <c:ser>
          <c:idx val="8"/>
          <c:order val="8"/>
          <c:tx>
            <c:strRef>
              <c:f>Sheet1!$J$1</c:f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Sheet1!$J$2:$J$13</c:f>
            </c:numRef>
          </c:val>
          <c:smooth val="0"/>
          <c:extLst>
            <c:ext xmlns:c16="http://schemas.microsoft.com/office/drawing/2014/chart" uri="{C3380CC4-5D6E-409C-BE32-E72D297353CC}">
              <c16:uniqueId val="{00000008-F488-4CF0-8EA8-B171C76B4C59}"/>
            </c:ext>
          </c:extLst>
        </c:ser>
        <c:ser>
          <c:idx val="9"/>
          <c:order val="9"/>
          <c:tx>
            <c:strRef>
              <c:f>Sheet1!$K$1</c:f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Sheet1!$K$2:$K$13</c:f>
            </c:numRef>
          </c:val>
          <c:smooth val="0"/>
          <c:extLst>
            <c:ext xmlns:c16="http://schemas.microsoft.com/office/drawing/2014/chart" uri="{C3380CC4-5D6E-409C-BE32-E72D297353CC}">
              <c16:uniqueId val="{00000009-F488-4CF0-8EA8-B171C76B4C59}"/>
            </c:ext>
          </c:extLst>
        </c:ser>
        <c:ser>
          <c:idx val="10"/>
          <c:order val="10"/>
          <c:tx>
            <c:strRef>
              <c:f>Sheet1!$L$1</c:f>
            </c:strRef>
          </c:tx>
          <c:spPr>
            <a:ln w="28575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Sheet1!$L$2:$L$13</c:f>
            </c:numRef>
          </c:val>
          <c:smooth val="0"/>
          <c:extLst>
            <c:ext xmlns:c16="http://schemas.microsoft.com/office/drawing/2014/chart" uri="{C3380CC4-5D6E-409C-BE32-E72D297353CC}">
              <c16:uniqueId val="{0000000A-F488-4CF0-8EA8-B171C76B4C59}"/>
            </c:ext>
          </c:extLst>
        </c:ser>
        <c:ser>
          <c:idx val="11"/>
          <c:order val="11"/>
          <c:tx>
            <c:strRef>
              <c:f>Sheet1!$M$1</c:f>
            </c:strRef>
          </c:tx>
          <c:spPr>
            <a:ln w="28575" cap="rnd">
              <a:solidFill>
                <a:schemeClr val="accent6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Sheet1!$M$2:$M$13</c:f>
            </c:numRef>
          </c:val>
          <c:smooth val="0"/>
          <c:extLst>
            <c:ext xmlns:c16="http://schemas.microsoft.com/office/drawing/2014/chart" uri="{C3380CC4-5D6E-409C-BE32-E72D297353CC}">
              <c16:uniqueId val="{0000000B-F488-4CF0-8EA8-B171C76B4C59}"/>
            </c:ext>
          </c:extLst>
        </c:ser>
        <c:ser>
          <c:idx val="12"/>
          <c:order val="12"/>
          <c:tx>
            <c:strRef>
              <c:f>Sheet1!$N$1</c:f>
            </c:strRef>
          </c:tx>
          <c:spPr>
            <a:ln w="28575" cap="rnd">
              <a:solidFill>
                <a:schemeClr val="accent1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Sheet1!$N$2:$N$13</c:f>
            </c:numRef>
          </c:val>
          <c:smooth val="0"/>
          <c:extLst>
            <c:ext xmlns:c16="http://schemas.microsoft.com/office/drawing/2014/chart" uri="{C3380CC4-5D6E-409C-BE32-E72D297353CC}">
              <c16:uniqueId val="{0000000C-F488-4CF0-8EA8-B171C76B4C59}"/>
            </c:ext>
          </c:extLst>
        </c:ser>
        <c:ser>
          <c:idx val="13"/>
          <c:order val="13"/>
          <c:tx>
            <c:strRef>
              <c:f>Sheet1!$O$1</c:f>
            </c:strRef>
          </c:tx>
          <c:spPr>
            <a:ln w="28575" cap="rnd">
              <a:solidFill>
                <a:schemeClr val="accent2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Sheet1!$O$2:$O$13</c:f>
            </c:numRef>
          </c:val>
          <c:smooth val="0"/>
          <c:extLst>
            <c:ext xmlns:c16="http://schemas.microsoft.com/office/drawing/2014/chart" uri="{C3380CC4-5D6E-409C-BE32-E72D297353CC}">
              <c16:uniqueId val="{0000000D-F488-4CF0-8EA8-B171C76B4C59}"/>
            </c:ext>
          </c:extLst>
        </c:ser>
        <c:ser>
          <c:idx val="14"/>
          <c:order val="14"/>
          <c:tx>
            <c:strRef>
              <c:f>Sheet1!$P$1</c:f>
            </c:strRef>
          </c:tx>
          <c:spPr>
            <a:ln w="28575" cap="rnd">
              <a:solidFill>
                <a:schemeClr val="accent3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Sheet1!$P$2:$P$13</c:f>
            </c:numRef>
          </c:val>
          <c:smooth val="0"/>
          <c:extLst>
            <c:ext xmlns:c16="http://schemas.microsoft.com/office/drawing/2014/chart" uri="{C3380CC4-5D6E-409C-BE32-E72D297353CC}">
              <c16:uniqueId val="{0000000E-F488-4CF0-8EA8-B171C76B4C59}"/>
            </c:ext>
          </c:extLst>
        </c:ser>
        <c:ser>
          <c:idx val="15"/>
          <c:order val="15"/>
          <c:tx>
            <c:strRef>
              <c:f>Sheet1!$Q$1</c:f>
            </c:strRef>
          </c:tx>
          <c:spPr>
            <a:ln w="28575" cap="rnd">
              <a:solidFill>
                <a:schemeClr val="accent4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Sheet1!$Q$2:$Q$13</c:f>
            </c:numRef>
          </c:val>
          <c:smooth val="0"/>
          <c:extLst>
            <c:ext xmlns:c16="http://schemas.microsoft.com/office/drawing/2014/chart" uri="{C3380CC4-5D6E-409C-BE32-E72D297353CC}">
              <c16:uniqueId val="{0000000F-F488-4CF0-8EA8-B171C76B4C59}"/>
            </c:ext>
          </c:extLst>
        </c:ser>
        <c:ser>
          <c:idx val="16"/>
          <c:order val="16"/>
          <c:tx>
            <c:strRef>
              <c:f>Sheet1!$R$1</c:f>
            </c:strRef>
          </c:tx>
          <c:spPr>
            <a:ln w="28575" cap="rnd">
              <a:solidFill>
                <a:schemeClr val="accent5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Sheet1!$R$2:$R$13</c:f>
            </c:numRef>
          </c:val>
          <c:smooth val="0"/>
          <c:extLst>
            <c:ext xmlns:c16="http://schemas.microsoft.com/office/drawing/2014/chart" uri="{C3380CC4-5D6E-409C-BE32-E72D297353CC}">
              <c16:uniqueId val="{00000010-F488-4CF0-8EA8-B171C76B4C59}"/>
            </c:ext>
          </c:extLst>
        </c:ser>
        <c:ser>
          <c:idx val="17"/>
          <c:order val="17"/>
          <c:tx>
            <c:strRef>
              <c:f>Sheet1!$S$1</c:f>
            </c:strRef>
          </c:tx>
          <c:spPr>
            <a:ln w="28575" cap="rnd">
              <a:solidFill>
                <a:schemeClr val="accent6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Sheet1!$S$2:$S$13</c:f>
            </c:numRef>
          </c:val>
          <c:smooth val="0"/>
          <c:extLst>
            <c:ext xmlns:c16="http://schemas.microsoft.com/office/drawing/2014/chart" uri="{C3380CC4-5D6E-409C-BE32-E72D297353CC}">
              <c16:uniqueId val="{00000011-F488-4CF0-8EA8-B171C76B4C59}"/>
            </c:ext>
          </c:extLst>
        </c:ser>
        <c:ser>
          <c:idx val="18"/>
          <c:order val="18"/>
          <c:tx>
            <c:strRef>
              <c:f>Sheet1!$T$1</c:f>
            </c:strRef>
          </c:tx>
          <c:spPr>
            <a:ln w="28575" cap="rnd">
              <a:solidFill>
                <a:schemeClr val="accent1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Sheet1!$T$2:$T$13</c:f>
            </c:numRef>
          </c:val>
          <c:smooth val="0"/>
          <c:extLst>
            <c:ext xmlns:c16="http://schemas.microsoft.com/office/drawing/2014/chart" uri="{C3380CC4-5D6E-409C-BE32-E72D297353CC}">
              <c16:uniqueId val="{00000012-F488-4CF0-8EA8-B171C76B4C59}"/>
            </c:ext>
          </c:extLst>
        </c:ser>
        <c:ser>
          <c:idx val="19"/>
          <c:order val="19"/>
          <c:tx>
            <c:strRef>
              <c:f>Sheet1!$U$1</c:f>
            </c:strRef>
          </c:tx>
          <c:spPr>
            <a:ln w="28575" cap="rnd">
              <a:solidFill>
                <a:schemeClr val="accent2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Sheet1!$U$2:$U$13</c:f>
            </c:numRef>
          </c:val>
          <c:smooth val="0"/>
          <c:extLst>
            <c:ext xmlns:c16="http://schemas.microsoft.com/office/drawing/2014/chart" uri="{C3380CC4-5D6E-409C-BE32-E72D297353CC}">
              <c16:uniqueId val="{00000013-F488-4CF0-8EA8-B171C76B4C59}"/>
            </c:ext>
          </c:extLst>
        </c:ser>
        <c:ser>
          <c:idx val="20"/>
          <c:order val="20"/>
          <c:tx>
            <c:strRef>
              <c:f>Sheet1!$V$1</c:f>
            </c:strRef>
          </c:tx>
          <c:spPr>
            <a:ln w="28575" cap="rnd">
              <a:solidFill>
                <a:schemeClr val="accent3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Sheet1!$V$2:$V$13</c:f>
            </c:numRef>
          </c:val>
          <c:smooth val="0"/>
          <c:extLst>
            <c:ext xmlns:c16="http://schemas.microsoft.com/office/drawing/2014/chart" uri="{C3380CC4-5D6E-409C-BE32-E72D297353CC}">
              <c16:uniqueId val="{00000014-F488-4CF0-8EA8-B171C76B4C59}"/>
            </c:ext>
          </c:extLst>
        </c:ser>
        <c:ser>
          <c:idx val="21"/>
          <c:order val="21"/>
          <c:tx>
            <c:strRef>
              <c:f>Sheet1!$W$1</c:f>
            </c:strRef>
          </c:tx>
          <c:spPr>
            <a:ln w="28575" cap="rnd">
              <a:solidFill>
                <a:schemeClr val="accent4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Sheet1!$W$2:$W$13</c:f>
            </c:numRef>
          </c:val>
          <c:smooth val="0"/>
          <c:extLst>
            <c:ext xmlns:c16="http://schemas.microsoft.com/office/drawing/2014/chart" uri="{C3380CC4-5D6E-409C-BE32-E72D297353CC}">
              <c16:uniqueId val="{00000015-F488-4CF0-8EA8-B171C76B4C59}"/>
            </c:ext>
          </c:extLst>
        </c:ser>
        <c:ser>
          <c:idx val="22"/>
          <c:order val="22"/>
          <c:tx>
            <c:strRef>
              <c:f>Sheet1!$X$1</c:f>
            </c:strRef>
          </c:tx>
          <c:spPr>
            <a:ln w="28575" cap="rnd">
              <a:solidFill>
                <a:schemeClr val="accent5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Sheet1!$X$2:$X$13</c:f>
            </c:numRef>
          </c:val>
          <c:smooth val="0"/>
          <c:extLst>
            <c:ext xmlns:c16="http://schemas.microsoft.com/office/drawing/2014/chart" uri="{C3380CC4-5D6E-409C-BE32-E72D297353CC}">
              <c16:uniqueId val="{00000016-F488-4CF0-8EA8-B171C76B4C59}"/>
            </c:ext>
          </c:extLst>
        </c:ser>
        <c:ser>
          <c:idx val="23"/>
          <c:order val="23"/>
          <c:tx>
            <c:strRef>
              <c:f>Sheet1!$Y$1</c:f>
            </c:strRef>
          </c:tx>
          <c:spPr>
            <a:ln w="28575" cap="rnd">
              <a:solidFill>
                <a:schemeClr val="accent6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Sheet1!$Y$2:$Y$13</c:f>
            </c:numRef>
          </c:val>
          <c:smooth val="0"/>
          <c:extLst>
            <c:ext xmlns:c16="http://schemas.microsoft.com/office/drawing/2014/chart" uri="{C3380CC4-5D6E-409C-BE32-E72D297353CC}">
              <c16:uniqueId val="{00000017-F488-4CF0-8EA8-B171C76B4C59}"/>
            </c:ext>
          </c:extLst>
        </c:ser>
        <c:ser>
          <c:idx val="24"/>
          <c:order val="24"/>
          <c:tx>
            <c:strRef>
              <c:f>Sheet1!$Z$1</c:f>
            </c:strRef>
          </c:tx>
          <c:spPr>
            <a:ln w="28575" cap="rnd">
              <a:solidFill>
                <a:schemeClr val="accent1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Sheet1!$Z$2:$Z$13</c:f>
            </c:numRef>
          </c:val>
          <c:smooth val="0"/>
          <c:extLst>
            <c:ext xmlns:c16="http://schemas.microsoft.com/office/drawing/2014/chart" uri="{C3380CC4-5D6E-409C-BE32-E72D297353CC}">
              <c16:uniqueId val="{00000018-F488-4CF0-8EA8-B171C76B4C59}"/>
            </c:ext>
          </c:extLst>
        </c:ser>
        <c:ser>
          <c:idx val="25"/>
          <c:order val="25"/>
          <c:tx>
            <c:strRef>
              <c:f>Sheet1!$AA$1</c:f>
            </c:strRef>
          </c:tx>
          <c:spPr>
            <a:ln w="28575" cap="rnd">
              <a:solidFill>
                <a:schemeClr val="accent2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Sheet1!$AA$2:$AA$13</c:f>
            </c:numRef>
          </c:val>
          <c:smooth val="0"/>
          <c:extLst>
            <c:ext xmlns:c16="http://schemas.microsoft.com/office/drawing/2014/chart" uri="{C3380CC4-5D6E-409C-BE32-E72D297353CC}">
              <c16:uniqueId val="{00000019-F488-4CF0-8EA8-B171C76B4C59}"/>
            </c:ext>
          </c:extLst>
        </c:ser>
        <c:ser>
          <c:idx val="26"/>
          <c:order val="26"/>
          <c:tx>
            <c:strRef>
              <c:f>Sheet1!$AB$1</c:f>
            </c:strRef>
          </c:tx>
          <c:spPr>
            <a:ln w="28575" cap="rnd">
              <a:solidFill>
                <a:schemeClr val="accent3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Sheet1!$AB$2:$AB$13</c:f>
            </c:numRef>
          </c:val>
          <c:smooth val="0"/>
          <c:extLst>
            <c:ext xmlns:c16="http://schemas.microsoft.com/office/drawing/2014/chart" uri="{C3380CC4-5D6E-409C-BE32-E72D297353CC}">
              <c16:uniqueId val="{0000001A-F488-4CF0-8EA8-B171C76B4C59}"/>
            </c:ext>
          </c:extLst>
        </c:ser>
        <c:ser>
          <c:idx val="27"/>
          <c:order val="27"/>
          <c:tx>
            <c:strRef>
              <c:f>Sheet1!$AC$1</c:f>
            </c:strRef>
          </c:tx>
          <c:spPr>
            <a:ln w="28575" cap="rnd">
              <a:solidFill>
                <a:schemeClr val="accent4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Sheet1!$AC$2:$AC$13</c:f>
            </c:numRef>
          </c:val>
          <c:smooth val="0"/>
          <c:extLst>
            <c:ext xmlns:c16="http://schemas.microsoft.com/office/drawing/2014/chart" uri="{C3380CC4-5D6E-409C-BE32-E72D297353CC}">
              <c16:uniqueId val="{0000001B-F488-4CF0-8EA8-B171C76B4C59}"/>
            </c:ext>
          </c:extLst>
        </c:ser>
        <c:ser>
          <c:idx val="28"/>
          <c:order val="28"/>
          <c:tx>
            <c:strRef>
              <c:f>Sheet1!$AD$1</c:f>
            </c:strRef>
          </c:tx>
          <c:spPr>
            <a:ln w="28575" cap="rnd">
              <a:solidFill>
                <a:schemeClr val="accent5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Sheet1!$AD$2:$AD$13</c:f>
            </c:numRef>
          </c:val>
          <c:smooth val="0"/>
          <c:extLst>
            <c:ext xmlns:c16="http://schemas.microsoft.com/office/drawing/2014/chart" uri="{C3380CC4-5D6E-409C-BE32-E72D297353CC}">
              <c16:uniqueId val="{0000001C-F488-4CF0-8EA8-B171C76B4C59}"/>
            </c:ext>
          </c:extLst>
        </c:ser>
        <c:ser>
          <c:idx val="29"/>
          <c:order val="29"/>
          <c:tx>
            <c:strRef>
              <c:f>Sheet1!$AE$1</c:f>
            </c:strRef>
          </c:tx>
          <c:spPr>
            <a:ln w="28575" cap="rnd">
              <a:solidFill>
                <a:schemeClr val="accent6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Sheet1!$AE$2:$AE$13</c:f>
            </c:numRef>
          </c:val>
          <c:smooth val="0"/>
          <c:extLst>
            <c:ext xmlns:c16="http://schemas.microsoft.com/office/drawing/2014/chart" uri="{C3380CC4-5D6E-409C-BE32-E72D297353CC}">
              <c16:uniqueId val="{0000001D-F488-4CF0-8EA8-B171C76B4C59}"/>
            </c:ext>
          </c:extLst>
        </c:ser>
        <c:ser>
          <c:idx val="30"/>
          <c:order val="30"/>
          <c:tx>
            <c:strRef>
              <c:f>Sheet1!$AF$1</c:f>
            </c:strRef>
          </c:tx>
          <c:spPr>
            <a:ln w="28575" cap="rnd">
              <a:solidFill>
                <a:schemeClr val="accent1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Sheet1!$AF$2:$AF$13</c:f>
            </c:numRef>
          </c:val>
          <c:smooth val="0"/>
          <c:extLst>
            <c:ext xmlns:c16="http://schemas.microsoft.com/office/drawing/2014/chart" uri="{C3380CC4-5D6E-409C-BE32-E72D297353CC}">
              <c16:uniqueId val="{0000001E-F488-4CF0-8EA8-B171C76B4C59}"/>
            </c:ext>
          </c:extLst>
        </c:ser>
        <c:ser>
          <c:idx val="31"/>
          <c:order val="31"/>
          <c:tx>
            <c:strRef>
              <c:f>Sheet1!$AG$1</c:f>
            </c:strRef>
          </c:tx>
          <c:spPr>
            <a:ln w="28575" cap="rnd">
              <a:solidFill>
                <a:schemeClr val="accent2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Sheet1!$AG$2:$AG$13</c:f>
            </c:numRef>
          </c:val>
          <c:smooth val="0"/>
          <c:extLst>
            <c:ext xmlns:c16="http://schemas.microsoft.com/office/drawing/2014/chart" uri="{C3380CC4-5D6E-409C-BE32-E72D297353CC}">
              <c16:uniqueId val="{0000001F-F488-4CF0-8EA8-B171C76B4C59}"/>
            </c:ext>
          </c:extLst>
        </c:ser>
        <c:ser>
          <c:idx val="32"/>
          <c:order val="32"/>
          <c:tx>
            <c:strRef>
              <c:f>Sheet1!$AH$1</c:f>
            </c:strRef>
          </c:tx>
          <c:spPr>
            <a:ln w="28575" cap="rnd">
              <a:solidFill>
                <a:schemeClr val="accent3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Sheet1!$AH$2:$AH$13</c:f>
            </c:numRef>
          </c:val>
          <c:smooth val="0"/>
          <c:extLst>
            <c:ext xmlns:c16="http://schemas.microsoft.com/office/drawing/2014/chart" uri="{C3380CC4-5D6E-409C-BE32-E72D297353CC}">
              <c16:uniqueId val="{00000020-F488-4CF0-8EA8-B171C76B4C59}"/>
            </c:ext>
          </c:extLst>
        </c:ser>
        <c:ser>
          <c:idx val="33"/>
          <c:order val="33"/>
          <c:tx>
            <c:strRef>
              <c:f>Sheet1!$AI$1</c:f>
            </c:strRef>
          </c:tx>
          <c:spPr>
            <a:ln w="28575" cap="rnd">
              <a:solidFill>
                <a:schemeClr val="accent4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Sheet1!$AI$2:$AI$13</c:f>
            </c:numRef>
          </c:val>
          <c:smooth val="0"/>
          <c:extLst>
            <c:ext xmlns:c16="http://schemas.microsoft.com/office/drawing/2014/chart" uri="{C3380CC4-5D6E-409C-BE32-E72D297353CC}">
              <c16:uniqueId val="{00000021-F488-4CF0-8EA8-B171C76B4C59}"/>
            </c:ext>
          </c:extLst>
        </c:ser>
        <c:ser>
          <c:idx val="34"/>
          <c:order val="34"/>
          <c:tx>
            <c:strRef>
              <c:f>Sheet1!$AJ$1</c:f>
            </c:strRef>
          </c:tx>
          <c:spPr>
            <a:ln w="28575" cap="rnd">
              <a:solidFill>
                <a:schemeClr val="accent5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Sheet1!$AJ$2:$AJ$13</c:f>
            </c:numRef>
          </c:val>
          <c:smooth val="0"/>
          <c:extLst>
            <c:ext xmlns:c16="http://schemas.microsoft.com/office/drawing/2014/chart" uri="{C3380CC4-5D6E-409C-BE32-E72D297353CC}">
              <c16:uniqueId val="{00000022-F488-4CF0-8EA8-B171C76B4C59}"/>
            </c:ext>
          </c:extLst>
        </c:ser>
        <c:ser>
          <c:idx val="35"/>
          <c:order val="35"/>
          <c:tx>
            <c:strRef>
              <c:f>Sheet1!$AK$1</c:f>
            </c:strRef>
          </c:tx>
          <c:spPr>
            <a:ln w="28575" cap="rnd">
              <a:solidFill>
                <a:schemeClr val="accent6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Sheet1!$AK$2:$AK$13</c:f>
            </c:numRef>
          </c:val>
          <c:smooth val="0"/>
          <c:extLst>
            <c:ext xmlns:c16="http://schemas.microsoft.com/office/drawing/2014/chart" uri="{C3380CC4-5D6E-409C-BE32-E72D297353CC}">
              <c16:uniqueId val="{00000023-F488-4CF0-8EA8-B171C76B4C59}"/>
            </c:ext>
          </c:extLst>
        </c:ser>
        <c:ser>
          <c:idx val="36"/>
          <c:order val="36"/>
          <c:tx>
            <c:strRef>
              <c:f>Sheet1!$AL$1</c:f>
            </c:strRef>
          </c:tx>
          <c:spPr>
            <a:ln w="28575" cap="rnd">
              <a:solidFill>
                <a:schemeClr val="accent1">
                  <a:lumMod val="70000"/>
                  <a:lumOff val="3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Sheet1!$AL$2:$AL$13</c:f>
            </c:numRef>
          </c:val>
          <c:smooth val="0"/>
          <c:extLst>
            <c:ext xmlns:c16="http://schemas.microsoft.com/office/drawing/2014/chart" uri="{C3380CC4-5D6E-409C-BE32-E72D297353CC}">
              <c16:uniqueId val="{00000024-F488-4CF0-8EA8-B171C76B4C59}"/>
            </c:ext>
          </c:extLst>
        </c:ser>
        <c:ser>
          <c:idx val="37"/>
          <c:order val="37"/>
          <c:tx>
            <c:strRef>
              <c:f>Sheet1!$AM$1</c:f>
            </c:strRef>
          </c:tx>
          <c:spPr>
            <a:ln w="28575" cap="rnd">
              <a:solidFill>
                <a:schemeClr val="accent2">
                  <a:lumMod val="70000"/>
                  <a:lumOff val="3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Sheet1!$AM$2:$AM$13</c:f>
            </c:numRef>
          </c:val>
          <c:smooth val="0"/>
          <c:extLst>
            <c:ext xmlns:c16="http://schemas.microsoft.com/office/drawing/2014/chart" uri="{C3380CC4-5D6E-409C-BE32-E72D297353CC}">
              <c16:uniqueId val="{00000025-F488-4CF0-8EA8-B171C76B4C59}"/>
            </c:ext>
          </c:extLst>
        </c:ser>
        <c:ser>
          <c:idx val="38"/>
          <c:order val="38"/>
          <c:tx>
            <c:strRef>
              <c:f>Sheet1!$AN$1</c:f>
            </c:strRef>
          </c:tx>
          <c:spPr>
            <a:ln w="28575" cap="rnd">
              <a:solidFill>
                <a:schemeClr val="accent3">
                  <a:lumMod val="70000"/>
                  <a:lumOff val="3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Sheet1!$AN$2:$AN$13</c:f>
            </c:numRef>
          </c:val>
          <c:smooth val="0"/>
          <c:extLst>
            <c:ext xmlns:c16="http://schemas.microsoft.com/office/drawing/2014/chart" uri="{C3380CC4-5D6E-409C-BE32-E72D297353CC}">
              <c16:uniqueId val="{00000026-F488-4CF0-8EA8-B171C76B4C5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2378424"/>
        <c:axId val="235975232"/>
      </c:lineChart>
      <c:catAx>
        <c:axId val="2323784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5975232"/>
        <c:crosses val="autoZero"/>
        <c:auto val="1"/>
        <c:lblAlgn val="ctr"/>
        <c:lblOffset val="100"/>
        <c:noMultiLvlLbl val="0"/>
      </c:catAx>
      <c:valAx>
        <c:axId val="2359752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23784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9/12/2017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9/12/2017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9/12/2017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E5F9F1-82DF-46C1-8BAA-3CD903E619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Comments Per Post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605B524-BB0C-44C5-948C-2A6D781013E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4586756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55C475-1BC3-4214-AFC6-2C8478B39C7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01.09.2016 - 31.08.2017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4E16A8-932F-45FD-8D70-75D718D63B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435757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Average Comments Per Post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Average Comments Per Post</dc:title>
  <dc:creator>Administrator</dc:creator>
  <cp:lastModifiedBy>Administrator</cp:lastModifiedBy>
  <cp:revision>1</cp:revision>
  <dcterms:created xsi:type="dcterms:W3CDTF">2017-09-12T07:57:08Z</dcterms:created>
  <dcterms:modified xsi:type="dcterms:W3CDTF">2017-09-12T07:57:12Z</dcterms:modified>
</cp:coreProperties>
</file>