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21C0E-5189-4125-8DC0-C89723AF5D4B}"/>
              </a:ext>
            </a:extLst>
          </p:cNvPr>
          <p:cNvSpPr>
            <a:spLocks noGrp="1"/>
          </p:cNvSpPr>
          <p:nvPr>
            <p:ph type="ctrTitle"/>
          </p:nvPr>
        </p:nvSpPr>
        <p:spPr/>
        <p:txBody>
          <a:bodyPr/>
          <a:lstStyle/>
          <a:p>
            <a:r>
              <a:rPr lang="en-US"/>
              <a:t>Schnell</a:t>
            </a:r>
          </a:p>
        </p:txBody>
      </p:sp>
      <p:sp>
        <p:nvSpPr>
          <p:cNvPr id="3" name="Subtitle 2">
            <a:extLst>
              <a:ext uri="{FF2B5EF4-FFF2-40B4-BE49-F238E27FC236}">
                <a16:creationId xmlns:a16="http://schemas.microsoft.com/office/drawing/2014/main" id="{C3DFC91E-F52E-4A9B-9DA3-9E0403C4279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861455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09C5F-E0DF-465D-9F5D-951A0345ABC5}"/>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70DBBB9B-A4C5-44E6-B6CE-F2D07986C1F7}"/>
              </a:ext>
            </a:extLst>
          </p:cNvPr>
          <p:cNvGraphicFramePr>
            <a:graphicFrameLocks noGrp="1"/>
          </p:cNvGraphicFramePr>
          <p:nvPr>
            <p:ph type="tbl" sz="quarter" idx="13"/>
            <p:extLst>
              <p:ext uri="{D42A27DB-BD31-4B8C-83A1-F6EECF244321}">
                <p14:modId xmlns:p14="http://schemas.microsoft.com/office/powerpoint/2010/main" val="74151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37106458"/>
                    </a:ext>
                  </a:extLst>
                </a:gridCol>
                <a:gridCol w="493776">
                  <a:extLst>
                    <a:ext uri="{9D8B030D-6E8A-4147-A177-3AD203B41FA5}">
                      <a16:colId xmlns:a16="http://schemas.microsoft.com/office/drawing/2014/main" val="169442303"/>
                    </a:ext>
                  </a:extLst>
                </a:gridCol>
                <a:gridCol w="411480">
                  <a:extLst>
                    <a:ext uri="{9D8B030D-6E8A-4147-A177-3AD203B41FA5}">
                      <a16:colId xmlns:a16="http://schemas.microsoft.com/office/drawing/2014/main" val="995319142"/>
                    </a:ext>
                  </a:extLst>
                </a:gridCol>
                <a:gridCol w="411480">
                  <a:extLst>
                    <a:ext uri="{9D8B030D-6E8A-4147-A177-3AD203B41FA5}">
                      <a16:colId xmlns:a16="http://schemas.microsoft.com/office/drawing/2014/main" val="2090031341"/>
                    </a:ext>
                  </a:extLst>
                </a:gridCol>
                <a:gridCol w="246888">
                  <a:extLst>
                    <a:ext uri="{9D8B030D-6E8A-4147-A177-3AD203B41FA5}">
                      <a16:colId xmlns:a16="http://schemas.microsoft.com/office/drawing/2014/main" val="1758552061"/>
                    </a:ext>
                  </a:extLst>
                </a:gridCol>
                <a:gridCol w="658368">
                  <a:extLst>
                    <a:ext uri="{9D8B030D-6E8A-4147-A177-3AD203B41FA5}">
                      <a16:colId xmlns:a16="http://schemas.microsoft.com/office/drawing/2014/main" val="22423345"/>
                    </a:ext>
                  </a:extLst>
                </a:gridCol>
                <a:gridCol w="576072">
                  <a:extLst>
                    <a:ext uri="{9D8B030D-6E8A-4147-A177-3AD203B41FA5}">
                      <a16:colId xmlns:a16="http://schemas.microsoft.com/office/drawing/2014/main" val="580864124"/>
                    </a:ext>
                  </a:extLst>
                </a:gridCol>
                <a:gridCol w="576072">
                  <a:extLst>
                    <a:ext uri="{9D8B030D-6E8A-4147-A177-3AD203B41FA5}">
                      <a16:colId xmlns:a16="http://schemas.microsoft.com/office/drawing/2014/main" val="2859158529"/>
                    </a:ext>
                  </a:extLst>
                </a:gridCol>
                <a:gridCol w="411480">
                  <a:extLst>
                    <a:ext uri="{9D8B030D-6E8A-4147-A177-3AD203B41FA5}">
                      <a16:colId xmlns:a16="http://schemas.microsoft.com/office/drawing/2014/main" val="2686091358"/>
                    </a:ext>
                  </a:extLst>
                </a:gridCol>
                <a:gridCol w="658368">
                  <a:extLst>
                    <a:ext uri="{9D8B030D-6E8A-4147-A177-3AD203B41FA5}">
                      <a16:colId xmlns:a16="http://schemas.microsoft.com/office/drawing/2014/main" val="343560170"/>
                    </a:ext>
                  </a:extLst>
                </a:gridCol>
                <a:gridCol w="329184">
                  <a:extLst>
                    <a:ext uri="{9D8B030D-6E8A-4147-A177-3AD203B41FA5}">
                      <a16:colId xmlns:a16="http://schemas.microsoft.com/office/drawing/2014/main" val="256911049"/>
                    </a:ext>
                  </a:extLst>
                </a:gridCol>
                <a:gridCol w="493776">
                  <a:extLst>
                    <a:ext uri="{9D8B030D-6E8A-4147-A177-3AD203B41FA5}">
                      <a16:colId xmlns:a16="http://schemas.microsoft.com/office/drawing/2014/main" val="881732198"/>
                    </a:ext>
                  </a:extLst>
                </a:gridCol>
                <a:gridCol w="329184">
                  <a:extLst>
                    <a:ext uri="{9D8B030D-6E8A-4147-A177-3AD203B41FA5}">
                      <a16:colId xmlns:a16="http://schemas.microsoft.com/office/drawing/2014/main" val="2074924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9418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27.01.2017 16:09:12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extLst>
                  <a:ext uri="{0D108BD9-81ED-4DB2-BD59-A6C34878D82A}">
                    <a16:rowId xmlns:a16="http://schemas.microsoft.com/office/drawing/2014/main" val="288751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14:34:50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extLst>
                  <a:ext uri="{0D108BD9-81ED-4DB2-BD59-A6C34878D82A}">
                    <a16:rowId xmlns:a16="http://schemas.microsoft.com/office/drawing/2014/main" val="396437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11:47:48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a:t>
                      </a:r>
                    </a:p>
                  </a:txBody>
                  <a:tcPr/>
                </a:tc>
                <a:extLst>
                  <a:ext uri="{0D108BD9-81ED-4DB2-BD59-A6C34878D82A}">
                    <a16:rowId xmlns:a16="http://schemas.microsoft.com/office/drawing/2014/main" val="249285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 09:21:02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317283910"/>
                  </a:ext>
                </a:extLst>
              </a:tr>
            </a:tbl>
          </a:graphicData>
        </a:graphic>
      </p:graphicFrame>
      <p:sp>
        <p:nvSpPr>
          <p:cNvPr id="4" name="Text Placeholder 3">
            <a:extLst>
              <a:ext uri="{FF2B5EF4-FFF2-40B4-BE49-F238E27FC236}">
                <a16:creationId xmlns:a16="http://schemas.microsoft.com/office/drawing/2014/main" id="{FAC44058-C79D-4CE2-8C69-B8048DFEC69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543056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3A1B-0396-40E3-BBE7-10BA3D460C6D}"/>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07CE1A19-17DC-438A-AAB4-96D94DD6E843}"/>
              </a:ext>
            </a:extLst>
          </p:cNvPr>
          <p:cNvGraphicFramePr>
            <a:graphicFrameLocks noGrp="1"/>
          </p:cNvGraphicFramePr>
          <p:nvPr>
            <p:ph type="tbl" sz="quarter" idx="13"/>
            <p:extLst>
              <p:ext uri="{D42A27DB-BD31-4B8C-83A1-F6EECF244321}">
                <p14:modId xmlns:p14="http://schemas.microsoft.com/office/powerpoint/2010/main" val="395288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0356450"/>
                    </a:ext>
                  </a:extLst>
                </a:gridCol>
                <a:gridCol w="493776">
                  <a:extLst>
                    <a:ext uri="{9D8B030D-6E8A-4147-A177-3AD203B41FA5}">
                      <a16:colId xmlns:a16="http://schemas.microsoft.com/office/drawing/2014/main" val="3560232514"/>
                    </a:ext>
                  </a:extLst>
                </a:gridCol>
                <a:gridCol w="411480">
                  <a:extLst>
                    <a:ext uri="{9D8B030D-6E8A-4147-A177-3AD203B41FA5}">
                      <a16:colId xmlns:a16="http://schemas.microsoft.com/office/drawing/2014/main" val="4238692320"/>
                    </a:ext>
                  </a:extLst>
                </a:gridCol>
                <a:gridCol w="411480">
                  <a:extLst>
                    <a:ext uri="{9D8B030D-6E8A-4147-A177-3AD203B41FA5}">
                      <a16:colId xmlns:a16="http://schemas.microsoft.com/office/drawing/2014/main" val="2932794469"/>
                    </a:ext>
                  </a:extLst>
                </a:gridCol>
                <a:gridCol w="246888">
                  <a:extLst>
                    <a:ext uri="{9D8B030D-6E8A-4147-A177-3AD203B41FA5}">
                      <a16:colId xmlns:a16="http://schemas.microsoft.com/office/drawing/2014/main" val="1107714875"/>
                    </a:ext>
                  </a:extLst>
                </a:gridCol>
                <a:gridCol w="658368">
                  <a:extLst>
                    <a:ext uri="{9D8B030D-6E8A-4147-A177-3AD203B41FA5}">
                      <a16:colId xmlns:a16="http://schemas.microsoft.com/office/drawing/2014/main" val="1423559049"/>
                    </a:ext>
                  </a:extLst>
                </a:gridCol>
                <a:gridCol w="576072">
                  <a:extLst>
                    <a:ext uri="{9D8B030D-6E8A-4147-A177-3AD203B41FA5}">
                      <a16:colId xmlns:a16="http://schemas.microsoft.com/office/drawing/2014/main" val="3504260478"/>
                    </a:ext>
                  </a:extLst>
                </a:gridCol>
                <a:gridCol w="576072">
                  <a:extLst>
                    <a:ext uri="{9D8B030D-6E8A-4147-A177-3AD203B41FA5}">
                      <a16:colId xmlns:a16="http://schemas.microsoft.com/office/drawing/2014/main" val="324051166"/>
                    </a:ext>
                  </a:extLst>
                </a:gridCol>
                <a:gridCol w="411480">
                  <a:extLst>
                    <a:ext uri="{9D8B030D-6E8A-4147-A177-3AD203B41FA5}">
                      <a16:colId xmlns:a16="http://schemas.microsoft.com/office/drawing/2014/main" val="1926065296"/>
                    </a:ext>
                  </a:extLst>
                </a:gridCol>
                <a:gridCol w="658368">
                  <a:extLst>
                    <a:ext uri="{9D8B030D-6E8A-4147-A177-3AD203B41FA5}">
                      <a16:colId xmlns:a16="http://schemas.microsoft.com/office/drawing/2014/main" val="4184715875"/>
                    </a:ext>
                  </a:extLst>
                </a:gridCol>
                <a:gridCol w="329184">
                  <a:extLst>
                    <a:ext uri="{9D8B030D-6E8A-4147-A177-3AD203B41FA5}">
                      <a16:colId xmlns:a16="http://schemas.microsoft.com/office/drawing/2014/main" val="738843560"/>
                    </a:ext>
                  </a:extLst>
                </a:gridCol>
                <a:gridCol w="493776">
                  <a:extLst>
                    <a:ext uri="{9D8B030D-6E8A-4147-A177-3AD203B41FA5}">
                      <a16:colId xmlns:a16="http://schemas.microsoft.com/office/drawing/2014/main" val="204004005"/>
                    </a:ext>
                  </a:extLst>
                </a:gridCol>
                <a:gridCol w="329184">
                  <a:extLst>
                    <a:ext uri="{9D8B030D-6E8A-4147-A177-3AD203B41FA5}">
                      <a16:colId xmlns:a16="http://schemas.microsoft.com/office/drawing/2014/main" val="1476947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5732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28.08.2017 16:22:00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extLst>
                  <a:ext uri="{0D108BD9-81ED-4DB2-BD59-A6C34878D82A}">
                    <a16:rowId xmlns:a16="http://schemas.microsoft.com/office/drawing/2014/main" val="151912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11:03:56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4151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 08:06:26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79877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31.08.2017 16:23:17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1097847749"/>
                  </a:ext>
                </a:extLst>
              </a:tr>
            </a:tbl>
          </a:graphicData>
        </a:graphic>
      </p:graphicFrame>
      <p:sp>
        <p:nvSpPr>
          <p:cNvPr id="4" name="Text Placeholder 3">
            <a:extLst>
              <a:ext uri="{FF2B5EF4-FFF2-40B4-BE49-F238E27FC236}">
                <a16:creationId xmlns:a16="http://schemas.microsoft.com/office/drawing/2014/main" id="{AF9918BE-24AD-4B7C-BE23-ADBC2FB5E0D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015707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FFDA-C0F9-4D31-A53B-6CF56736FB47}"/>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A1681FEF-C70C-44AD-8EF9-312BBF3BFFBA}"/>
              </a:ext>
            </a:extLst>
          </p:cNvPr>
          <p:cNvGraphicFramePr>
            <a:graphicFrameLocks noGrp="1"/>
          </p:cNvGraphicFramePr>
          <p:nvPr>
            <p:ph type="tbl" sz="quarter" idx="13"/>
            <p:extLst>
              <p:ext uri="{D42A27DB-BD31-4B8C-83A1-F6EECF244321}">
                <p14:modId xmlns:p14="http://schemas.microsoft.com/office/powerpoint/2010/main" val="2578193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5581773"/>
                    </a:ext>
                  </a:extLst>
                </a:gridCol>
                <a:gridCol w="493776">
                  <a:extLst>
                    <a:ext uri="{9D8B030D-6E8A-4147-A177-3AD203B41FA5}">
                      <a16:colId xmlns:a16="http://schemas.microsoft.com/office/drawing/2014/main" val="2596771267"/>
                    </a:ext>
                  </a:extLst>
                </a:gridCol>
                <a:gridCol w="411480">
                  <a:extLst>
                    <a:ext uri="{9D8B030D-6E8A-4147-A177-3AD203B41FA5}">
                      <a16:colId xmlns:a16="http://schemas.microsoft.com/office/drawing/2014/main" val="2383473946"/>
                    </a:ext>
                  </a:extLst>
                </a:gridCol>
                <a:gridCol w="411480">
                  <a:extLst>
                    <a:ext uri="{9D8B030D-6E8A-4147-A177-3AD203B41FA5}">
                      <a16:colId xmlns:a16="http://schemas.microsoft.com/office/drawing/2014/main" val="2608130533"/>
                    </a:ext>
                  </a:extLst>
                </a:gridCol>
                <a:gridCol w="246888">
                  <a:extLst>
                    <a:ext uri="{9D8B030D-6E8A-4147-A177-3AD203B41FA5}">
                      <a16:colId xmlns:a16="http://schemas.microsoft.com/office/drawing/2014/main" val="2057842636"/>
                    </a:ext>
                  </a:extLst>
                </a:gridCol>
                <a:gridCol w="658368">
                  <a:extLst>
                    <a:ext uri="{9D8B030D-6E8A-4147-A177-3AD203B41FA5}">
                      <a16:colId xmlns:a16="http://schemas.microsoft.com/office/drawing/2014/main" val="307511714"/>
                    </a:ext>
                  </a:extLst>
                </a:gridCol>
                <a:gridCol w="576072">
                  <a:extLst>
                    <a:ext uri="{9D8B030D-6E8A-4147-A177-3AD203B41FA5}">
                      <a16:colId xmlns:a16="http://schemas.microsoft.com/office/drawing/2014/main" val="1143412518"/>
                    </a:ext>
                  </a:extLst>
                </a:gridCol>
                <a:gridCol w="576072">
                  <a:extLst>
                    <a:ext uri="{9D8B030D-6E8A-4147-A177-3AD203B41FA5}">
                      <a16:colId xmlns:a16="http://schemas.microsoft.com/office/drawing/2014/main" val="1530389829"/>
                    </a:ext>
                  </a:extLst>
                </a:gridCol>
                <a:gridCol w="411480">
                  <a:extLst>
                    <a:ext uri="{9D8B030D-6E8A-4147-A177-3AD203B41FA5}">
                      <a16:colId xmlns:a16="http://schemas.microsoft.com/office/drawing/2014/main" val="1418959279"/>
                    </a:ext>
                  </a:extLst>
                </a:gridCol>
                <a:gridCol w="658368">
                  <a:extLst>
                    <a:ext uri="{9D8B030D-6E8A-4147-A177-3AD203B41FA5}">
                      <a16:colId xmlns:a16="http://schemas.microsoft.com/office/drawing/2014/main" val="798548613"/>
                    </a:ext>
                  </a:extLst>
                </a:gridCol>
                <a:gridCol w="329184">
                  <a:extLst>
                    <a:ext uri="{9D8B030D-6E8A-4147-A177-3AD203B41FA5}">
                      <a16:colId xmlns:a16="http://schemas.microsoft.com/office/drawing/2014/main" val="2329346361"/>
                    </a:ext>
                  </a:extLst>
                </a:gridCol>
                <a:gridCol w="493776">
                  <a:extLst>
                    <a:ext uri="{9D8B030D-6E8A-4147-A177-3AD203B41FA5}">
                      <a16:colId xmlns:a16="http://schemas.microsoft.com/office/drawing/2014/main" val="152708574"/>
                    </a:ext>
                  </a:extLst>
                </a:gridCol>
                <a:gridCol w="329184">
                  <a:extLst>
                    <a:ext uri="{9D8B030D-6E8A-4147-A177-3AD203B41FA5}">
                      <a16:colId xmlns:a16="http://schemas.microsoft.com/office/drawing/2014/main" val="634339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8203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 09:01:32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36924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03.02.2017 16:07:39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588419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15:38:38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274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25.02.2017 07:02:06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89400972"/>
                  </a:ext>
                </a:extLst>
              </a:tr>
            </a:tbl>
          </a:graphicData>
        </a:graphic>
      </p:graphicFrame>
      <p:sp>
        <p:nvSpPr>
          <p:cNvPr id="4" name="Text Placeholder 3">
            <a:extLst>
              <a:ext uri="{FF2B5EF4-FFF2-40B4-BE49-F238E27FC236}">
                <a16:creationId xmlns:a16="http://schemas.microsoft.com/office/drawing/2014/main" id="{1060D1B5-D381-4188-B9DC-37FEC6AF8FB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825172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13685-B0F6-42B6-8F12-56A3BA84409B}"/>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E70958D8-0FF9-4436-ACD3-0BA6561DECF8}"/>
              </a:ext>
            </a:extLst>
          </p:cNvPr>
          <p:cNvGraphicFramePr>
            <a:graphicFrameLocks noGrp="1"/>
          </p:cNvGraphicFramePr>
          <p:nvPr>
            <p:ph type="tbl" sz="quarter" idx="13"/>
            <p:extLst>
              <p:ext uri="{D42A27DB-BD31-4B8C-83A1-F6EECF244321}">
                <p14:modId xmlns:p14="http://schemas.microsoft.com/office/powerpoint/2010/main" val="130914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04169612"/>
                    </a:ext>
                  </a:extLst>
                </a:gridCol>
                <a:gridCol w="493776">
                  <a:extLst>
                    <a:ext uri="{9D8B030D-6E8A-4147-A177-3AD203B41FA5}">
                      <a16:colId xmlns:a16="http://schemas.microsoft.com/office/drawing/2014/main" val="1892745191"/>
                    </a:ext>
                  </a:extLst>
                </a:gridCol>
                <a:gridCol w="411480">
                  <a:extLst>
                    <a:ext uri="{9D8B030D-6E8A-4147-A177-3AD203B41FA5}">
                      <a16:colId xmlns:a16="http://schemas.microsoft.com/office/drawing/2014/main" val="361139134"/>
                    </a:ext>
                  </a:extLst>
                </a:gridCol>
                <a:gridCol w="411480">
                  <a:extLst>
                    <a:ext uri="{9D8B030D-6E8A-4147-A177-3AD203B41FA5}">
                      <a16:colId xmlns:a16="http://schemas.microsoft.com/office/drawing/2014/main" val="3956619090"/>
                    </a:ext>
                  </a:extLst>
                </a:gridCol>
                <a:gridCol w="246888">
                  <a:extLst>
                    <a:ext uri="{9D8B030D-6E8A-4147-A177-3AD203B41FA5}">
                      <a16:colId xmlns:a16="http://schemas.microsoft.com/office/drawing/2014/main" val="3892170114"/>
                    </a:ext>
                  </a:extLst>
                </a:gridCol>
                <a:gridCol w="658368">
                  <a:extLst>
                    <a:ext uri="{9D8B030D-6E8A-4147-A177-3AD203B41FA5}">
                      <a16:colId xmlns:a16="http://schemas.microsoft.com/office/drawing/2014/main" val="2424271622"/>
                    </a:ext>
                  </a:extLst>
                </a:gridCol>
                <a:gridCol w="576072">
                  <a:extLst>
                    <a:ext uri="{9D8B030D-6E8A-4147-A177-3AD203B41FA5}">
                      <a16:colId xmlns:a16="http://schemas.microsoft.com/office/drawing/2014/main" val="1084756188"/>
                    </a:ext>
                  </a:extLst>
                </a:gridCol>
                <a:gridCol w="576072">
                  <a:extLst>
                    <a:ext uri="{9D8B030D-6E8A-4147-A177-3AD203B41FA5}">
                      <a16:colId xmlns:a16="http://schemas.microsoft.com/office/drawing/2014/main" val="939685828"/>
                    </a:ext>
                  </a:extLst>
                </a:gridCol>
                <a:gridCol w="411480">
                  <a:extLst>
                    <a:ext uri="{9D8B030D-6E8A-4147-A177-3AD203B41FA5}">
                      <a16:colId xmlns:a16="http://schemas.microsoft.com/office/drawing/2014/main" val="3521636738"/>
                    </a:ext>
                  </a:extLst>
                </a:gridCol>
                <a:gridCol w="658368">
                  <a:extLst>
                    <a:ext uri="{9D8B030D-6E8A-4147-A177-3AD203B41FA5}">
                      <a16:colId xmlns:a16="http://schemas.microsoft.com/office/drawing/2014/main" val="670228145"/>
                    </a:ext>
                  </a:extLst>
                </a:gridCol>
                <a:gridCol w="329184">
                  <a:extLst>
                    <a:ext uri="{9D8B030D-6E8A-4147-A177-3AD203B41FA5}">
                      <a16:colId xmlns:a16="http://schemas.microsoft.com/office/drawing/2014/main" val="3344414485"/>
                    </a:ext>
                  </a:extLst>
                </a:gridCol>
                <a:gridCol w="493776">
                  <a:extLst>
                    <a:ext uri="{9D8B030D-6E8A-4147-A177-3AD203B41FA5}">
                      <a16:colId xmlns:a16="http://schemas.microsoft.com/office/drawing/2014/main" val="477174108"/>
                    </a:ext>
                  </a:extLst>
                </a:gridCol>
                <a:gridCol w="329184">
                  <a:extLst>
                    <a:ext uri="{9D8B030D-6E8A-4147-A177-3AD203B41FA5}">
                      <a16:colId xmlns:a16="http://schemas.microsoft.com/office/drawing/2014/main" val="117791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6531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17.02.2017 15:50:23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46148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 06:15:00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136853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27.08.2017 14:45:05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7723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28.06.2017 14:24:26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439320949"/>
                  </a:ext>
                </a:extLst>
              </a:tr>
            </a:tbl>
          </a:graphicData>
        </a:graphic>
      </p:graphicFrame>
      <p:sp>
        <p:nvSpPr>
          <p:cNvPr id="4" name="Text Placeholder 3">
            <a:extLst>
              <a:ext uri="{FF2B5EF4-FFF2-40B4-BE49-F238E27FC236}">
                <a16:creationId xmlns:a16="http://schemas.microsoft.com/office/drawing/2014/main" id="{E6A108A8-B444-490E-8E04-9545F33632E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023153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0E8BF-8630-4EAF-A85F-2EA444674CD3}"/>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E5ED9AA0-1A9F-4536-B985-ACDA0D74E005}"/>
              </a:ext>
            </a:extLst>
          </p:cNvPr>
          <p:cNvGraphicFramePr>
            <a:graphicFrameLocks noGrp="1"/>
          </p:cNvGraphicFramePr>
          <p:nvPr>
            <p:ph type="tbl" sz="quarter" idx="13"/>
            <p:extLst>
              <p:ext uri="{D42A27DB-BD31-4B8C-83A1-F6EECF244321}">
                <p14:modId xmlns:p14="http://schemas.microsoft.com/office/powerpoint/2010/main" val="402506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05236385"/>
                    </a:ext>
                  </a:extLst>
                </a:gridCol>
                <a:gridCol w="493776">
                  <a:extLst>
                    <a:ext uri="{9D8B030D-6E8A-4147-A177-3AD203B41FA5}">
                      <a16:colId xmlns:a16="http://schemas.microsoft.com/office/drawing/2014/main" val="3457733200"/>
                    </a:ext>
                  </a:extLst>
                </a:gridCol>
                <a:gridCol w="411480">
                  <a:extLst>
                    <a:ext uri="{9D8B030D-6E8A-4147-A177-3AD203B41FA5}">
                      <a16:colId xmlns:a16="http://schemas.microsoft.com/office/drawing/2014/main" val="1145063153"/>
                    </a:ext>
                  </a:extLst>
                </a:gridCol>
                <a:gridCol w="411480">
                  <a:extLst>
                    <a:ext uri="{9D8B030D-6E8A-4147-A177-3AD203B41FA5}">
                      <a16:colId xmlns:a16="http://schemas.microsoft.com/office/drawing/2014/main" val="442764845"/>
                    </a:ext>
                  </a:extLst>
                </a:gridCol>
                <a:gridCol w="246888">
                  <a:extLst>
                    <a:ext uri="{9D8B030D-6E8A-4147-A177-3AD203B41FA5}">
                      <a16:colId xmlns:a16="http://schemas.microsoft.com/office/drawing/2014/main" val="1858527964"/>
                    </a:ext>
                  </a:extLst>
                </a:gridCol>
                <a:gridCol w="658368">
                  <a:extLst>
                    <a:ext uri="{9D8B030D-6E8A-4147-A177-3AD203B41FA5}">
                      <a16:colId xmlns:a16="http://schemas.microsoft.com/office/drawing/2014/main" val="1688469845"/>
                    </a:ext>
                  </a:extLst>
                </a:gridCol>
                <a:gridCol w="576072">
                  <a:extLst>
                    <a:ext uri="{9D8B030D-6E8A-4147-A177-3AD203B41FA5}">
                      <a16:colId xmlns:a16="http://schemas.microsoft.com/office/drawing/2014/main" val="2683655669"/>
                    </a:ext>
                  </a:extLst>
                </a:gridCol>
                <a:gridCol w="576072">
                  <a:extLst>
                    <a:ext uri="{9D8B030D-6E8A-4147-A177-3AD203B41FA5}">
                      <a16:colId xmlns:a16="http://schemas.microsoft.com/office/drawing/2014/main" val="3692022071"/>
                    </a:ext>
                  </a:extLst>
                </a:gridCol>
                <a:gridCol w="411480">
                  <a:extLst>
                    <a:ext uri="{9D8B030D-6E8A-4147-A177-3AD203B41FA5}">
                      <a16:colId xmlns:a16="http://schemas.microsoft.com/office/drawing/2014/main" val="1389753776"/>
                    </a:ext>
                  </a:extLst>
                </a:gridCol>
                <a:gridCol w="658368">
                  <a:extLst>
                    <a:ext uri="{9D8B030D-6E8A-4147-A177-3AD203B41FA5}">
                      <a16:colId xmlns:a16="http://schemas.microsoft.com/office/drawing/2014/main" val="2856898609"/>
                    </a:ext>
                  </a:extLst>
                </a:gridCol>
                <a:gridCol w="329184">
                  <a:extLst>
                    <a:ext uri="{9D8B030D-6E8A-4147-A177-3AD203B41FA5}">
                      <a16:colId xmlns:a16="http://schemas.microsoft.com/office/drawing/2014/main" val="3940886100"/>
                    </a:ext>
                  </a:extLst>
                </a:gridCol>
                <a:gridCol w="493776">
                  <a:extLst>
                    <a:ext uri="{9D8B030D-6E8A-4147-A177-3AD203B41FA5}">
                      <a16:colId xmlns:a16="http://schemas.microsoft.com/office/drawing/2014/main" val="106678723"/>
                    </a:ext>
                  </a:extLst>
                </a:gridCol>
                <a:gridCol w="329184">
                  <a:extLst>
                    <a:ext uri="{9D8B030D-6E8A-4147-A177-3AD203B41FA5}">
                      <a16:colId xmlns:a16="http://schemas.microsoft.com/office/drawing/2014/main" val="1326579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5769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2235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29.04.2017 17:51:06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203623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29.08.2017 14:45:07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26053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30.11.2016 17:12:07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005833474"/>
                  </a:ext>
                </a:extLst>
              </a:tr>
            </a:tbl>
          </a:graphicData>
        </a:graphic>
      </p:graphicFrame>
      <p:sp>
        <p:nvSpPr>
          <p:cNvPr id="4" name="Text Placeholder 3">
            <a:extLst>
              <a:ext uri="{FF2B5EF4-FFF2-40B4-BE49-F238E27FC236}">
                <a16:creationId xmlns:a16="http://schemas.microsoft.com/office/drawing/2014/main" id="{3975FB1B-2195-473A-AD2E-C755517F734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658977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B8B9-3D3C-47AF-9E63-2093A5CF445C}"/>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1B31E60A-3118-4860-BEB9-BF0C77884542}"/>
              </a:ext>
            </a:extLst>
          </p:cNvPr>
          <p:cNvGraphicFramePr>
            <a:graphicFrameLocks noGrp="1"/>
          </p:cNvGraphicFramePr>
          <p:nvPr>
            <p:ph type="tbl" sz="quarter" idx="13"/>
            <p:extLst>
              <p:ext uri="{D42A27DB-BD31-4B8C-83A1-F6EECF244321}">
                <p14:modId xmlns:p14="http://schemas.microsoft.com/office/powerpoint/2010/main" val="52608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19844580"/>
                    </a:ext>
                  </a:extLst>
                </a:gridCol>
                <a:gridCol w="493776">
                  <a:extLst>
                    <a:ext uri="{9D8B030D-6E8A-4147-A177-3AD203B41FA5}">
                      <a16:colId xmlns:a16="http://schemas.microsoft.com/office/drawing/2014/main" val="2637875496"/>
                    </a:ext>
                  </a:extLst>
                </a:gridCol>
                <a:gridCol w="411480">
                  <a:extLst>
                    <a:ext uri="{9D8B030D-6E8A-4147-A177-3AD203B41FA5}">
                      <a16:colId xmlns:a16="http://schemas.microsoft.com/office/drawing/2014/main" val="3460767595"/>
                    </a:ext>
                  </a:extLst>
                </a:gridCol>
                <a:gridCol w="411480">
                  <a:extLst>
                    <a:ext uri="{9D8B030D-6E8A-4147-A177-3AD203B41FA5}">
                      <a16:colId xmlns:a16="http://schemas.microsoft.com/office/drawing/2014/main" val="1425906441"/>
                    </a:ext>
                  </a:extLst>
                </a:gridCol>
                <a:gridCol w="246888">
                  <a:extLst>
                    <a:ext uri="{9D8B030D-6E8A-4147-A177-3AD203B41FA5}">
                      <a16:colId xmlns:a16="http://schemas.microsoft.com/office/drawing/2014/main" val="4107770104"/>
                    </a:ext>
                  </a:extLst>
                </a:gridCol>
                <a:gridCol w="658368">
                  <a:extLst>
                    <a:ext uri="{9D8B030D-6E8A-4147-A177-3AD203B41FA5}">
                      <a16:colId xmlns:a16="http://schemas.microsoft.com/office/drawing/2014/main" val="3572533768"/>
                    </a:ext>
                  </a:extLst>
                </a:gridCol>
                <a:gridCol w="576072">
                  <a:extLst>
                    <a:ext uri="{9D8B030D-6E8A-4147-A177-3AD203B41FA5}">
                      <a16:colId xmlns:a16="http://schemas.microsoft.com/office/drawing/2014/main" val="2658426332"/>
                    </a:ext>
                  </a:extLst>
                </a:gridCol>
                <a:gridCol w="576072">
                  <a:extLst>
                    <a:ext uri="{9D8B030D-6E8A-4147-A177-3AD203B41FA5}">
                      <a16:colId xmlns:a16="http://schemas.microsoft.com/office/drawing/2014/main" val="3100477316"/>
                    </a:ext>
                  </a:extLst>
                </a:gridCol>
                <a:gridCol w="411480">
                  <a:extLst>
                    <a:ext uri="{9D8B030D-6E8A-4147-A177-3AD203B41FA5}">
                      <a16:colId xmlns:a16="http://schemas.microsoft.com/office/drawing/2014/main" val="3621954226"/>
                    </a:ext>
                  </a:extLst>
                </a:gridCol>
                <a:gridCol w="658368">
                  <a:extLst>
                    <a:ext uri="{9D8B030D-6E8A-4147-A177-3AD203B41FA5}">
                      <a16:colId xmlns:a16="http://schemas.microsoft.com/office/drawing/2014/main" val="112392559"/>
                    </a:ext>
                  </a:extLst>
                </a:gridCol>
                <a:gridCol w="329184">
                  <a:extLst>
                    <a:ext uri="{9D8B030D-6E8A-4147-A177-3AD203B41FA5}">
                      <a16:colId xmlns:a16="http://schemas.microsoft.com/office/drawing/2014/main" val="2912575250"/>
                    </a:ext>
                  </a:extLst>
                </a:gridCol>
                <a:gridCol w="493776">
                  <a:extLst>
                    <a:ext uri="{9D8B030D-6E8A-4147-A177-3AD203B41FA5}">
                      <a16:colId xmlns:a16="http://schemas.microsoft.com/office/drawing/2014/main" val="2859952634"/>
                    </a:ext>
                  </a:extLst>
                </a:gridCol>
                <a:gridCol w="329184">
                  <a:extLst>
                    <a:ext uri="{9D8B030D-6E8A-4147-A177-3AD203B41FA5}">
                      <a16:colId xmlns:a16="http://schemas.microsoft.com/office/drawing/2014/main" val="74725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2714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03.08.2017 05:51:00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3744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29.07.2017 14:00:00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53159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27.07.2017 17:20:00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680369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13.06.2017 16:46:47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60107810"/>
                  </a:ext>
                </a:extLst>
              </a:tr>
            </a:tbl>
          </a:graphicData>
        </a:graphic>
      </p:graphicFrame>
      <p:sp>
        <p:nvSpPr>
          <p:cNvPr id="4" name="Text Placeholder 3">
            <a:extLst>
              <a:ext uri="{FF2B5EF4-FFF2-40B4-BE49-F238E27FC236}">
                <a16:creationId xmlns:a16="http://schemas.microsoft.com/office/drawing/2014/main" id="{31C9EB99-6C53-419D-91EA-1783B35F7B82}"/>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235575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C3512-5890-4692-BF43-EF5EE5A30FA6}"/>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547FE3D0-6FC5-420A-B377-7F78CEE49595}"/>
              </a:ext>
            </a:extLst>
          </p:cNvPr>
          <p:cNvGraphicFramePr>
            <a:graphicFrameLocks noGrp="1"/>
          </p:cNvGraphicFramePr>
          <p:nvPr>
            <p:ph type="tbl" sz="quarter" idx="13"/>
            <p:extLst>
              <p:ext uri="{D42A27DB-BD31-4B8C-83A1-F6EECF244321}">
                <p14:modId xmlns:p14="http://schemas.microsoft.com/office/powerpoint/2010/main" val="920757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86709117"/>
                    </a:ext>
                  </a:extLst>
                </a:gridCol>
                <a:gridCol w="493776">
                  <a:extLst>
                    <a:ext uri="{9D8B030D-6E8A-4147-A177-3AD203B41FA5}">
                      <a16:colId xmlns:a16="http://schemas.microsoft.com/office/drawing/2014/main" val="1386775062"/>
                    </a:ext>
                  </a:extLst>
                </a:gridCol>
                <a:gridCol w="411480">
                  <a:extLst>
                    <a:ext uri="{9D8B030D-6E8A-4147-A177-3AD203B41FA5}">
                      <a16:colId xmlns:a16="http://schemas.microsoft.com/office/drawing/2014/main" val="805402039"/>
                    </a:ext>
                  </a:extLst>
                </a:gridCol>
                <a:gridCol w="411480">
                  <a:extLst>
                    <a:ext uri="{9D8B030D-6E8A-4147-A177-3AD203B41FA5}">
                      <a16:colId xmlns:a16="http://schemas.microsoft.com/office/drawing/2014/main" val="313926094"/>
                    </a:ext>
                  </a:extLst>
                </a:gridCol>
                <a:gridCol w="246888">
                  <a:extLst>
                    <a:ext uri="{9D8B030D-6E8A-4147-A177-3AD203B41FA5}">
                      <a16:colId xmlns:a16="http://schemas.microsoft.com/office/drawing/2014/main" val="1542090434"/>
                    </a:ext>
                  </a:extLst>
                </a:gridCol>
                <a:gridCol w="658368">
                  <a:extLst>
                    <a:ext uri="{9D8B030D-6E8A-4147-A177-3AD203B41FA5}">
                      <a16:colId xmlns:a16="http://schemas.microsoft.com/office/drawing/2014/main" val="609463702"/>
                    </a:ext>
                  </a:extLst>
                </a:gridCol>
                <a:gridCol w="576072">
                  <a:extLst>
                    <a:ext uri="{9D8B030D-6E8A-4147-A177-3AD203B41FA5}">
                      <a16:colId xmlns:a16="http://schemas.microsoft.com/office/drawing/2014/main" val="1636533355"/>
                    </a:ext>
                  </a:extLst>
                </a:gridCol>
                <a:gridCol w="576072">
                  <a:extLst>
                    <a:ext uri="{9D8B030D-6E8A-4147-A177-3AD203B41FA5}">
                      <a16:colId xmlns:a16="http://schemas.microsoft.com/office/drawing/2014/main" val="3783838856"/>
                    </a:ext>
                  </a:extLst>
                </a:gridCol>
                <a:gridCol w="411480">
                  <a:extLst>
                    <a:ext uri="{9D8B030D-6E8A-4147-A177-3AD203B41FA5}">
                      <a16:colId xmlns:a16="http://schemas.microsoft.com/office/drawing/2014/main" val="3822231271"/>
                    </a:ext>
                  </a:extLst>
                </a:gridCol>
                <a:gridCol w="658368">
                  <a:extLst>
                    <a:ext uri="{9D8B030D-6E8A-4147-A177-3AD203B41FA5}">
                      <a16:colId xmlns:a16="http://schemas.microsoft.com/office/drawing/2014/main" val="3772665074"/>
                    </a:ext>
                  </a:extLst>
                </a:gridCol>
                <a:gridCol w="329184">
                  <a:extLst>
                    <a:ext uri="{9D8B030D-6E8A-4147-A177-3AD203B41FA5}">
                      <a16:colId xmlns:a16="http://schemas.microsoft.com/office/drawing/2014/main" val="2827138064"/>
                    </a:ext>
                  </a:extLst>
                </a:gridCol>
                <a:gridCol w="493776">
                  <a:extLst>
                    <a:ext uri="{9D8B030D-6E8A-4147-A177-3AD203B41FA5}">
                      <a16:colId xmlns:a16="http://schemas.microsoft.com/office/drawing/2014/main" val="3482325716"/>
                    </a:ext>
                  </a:extLst>
                </a:gridCol>
                <a:gridCol w="329184">
                  <a:extLst>
                    <a:ext uri="{9D8B030D-6E8A-4147-A177-3AD203B41FA5}">
                      <a16:colId xmlns:a16="http://schemas.microsoft.com/office/drawing/2014/main" val="3117822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24475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21.04.2017 11:10:01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136811806"/>
                  </a:ext>
                </a:extLst>
              </a:tr>
            </a:tbl>
          </a:graphicData>
        </a:graphic>
      </p:graphicFrame>
      <p:sp>
        <p:nvSpPr>
          <p:cNvPr id="4" name="Text Placeholder 3">
            <a:extLst>
              <a:ext uri="{FF2B5EF4-FFF2-40B4-BE49-F238E27FC236}">
                <a16:creationId xmlns:a16="http://schemas.microsoft.com/office/drawing/2014/main" id="{AF616182-FDD4-472C-94A0-B106534C04EC}"/>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173371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CEE8C-F05B-440F-A9A4-81A15CCD895E}"/>
              </a:ext>
            </a:extLst>
          </p:cNvPr>
          <p:cNvSpPr>
            <a:spLocks noGrp="1"/>
          </p:cNvSpPr>
          <p:nvPr>
            <p:ph type="title"/>
          </p:nvPr>
        </p:nvSpPr>
        <p:spPr/>
        <p:txBody>
          <a:bodyPr/>
          <a:lstStyle/>
          <a:p>
            <a:r>
              <a:rPr lang="en-US"/>
              <a:t>Eigene Post - Summe Interaktionen - 1 of 5</a:t>
            </a:r>
          </a:p>
        </p:txBody>
      </p:sp>
      <p:graphicFrame>
        <p:nvGraphicFramePr>
          <p:cNvPr id="5" name="Table Placeholder 4">
            <a:extLst>
              <a:ext uri="{FF2B5EF4-FFF2-40B4-BE49-F238E27FC236}">
                <a16:creationId xmlns:a16="http://schemas.microsoft.com/office/drawing/2014/main" id="{80EBB55C-3382-4115-80F3-11A517CD25C7}"/>
              </a:ext>
            </a:extLst>
          </p:cNvPr>
          <p:cNvGraphicFramePr>
            <a:graphicFrameLocks noGrp="1"/>
          </p:cNvGraphicFramePr>
          <p:nvPr>
            <p:ph type="tbl" sz="quarter" idx="13"/>
            <p:extLst>
              <p:ext uri="{D42A27DB-BD31-4B8C-83A1-F6EECF244321}">
                <p14:modId xmlns:p14="http://schemas.microsoft.com/office/powerpoint/2010/main" val="3319566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85123415"/>
                    </a:ext>
                  </a:extLst>
                </a:gridCol>
                <a:gridCol w="822960">
                  <a:extLst>
                    <a:ext uri="{9D8B030D-6E8A-4147-A177-3AD203B41FA5}">
                      <a16:colId xmlns:a16="http://schemas.microsoft.com/office/drawing/2014/main" val="1588012778"/>
                    </a:ext>
                  </a:extLst>
                </a:gridCol>
                <a:gridCol w="822960">
                  <a:extLst>
                    <a:ext uri="{9D8B030D-6E8A-4147-A177-3AD203B41FA5}">
                      <a16:colId xmlns:a16="http://schemas.microsoft.com/office/drawing/2014/main" val="1691734823"/>
                    </a:ext>
                  </a:extLst>
                </a:gridCol>
                <a:gridCol w="822960">
                  <a:extLst>
                    <a:ext uri="{9D8B030D-6E8A-4147-A177-3AD203B41FA5}">
                      <a16:colId xmlns:a16="http://schemas.microsoft.com/office/drawing/2014/main" val="4052616871"/>
                    </a:ext>
                  </a:extLst>
                </a:gridCol>
                <a:gridCol w="822960">
                  <a:extLst>
                    <a:ext uri="{9D8B030D-6E8A-4147-A177-3AD203B41FA5}">
                      <a16:colId xmlns:a16="http://schemas.microsoft.com/office/drawing/2014/main" val="1696381000"/>
                    </a:ext>
                  </a:extLst>
                </a:gridCol>
                <a:gridCol w="822960">
                  <a:extLst>
                    <a:ext uri="{9D8B030D-6E8A-4147-A177-3AD203B41FA5}">
                      <a16:colId xmlns:a16="http://schemas.microsoft.com/office/drawing/2014/main" val="283441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5853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92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- 2017-01-11 11:47:48</a:t>
                      </a:r>
                      <a:r>
                        <a:rPr kumimoji="0" lang="de-DE" sz="1000" b="0" i="0" u="none" strike="noStrike" kern="1200" cap="none" spc="0" normalizeH="0" baseline="0" noProof="0">
                          <a:ln>
                            <a:noFill/>
                          </a:ln>
                          <a:solidFill>
                            <a:prstClr val="black"/>
                          </a:solidFill>
                          <a:effectLst/>
                          <a:uLnTx/>
                          <a:uFillTx/>
                          <a:latin typeface="+mn-lt"/>
                          <a:ea typeface="+mn-ea"/>
                          <a:cs typeface="+mn-cs"/>
                        </a:rPr>
                        <a:t>
Was stand da eigentlich vor der Elbphilharmonie? Die Geschichte des Kaispeichers.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9420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- 2016-09-03 18:05:12</a:t>
                      </a:r>
                      <a:r>
                        <a:rPr kumimoji="0" lang="de-DE" sz="1000" b="0" i="0" u="none" strike="noStrike" kern="1200" cap="none" spc="0" normalizeH="0" baseline="0" noProof="0">
                          <a:ln>
                            <a:noFill/>
                          </a:ln>
                          <a:solidFill>
                            <a:prstClr val="black"/>
                          </a:solidFill>
                          <a:effectLst/>
                          <a:uLnTx/>
                          <a:uFillTx/>
                          <a:latin typeface="+mn-lt"/>
                          <a:ea typeface="+mn-ea"/>
                          <a:cs typeface="+mn-cs"/>
                        </a:rPr>
                        <a:t>
Die Erwartungen waren so hoch, wie die Elbphilharmonie Hamburg selbst. Und jetzt? Die Musikerinnen und Musiker vom NDR Elbphilharmonie Orchester sind begeistert. Juhuu!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2522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- 2017-01-03 15:56:04</a:t>
                      </a:r>
                      <a:r>
                        <a:rPr kumimoji="0" lang="de-DE" sz="1000" b="0" i="0" u="none" strike="noStrike" kern="1200" cap="none" spc="0" normalizeH="0" baseline="0" noProof="0">
                          <a:ln>
                            <a:noFill/>
                          </a:ln>
                          <a:solidFill>
                            <a:prstClr val="black"/>
                          </a:solidFill>
                          <a:effectLst/>
                          <a:uLnTx/>
                          <a:uFillTx/>
                          <a:latin typeface="+mn-lt"/>
                          <a:ea typeface="+mn-ea"/>
                          <a:cs typeface="+mn-cs"/>
                        </a:rPr>
                        <a:t>
Falls Sie heute noch nichts zu lachen hatten: schauen Sie sich dieses Video an! Großes Improvisationskino.
(gesehen bei Classic 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106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- 2017-07-18 14:00:00</a:t>
                      </a:r>
                      <a:r>
                        <a:rPr kumimoji="0" lang="de-DE" sz="1000" b="0" i="0" u="none" strike="noStrike" kern="1200" cap="none" spc="0" normalizeH="0" baseline="0" noProof="0">
                          <a:ln>
                            <a:noFill/>
                          </a:ln>
                          <a:solidFill>
                            <a:prstClr val="black"/>
                          </a:solidFill>
                          <a:effectLst/>
                          <a:uLnTx/>
                          <a:uFillTx/>
                          <a:latin typeface="+mn-lt"/>
                          <a:ea typeface="+mn-ea"/>
                          <a:cs typeface="+mn-cs"/>
                        </a:rPr>
                        <a:t>
Heute Abend im #ARDRadiofestival: die wunderbare Patricia Kopatchinskaja. Ab 20 Uhr ist das Thema "Saitensprünge"...😮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7479588"/>
                  </a:ext>
                </a:extLst>
              </a:tr>
            </a:tbl>
          </a:graphicData>
        </a:graphic>
      </p:graphicFrame>
      <p:sp>
        <p:nvSpPr>
          <p:cNvPr id="4" name="Text Placeholder 3">
            <a:extLst>
              <a:ext uri="{FF2B5EF4-FFF2-40B4-BE49-F238E27FC236}">
                <a16:creationId xmlns:a16="http://schemas.microsoft.com/office/drawing/2014/main" id="{AE9B391C-0060-4998-98E5-54D03D3287A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401178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693C-9562-4E59-A79E-2AEFF917CF16}"/>
              </a:ext>
            </a:extLst>
          </p:cNvPr>
          <p:cNvSpPr>
            <a:spLocks noGrp="1"/>
          </p:cNvSpPr>
          <p:nvPr>
            <p:ph type="title"/>
          </p:nvPr>
        </p:nvSpPr>
        <p:spPr/>
        <p:txBody>
          <a:bodyPr/>
          <a:lstStyle/>
          <a:p>
            <a:r>
              <a:rPr lang="en-US"/>
              <a:t>Eigene Post - Summe Interaktionen - 2 of 5</a:t>
            </a:r>
          </a:p>
        </p:txBody>
      </p:sp>
      <p:graphicFrame>
        <p:nvGraphicFramePr>
          <p:cNvPr id="5" name="Table Placeholder 4">
            <a:extLst>
              <a:ext uri="{FF2B5EF4-FFF2-40B4-BE49-F238E27FC236}">
                <a16:creationId xmlns:a16="http://schemas.microsoft.com/office/drawing/2014/main" id="{77B9C174-280B-4D4D-89BB-CC3998ECC313}"/>
              </a:ext>
            </a:extLst>
          </p:cNvPr>
          <p:cNvGraphicFramePr>
            <a:graphicFrameLocks noGrp="1"/>
          </p:cNvGraphicFramePr>
          <p:nvPr>
            <p:ph type="tbl" sz="quarter" idx="13"/>
            <p:extLst>
              <p:ext uri="{D42A27DB-BD31-4B8C-83A1-F6EECF244321}">
                <p14:modId xmlns:p14="http://schemas.microsoft.com/office/powerpoint/2010/main" val="4236096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32666889"/>
                    </a:ext>
                  </a:extLst>
                </a:gridCol>
                <a:gridCol w="822960">
                  <a:extLst>
                    <a:ext uri="{9D8B030D-6E8A-4147-A177-3AD203B41FA5}">
                      <a16:colId xmlns:a16="http://schemas.microsoft.com/office/drawing/2014/main" val="3815992803"/>
                    </a:ext>
                  </a:extLst>
                </a:gridCol>
                <a:gridCol w="822960">
                  <a:extLst>
                    <a:ext uri="{9D8B030D-6E8A-4147-A177-3AD203B41FA5}">
                      <a16:colId xmlns:a16="http://schemas.microsoft.com/office/drawing/2014/main" val="1290525910"/>
                    </a:ext>
                  </a:extLst>
                </a:gridCol>
                <a:gridCol w="822960">
                  <a:extLst>
                    <a:ext uri="{9D8B030D-6E8A-4147-A177-3AD203B41FA5}">
                      <a16:colId xmlns:a16="http://schemas.microsoft.com/office/drawing/2014/main" val="3299795138"/>
                    </a:ext>
                  </a:extLst>
                </a:gridCol>
                <a:gridCol w="822960">
                  <a:extLst>
                    <a:ext uri="{9D8B030D-6E8A-4147-A177-3AD203B41FA5}">
                      <a16:colId xmlns:a16="http://schemas.microsoft.com/office/drawing/2014/main" val="3719714567"/>
                    </a:ext>
                  </a:extLst>
                </a:gridCol>
                <a:gridCol w="822960">
                  <a:extLst>
                    <a:ext uri="{9D8B030D-6E8A-4147-A177-3AD203B41FA5}">
                      <a16:colId xmlns:a16="http://schemas.microsoft.com/office/drawing/2014/main" val="72017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1265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- 2016-12-25 23:16:45</a:t>
                      </a:r>
                      <a:r>
                        <a:rPr kumimoji="0" lang="de-DE" sz="1000" b="0" i="0" u="none" strike="noStrike" kern="1200" cap="none" spc="0" normalizeH="0" baseline="0" noProof="0">
                          <a:ln>
                            <a:noFill/>
                          </a:ln>
                          <a:solidFill>
                            <a:prstClr val="black"/>
                          </a:solidFill>
                          <a:effectLst/>
                          <a:uLnTx/>
                          <a:uFillTx/>
                          <a:latin typeface="+mn-lt"/>
                          <a:ea typeface="+mn-ea"/>
                          <a:cs typeface="+mn-cs"/>
                        </a:rPr>
                        <a:t>
Last Christmas... Wie traurig, Sänger George Michael ist gestorben.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3899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- 2017-04-05 06:15:00</a:t>
                      </a:r>
                      <a:r>
                        <a:rPr kumimoji="0" lang="de-DE" sz="1000" b="0" i="0" u="none" strike="noStrike" kern="1200" cap="none" spc="0" normalizeH="0" baseline="0" noProof="0">
                          <a:ln>
                            <a:noFill/>
                          </a:ln>
                          <a:solidFill>
                            <a:prstClr val="black"/>
                          </a:solidFill>
                          <a:effectLst/>
                          <a:uLnTx/>
                          <a:uFillTx/>
                          <a:latin typeface="+mn-lt"/>
                          <a:ea typeface="+mn-ea"/>
                          <a:cs typeface="+mn-cs"/>
                        </a:rPr>
                        <a:t>
Wir haben Alan Gilbert nach seinen Gedanken zu Donald Trump gefragt. Hier sind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878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- 2016-11-11 03:49:58</a:t>
                      </a:r>
                      <a:r>
                        <a:rPr kumimoji="0" lang="de-DE" sz="1000" b="0" i="0" u="none" strike="noStrike" kern="1200" cap="none" spc="0" normalizeH="0" baseline="0" noProof="0">
                          <a:ln>
                            <a:noFill/>
                          </a:ln>
                          <a:solidFill>
                            <a:prstClr val="black"/>
                          </a:solidFill>
                          <a:effectLst/>
                          <a:uLnTx/>
                          <a:uFillTx/>
                          <a:latin typeface="+mn-lt"/>
                          <a:ea typeface="+mn-ea"/>
                          <a:cs typeface="+mn-cs"/>
                        </a:rPr>
                        <a:t>
Ein trauriger Start in den Tag: der legendäre Sänger und Songwriter Leonard Cohen ist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424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11:03:56</a:t>
                      </a:r>
                      <a:r>
                        <a:rPr kumimoji="0" lang="de-DE" sz="1000" b="0" i="0" u="none" strike="noStrike" kern="1200" cap="none" spc="0" normalizeH="0" baseline="0" noProof="0">
                          <a:ln>
                            <a:noFill/>
                          </a:ln>
                          <a:solidFill>
                            <a:prstClr val="black"/>
                          </a:solidFill>
                          <a:effectLst/>
                          <a:uLnTx/>
                          <a:uFillTx/>
                          <a:latin typeface="+mn-lt"/>
                          <a:ea typeface="+mn-ea"/>
                          <a:cs typeface="+mn-cs"/>
                        </a:rPr>
                        <a:t>
Ja, er war intelligent, geistreich und tiefgründig. Aber er war auch: so wahnsinnig lustig. Heute erscheint die Willemsen-Box mit den schönsten Erinnerungen aus "Willemsen legt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0105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- 2017-02-07 06:13:00</a:t>
                      </a:r>
                      <a:r>
                        <a:rPr kumimoji="0" lang="de-DE" sz="1000" b="0" i="0" u="none" strike="noStrike" kern="1200" cap="none" spc="0" normalizeH="0" baseline="0" noProof="0">
                          <a:ln>
                            <a:noFill/>
                          </a:ln>
                          <a:solidFill>
                            <a:prstClr val="black"/>
                          </a:solidFill>
                          <a:effectLst/>
                          <a:uLnTx/>
                          <a:uFillTx/>
                          <a:latin typeface="+mn-lt"/>
                          <a:ea typeface="+mn-ea"/>
                          <a:cs typeface="+mn-cs"/>
                        </a:rPr>
                        <a:t>
Heute vor einem Jahr ist Roger Willemsen gestorben. In 279 Folgen von "Willemsen legt auf" hat er bei uns Musik gespielt, die ihm am Herzen lag. Wir vermissen ihn als klugen Denker, eindrucksvollen Redner und herzensguten Menschen.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270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- 2017-04-21 11:10:01</a:t>
                      </a:r>
                      <a:r>
                        <a:rPr kumimoji="0" lang="de-DE" sz="1000" b="0" i="0" u="none" strike="noStrike" kern="1200" cap="none" spc="0" normalizeH="0" baseline="0" noProof="0">
                          <a:ln>
                            <a:noFill/>
                          </a:ln>
                          <a:solidFill>
                            <a:prstClr val="black"/>
                          </a:solidFill>
                          <a:effectLst/>
                          <a:uLnTx/>
                          <a:uFillTx/>
                          <a:latin typeface="+mn-lt"/>
                          <a:ea typeface="+mn-ea"/>
                          <a:cs typeface="+mn-cs"/>
                        </a:rPr>
                        <a:t>
Wir lieben es einfach, wenn wir Besuch bekommen! Ganz besonders freut sich heute unsere Sound-Frau Franzi über dieses Ständchen von Rafael Aguirre.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7641831"/>
                  </a:ext>
                </a:extLst>
              </a:tr>
            </a:tbl>
          </a:graphicData>
        </a:graphic>
      </p:graphicFrame>
      <p:sp>
        <p:nvSpPr>
          <p:cNvPr id="4" name="Text Placeholder 3">
            <a:extLst>
              <a:ext uri="{FF2B5EF4-FFF2-40B4-BE49-F238E27FC236}">
                <a16:creationId xmlns:a16="http://schemas.microsoft.com/office/drawing/2014/main" id="{8515C8E0-45DE-4F65-BB1D-C38C397E9C08}"/>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904327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E167-1633-4428-B82F-D2DA908C8AC9}"/>
              </a:ext>
            </a:extLst>
          </p:cNvPr>
          <p:cNvSpPr>
            <a:spLocks noGrp="1"/>
          </p:cNvSpPr>
          <p:nvPr>
            <p:ph type="title"/>
          </p:nvPr>
        </p:nvSpPr>
        <p:spPr/>
        <p:txBody>
          <a:bodyPr/>
          <a:lstStyle/>
          <a:p>
            <a:r>
              <a:rPr lang="en-US"/>
              <a:t>Eigene Post - Summe Interaktionen - 3 of 5</a:t>
            </a:r>
          </a:p>
        </p:txBody>
      </p:sp>
      <p:graphicFrame>
        <p:nvGraphicFramePr>
          <p:cNvPr id="5" name="Table Placeholder 4">
            <a:extLst>
              <a:ext uri="{FF2B5EF4-FFF2-40B4-BE49-F238E27FC236}">
                <a16:creationId xmlns:a16="http://schemas.microsoft.com/office/drawing/2014/main" id="{46FAE60D-7CB1-4039-9BB0-662CE10D4F4F}"/>
              </a:ext>
            </a:extLst>
          </p:cNvPr>
          <p:cNvGraphicFramePr>
            <a:graphicFrameLocks noGrp="1"/>
          </p:cNvGraphicFramePr>
          <p:nvPr>
            <p:ph type="tbl" sz="quarter" idx="13"/>
            <p:extLst>
              <p:ext uri="{D42A27DB-BD31-4B8C-83A1-F6EECF244321}">
                <p14:modId xmlns:p14="http://schemas.microsoft.com/office/powerpoint/2010/main" val="2317747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0818998"/>
                    </a:ext>
                  </a:extLst>
                </a:gridCol>
                <a:gridCol w="822960">
                  <a:extLst>
                    <a:ext uri="{9D8B030D-6E8A-4147-A177-3AD203B41FA5}">
                      <a16:colId xmlns:a16="http://schemas.microsoft.com/office/drawing/2014/main" val="1758653829"/>
                    </a:ext>
                  </a:extLst>
                </a:gridCol>
                <a:gridCol w="822960">
                  <a:extLst>
                    <a:ext uri="{9D8B030D-6E8A-4147-A177-3AD203B41FA5}">
                      <a16:colId xmlns:a16="http://schemas.microsoft.com/office/drawing/2014/main" val="1109996157"/>
                    </a:ext>
                  </a:extLst>
                </a:gridCol>
                <a:gridCol w="822960">
                  <a:extLst>
                    <a:ext uri="{9D8B030D-6E8A-4147-A177-3AD203B41FA5}">
                      <a16:colId xmlns:a16="http://schemas.microsoft.com/office/drawing/2014/main" val="4043933423"/>
                    </a:ext>
                  </a:extLst>
                </a:gridCol>
                <a:gridCol w="822960">
                  <a:extLst>
                    <a:ext uri="{9D8B030D-6E8A-4147-A177-3AD203B41FA5}">
                      <a16:colId xmlns:a16="http://schemas.microsoft.com/office/drawing/2014/main" val="1891321035"/>
                    </a:ext>
                  </a:extLst>
                </a:gridCol>
                <a:gridCol w="822960">
                  <a:extLst>
                    <a:ext uri="{9D8B030D-6E8A-4147-A177-3AD203B41FA5}">
                      <a16:colId xmlns:a16="http://schemas.microsoft.com/office/drawing/2014/main" val="1290794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761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- 2016-11-23 18:53:17</a:t>
                      </a:r>
                      <a:r>
                        <a:rPr kumimoji="0" lang="de-DE" sz="1000" b="0" i="0" u="none" strike="noStrike" kern="1200" cap="none" spc="0" normalizeH="0" baseline="0" noProof="0">
                          <a:ln>
                            <a:noFill/>
                          </a:ln>
                          <a:solidFill>
                            <a:prstClr val="black"/>
                          </a:solidFill>
                          <a:effectLst/>
                          <a:uLnTx/>
                          <a:uFillTx/>
                          <a:latin typeface="+mn-lt"/>
                          <a:ea typeface="+mn-ea"/>
                          <a:cs typeface="+mn-cs"/>
                        </a:rPr>
                        <a:t>
Falls Sie sich auch manchmal in die analogen Zeiten zurückwünschen...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9650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- 2017-02-06 07:41:07</a:t>
                      </a:r>
                      <a:r>
                        <a:rPr kumimoji="0" lang="de-DE" sz="1000" b="0" i="0" u="none" strike="noStrike" kern="1200" cap="none" spc="0" normalizeH="0" baseline="0" noProof="0">
                          <a:ln>
                            <a:noFill/>
                          </a:ln>
                          <a:solidFill>
                            <a:prstClr val="black"/>
                          </a:solidFill>
                          <a:effectLst/>
                          <a:uLnTx/>
                          <a:uFillTx/>
                          <a:latin typeface="+mn-lt"/>
                          <a:ea typeface="+mn-ea"/>
                          <a:cs typeface="+mn-cs"/>
                        </a:rPr>
                        <a:t>
Morgen jährt sich Roger Willemsens Todestag zum ersten Mal. Wir erinnern an den großartigen Schriftsteller und Menschen - und lesen in "Am Morgen vorgelesen" seine letzte öffentliche Rede.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39774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- 2017-02-27 16:12:26</a:t>
                      </a:r>
                      <a:r>
                        <a:rPr kumimoji="0" lang="de-DE" sz="1000" b="0" i="0" u="none" strike="noStrike" kern="1200" cap="none" spc="0" normalizeH="0" baseline="0" noProof="0">
                          <a:ln>
                            <a:noFill/>
                          </a:ln>
                          <a:solidFill>
                            <a:prstClr val="black"/>
                          </a:solidFill>
                          <a:effectLst/>
                          <a:uLnTx/>
                          <a:uFillTx/>
                          <a:latin typeface="+mn-lt"/>
                          <a:ea typeface="+mn-ea"/>
                          <a:cs typeface="+mn-cs"/>
                        </a:rPr>
                        <a:t>
Freunde und Weggefährten von Roger Willemsen widmen dem musikbegeisterten Autoren, großen Denker und wunderbaren Menschen einen Abend des Erinnerns. Im St. Pauli Theater und ab 19:30 Uhr live auf NDR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838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- 2016-12-06 09:09:27</a:t>
                      </a:r>
                      <a:r>
                        <a:rPr kumimoji="0" lang="de-DE" sz="1000" b="0" i="0" u="none" strike="noStrike" kern="1200" cap="none" spc="0" normalizeH="0" baseline="0" noProof="0">
                          <a:ln>
                            <a:noFill/>
                          </a:ln>
                          <a:solidFill>
                            <a:prstClr val="black"/>
                          </a:solidFill>
                          <a:effectLst/>
                          <a:uLnTx/>
                          <a:uFillTx/>
                          <a:latin typeface="+mn-lt"/>
                          <a:ea typeface="+mn-ea"/>
                          <a:cs typeface="+mn-cs"/>
                        </a:rPr>
                        <a:t>
Hoffentlich findet diese Aktion viele Nachahmer!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6415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- 2017-06-13 16:46:47</a:t>
                      </a:r>
                      <a:r>
                        <a:rPr kumimoji="0" lang="de-DE" sz="1000" b="0" i="0" u="none" strike="noStrike" kern="1200" cap="none" spc="0" normalizeH="0" baseline="0" noProof="0">
                          <a:ln>
                            <a:noFill/>
                          </a:ln>
                          <a:solidFill>
                            <a:prstClr val="black"/>
                          </a:solidFill>
                          <a:effectLst/>
                          <a:uLnTx/>
                          <a:uFillTx/>
                          <a:latin typeface="+mn-lt"/>
                          <a:ea typeface="+mn-ea"/>
                          <a:cs typeface="+mn-cs"/>
                        </a:rPr>
                        <a:t>
Das Praktische an Schlagzeugern: sie können auf allem und überall spielen. :) Der wunderbare Christoph Sietzen war heute bei uns zu Besuch - zum Interview und für ein bisschen Schlagzeugkunst.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151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- 2017-06-28 10:32:21</a:t>
                      </a:r>
                      <a:r>
                        <a:rPr kumimoji="0" lang="en-US" sz="1000" b="0" i="0" u="none" strike="noStrike" kern="1200" cap="none" spc="0" normalizeH="0" baseline="0" noProof="0">
                          <a:ln>
                            <a:noFill/>
                          </a:ln>
                          <a:solidFill>
                            <a:prstClr val="black"/>
                          </a:solidFill>
                          <a:effectLst/>
                          <a:uLnTx/>
                          <a:uFillTx/>
                          <a:latin typeface="+mn-lt"/>
                          <a:ea typeface="+mn-ea"/>
                          <a:cs typeface="+mn-cs"/>
                        </a:rPr>
                        <a:t>
Tschüß, Mikael Nyqvist.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67949070"/>
                  </a:ext>
                </a:extLst>
              </a:tr>
            </a:tbl>
          </a:graphicData>
        </a:graphic>
      </p:graphicFrame>
      <p:sp>
        <p:nvSpPr>
          <p:cNvPr id="4" name="Text Placeholder 3">
            <a:extLst>
              <a:ext uri="{FF2B5EF4-FFF2-40B4-BE49-F238E27FC236}">
                <a16:creationId xmlns:a16="http://schemas.microsoft.com/office/drawing/2014/main" id="{0AD698D7-B32E-42A0-93EE-5D28614A629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665585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21BCB-4CC7-4E0F-AE2D-39BC2200E14D}"/>
              </a:ext>
            </a:extLst>
          </p:cNvPr>
          <p:cNvSpPr>
            <a:spLocks noGrp="1"/>
          </p:cNvSpPr>
          <p:nvPr>
            <p:ph type="title"/>
          </p:nvPr>
        </p:nvSpPr>
        <p:spPr/>
        <p:txBody>
          <a:bodyPr/>
          <a:lstStyle/>
          <a:p>
            <a:r>
              <a:rPr lang="en-US"/>
              <a:t>Eigene Post - Summe Interaktionen - 4 of 5</a:t>
            </a:r>
          </a:p>
        </p:txBody>
      </p:sp>
      <p:graphicFrame>
        <p:nvGraphicFramePr>
          <p:cNvPr id="5" name="Table Placeholder 4">
            <a:extLst>
              <a:ext uri="{FF2B5EF4-FFF2-40B4-BE49-F238E27FC236}">
                <a16:creationId xmlns:a16="http://schemas.microsoft.com/office/drawing/2014/main" id="{F33963F4-07CF-4991-90C7-C45A5CA40DB7}"/>
              </a:ext>
            </a:extLst>
          </p:cNvPr>
          <p:cNvGraphicFramePr>
            <a:graphicFrameLocks noGrp="1"/>
          </p:cNvGraphicFramePr>
          <p:nvPr>
            <p:ph type="tbl" sz="quarter" idx="13"/>
            <p:extLst>
              <p:ext uri="{D42A27DB-BD31-4B8C-83A1-F6EECF244321}">
                <p14:modId xmlns:p14="http://schemas.microsoft.com/office/powerpoint/2010/main" val="3694479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1151160"/>
                    </a:ext>
                  </a:extLst>
                </a:gridCol>
                <a:gridCol w="822960">
                  <a:extLst>
                    <a:ext uri="{9D8B030D-6E8A-4147-A177-3AD203B41FA5}">
                      <a16:colId xmlns:a16="http://schemas.microsoft.com/office/drawing/2014/main" val="1161192131"/>
                    </a:ext>
                  </a:extLst>
                </a:gridCol>
                <a:gridCol w="822960">
                  <a:extLst>
                    <a:ext uri="{9D8B030D-6E8A-4147-A177-3AD203B41FA5}">
                      <a16:colId xmlns:a16="http://schemas.microsoft.com/office/drawing/2014/main" val="3772442160"/>
                    </a:ext>
                  </a:extLst>
                </a:gridCol>
                <a:gridCol w="822960">
                  <a:extLst>
                    <a:ext uri="{9D8B030D-6E8A-4147-A177-3AD203B41FA5}">
                      <a16:colId xmlns:a16="http://schemas.microsoft.com/office/drawing/2014/main" val="2890230166"/>
                    </a:ext>
                  </a:extLst>
                </a:gridCol>
                <a:gridCol w="822960">
                  <a:extLst>
                    <a:ext uri="{9D8B030D-6E8A-4147-A177-3AD203B41FA5}">
                      <a16:colId xmlns:a16="http://schemas.microsoft.com/office/drawing/2014/main" val="606474120"/>
                    </a:ext>
                  </a:extLst>
                </a:gridCol>
                <a:gridCol w="822960">
                  <a:extLst>
                    <a:ext uri="{9D8B030D-6E8A-4147-A177-3AD203B41FA5}">
                      <a16:colId xmlns:a16="http://schemas.microsoft.com/office/drawing/2014/main" val="981315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4444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- 2017-03-03 12:29:45</a:t>
                      </a:r>
                      <a:r>
                        <a:rPr kumimoji="0" lang="de-DE" sz="1000" b="0" i="0" u="none" strike="noStrike" kern="1200" cap="none" spc="0" normalizeH="0" baseline="0" noProof="0">
                          <a:ln>
                            <a:noFill/>
                          </a:ln>
                          <a:solidFill>
                            <a:prstClr val="black"/>
                          </a:solidFill>
                          <a:effectLst/>
                          <a:uLnTx/>
                          <a:uFillTx/>
                          <a:latin typeface="+mn-lt"/>
                          <a:ea typeface="+mn-ea"/>
                          <a:cs typeface="+mn-cs"/>
                        </a:rPr>
                        <a:t>
Islam und Feminismus - das muss kein Widerspruch sein. Kübra Gümüsay heute in unserem #Freitagsforum.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982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- 2017-04-23 13:30:53</a:t>
                      </a:r>
                      <a:r>
                        <a:rPr kumimoji="0" lang="de-DE" sz="1000" b="0" i="0" u="none" strike="noStrike" kern="1200" cap="none" spc="0" normalizeH="0" baseline="0" noProof="0">
                          <a:ln>
                            <a:noFill/>
                          </a:ln>
                          <a:solidFill>
                            <a:prstClr val="black"/>
                          </a:solidFill>
                          <a:effectLst/>
                          <a:uLnTx/>
                          <a:uFillTx/>
                          <a:latin typeface="+mn-lt"/>
                          <a:ea typeface="+mn-ea"/>
                          <a:cs typeface="+mn-cs"/>
                        </a:rPr>
                        <a:t>
Die perfekte Sonntagsmusik kommt heute von Rafael Aguirre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2715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- 2016-12-27 10:24:26</a:t>
                      </a:r>
                      <a:r>
                        <a:rPr kumimoji="0" lang="de-DE" sz="1000" b="0" i="0" u="none" strike="noStrike" kern="1200" cap="none" spc="0" normalizeH="0" baseline="0" noProof="0">
                          <a:ln>
                            <a:noFill/>
                          </a:ln>
                          <a:solidFill>
                            <a:prstClr val="black"/>
                          </a:solidFill>
                          <a:effectLst/>
                          <a:uLnTx/>
                          <a:uFillTx/>
                          <a:latin typeface="+mn-lt"/>
                          <a:ea typeface="+mn-ea"/>
                          <a:cs typeface="+mn-cs"/>
                        </a:rPr>
                        <a:t>
Sie werden uns fehlen...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1271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15:38:10</a:t>
                      </a:r>
                      <a:r>
                        <a:rPr kumimoji="0" lang="de-DE" sz="1000" b="0" i="0" u="none" strike="noStrike" kern="1200" cap="none" spc="0" normalizeH="0" baseline="0" noProof="0">
                          <a:ln>
                            <a:noFill/>
                          </a:ln>
                          <a:solidFill>
                            <a:prstClr val="black"/>
                          </a:solidFill>
                          <a:effectLst/>
                          <a:uLnTx/>
                          <a:uFillTx/>
                          <a:latin typeface="+mn-lt"/>
                          <a:ea typeface="+mn-ea"/>
                          <a:cs typeface="+mn-cs"/>
                        </a:rPr>
                        <a:t>
Welche Künstlerinnen dürfen morgen bei uns im Musikprogramm nicht fehlen? Schreiben Sie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5357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09:54:14</a:t>
                      </a:r>
                      <a:r>
                        <a:rPr kumimoji="0" lang="de-DE" sz="1000" b="0" i="0" u="none" strike="noStrike" kern="1200" cap="none" spc="0" normalizeH="0" baseline="0" noProof="0">
                          <a:ln>
                            <a:noFill/>
                          </a:ln>
                          <a:solidFill>
                            <a:prstClr val="black"/>
                          </a:solidFill>
                          <a:effectLst/>
                          <a:uLnTx/>
                          <a:uFillTx/>
                          <a:latin typeface="+mn-lt"/>
                          <a:ea typeface="+mn-ea"/>
                          <a:cs typeface="+mn-cs"/>
                        </a:rPr>
                        <a:t>
Wir brauchen dringend mehr Imame, die in Deutschland ausgebildet sind, sagt Mouhanad Khorchide. Sein Vorschlag: Religionslehrer als Teilzeit-Imame.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991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- 2017-08-06 14:11:16</a:t>
                      </a:r>
                      <a:r>
                        <a:rPr kumimoji="0" lang="de-DE" sz="1000" b="0" i="0" u="none" strike="noStrike" kern="1200" cap="none" spc="0" normalizeH="0" baseline="0" noProof="0">
                          <a:ln>
                            <a:noFill/>
                          </a:ln>
                          <a:solidFill>
                            <a:prstClr val="black"/>
                          </a:solidFill>
                          <a:effectLst/>
                          <a:uLnTx/>
                          <a:uFillTx/>
                          <a:latin typeface="+mn-lt"/>
                          <a:ea typeface="+mn-ea"/>
                          <a:cs typeface="+mn-cs"/>
                        </a:rPr>
                        <a:t>
Die Ansage von "Die zwei Cousinen" ist ein Beispiel für ihren typisch  hanseatisch trockenen Humor: heute wäre Evelyn Hamann 75 Jahre alt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59345592"/>
                  </a:ext>
                </a:extLst>
              </a:tr>
            </a:tbl>
          </a:graphicData>
        </a:graphic>
      </p:graphicFrame>
      <p:sp>
        <p:nvSpPr>
          <p:cNvPr id="4" name="Text Placeholder 3">
            <a:extLst>
              <a:ext uri="{FF2B5EF4-FFF2-40B4-BE49-F238E27FC236}">
                <a16:creationId xmlns:a16="http://schemas.microsoft.com/office/drawing/2014/main" id="{1D1BE852-C827-48FD-BE88-CA832668D369}"/>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225198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B6B6-4AB8-4560-9094-C9014C7A14B8}"/>
              </a:ext>
            </a:extLst>
          </p:cNvPr>
          <p:cNvSpPr>
            <a:spLocks noGrp="1"/>
          </p:cNvSpPr>
          <p:nvPr>
            <p:ph type="title"/>
          </p:nvPr>
        </p:nvSpPr>
        <p:spPr/>
        <p:txBody>
          <a:bodyPr/>
          <a:lstStyle/>
          <a:p>
            <a:r>
              <a:rPr lang="en-US"/>
              <a:t>Eigene Post - Summe Interaktionen - 5 of 5</a:t>
            </a:r>
          </a:p>
        </p:txBody>
      </p:sp>
      <p:graphicFrame>
        <p:nvGraphicFramePr>
          <p:cNvPr id="5" name="Table Placeholder 4">
            <a:extLst>
              <a:ext uri="{FF2B5EF4-FFF2-40B4-BE49-F238E27FC236}">
                <a16:creationId xmlns:a16="http://schemas.microsoft.com/office/drawing/2014/main" id="{1496674B-AC76-40E7-9A3C-A94A98E90DE5}"/>
              </a:ext>
            </a:extLst>
          </p:cNvPr>
          <p:cNvGraphicFramePr>
            <a:graphicFrameLocks noGrp="1"/>
          </p:cNvGraphicFramePr>
          <p:nvPr>
            <p:ph type="tbl" sz="quarter" idx="13"/>
            <p:extLst>
              <p:ext uri="{D42A27DB-BD31-4B8C-83A1-F6EECF244321}">
                <p14:modId xmlns:p14="http://schemas.microsoft.com/office/powerpoint/2010/main" val="2158665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5494842"/>
                    </a:ext>
                  </a:extLst>
                </a:gridCol>
                <a:gridCol w="822960">
                  <a:extLst>
                    <a:ext uri="{9D8B030D-6E8A-4147-A177-3AD203B41FA5}">
                      <a16:colId xmlns:a16="http://schemas.microsoft.com/office/drawing/2014/main" val="1773432373"/>
                    </a:ext>
                  </a:extLst>
                </a:gridCol>
                <a:gridCol w="822960">
                  <a:extLst>
                    <a:ext uri="{9D8B030D-6E8A-4147-A177-3AD203B41FA5}">
                      <a16:colId xmlns:a16="http://schemas.microsoft.com/office/drawing/2014/main" val="320513533"/>
                    </a:ext>
                  </a:extLst>
                </a:gridCol>
                <a:gridCol w="822960">
                  <a:extLst>
                    <a:ext uri="{9D8B030D-6E8A-4147-A177-3AD203B41FA5}">
                      <a16:colId xmlns:a16="http://schemas.microsoft.com/office/drawing/2014/main" val="2725101501"/>
                    </a:ext>
                  </a:extLst>
                </a:gridCol>
                <a:gridCol w="822960">
                  <a:extLst>
                    <a:ext uri="{9D8B030D-6E8A-4147-A177-3AD203B41FA5}">
                      <a16:colId xmlns:a16="http://schemas.microsoft.com/office/drawing/2014/main" val="2309447419"/>
                    </a:ext>
                  </a:extLst>
                </a:gridCol>
                <a:gridCol w="822960">
                  <a:extLst>
                    <a:ext uri="{9D8B030D-6E8A-4147-A177-3AD203B41FA5}">
                      <a16:colId xmlns:a16="http://schemas.microsoft.com/office/drawing/2014/main" val="1434412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9088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- 2016-10-13 10:52:10</a:t>
                      </a:r>
                      <a:r>
                        <a:rPr kumimoji="0" lang="en-US" sz="1000" b="0" i="0" u="none" strike="noStrike" kern="1200" cap="none" spc="0" normalizeH="0" baseline="0" noProof="0">
                          <a:ln>
                            <a:noFill/>
                          </a:ln>
                          <a:solidFill>
                            <a:prstClr val="black"/>
                          </a:solidFill>
                          <a:effectLst/>
                          <a:uLnTx/>
                          <a:uFillTx/>
                          <a:latin typeface="+mn-lt"/>
                          <a:ea typeface="+mn-ea"/>
                          <a:cs typeface="+mn-cs"/>
                        </a:rPr>
                        <a:t>
Träumen Sie sich nochmal zurück in die Sommernacht im Maschpark in Hannover und genießen Sie Verdis "La Traviata" als Open Air Oper in voller Länge: wir senden heute Abend die Aufzeichnung des großen NDR Klassik Open Airs mit Thomas Hampson, Marina Rebeka, FRANCESCO DEMURO und der NDR Radiophilharmonie. Ab 20 Uhr auf 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8627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1737848"/>
                  </a:ext>
                </a:extLst>
              </a:tr>
            </a:tbl>
          </a:graphicData>
        </a:graphic>
      </p:graphicFrame>
      <p:sp>
        <p:nvSpPr>
          <p:cNvPr id="4" name="Text Placeholder 3">
            <a:extLst>
              <a:ext uri="{FF2B5EF4-FFF2-40B4-BE49-F238E27FC236}">
                <a16:creationId xmlns:a16="http://schemas.microsoft.com/office/drawing/2014/main" id="{0580FFD9-1090-45C5-B575-497B00F8D86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5434155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981</Words>
  <Application>Microsoft Office PowerPoint</Application>
  <PresentationFormat>On-screen Show (4:3)</PresentationFormat>
  <Paragraphs>622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Schnell</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Schnell</dc:title>
  <dc:creator>Administrator</dc:creator>
  <cp:lastModifiedBy>Administrator</cp:lastModifiedBy>
  <cp:revision>1</cp:revision>
  <dcterms:created xsi:type="dcterms:W3CDTF">2017-09-04T10:23:06Z</dcterms:created>
  <dcterms:modified xsi:type="dcterms:W3CDTF">2017-09-04T10:24:01Z</dcterms:modified>
</cp:coreProperties>
</file>