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3" r:id="rId8"/>
    <p:sldId id="264" r:id="rId9"/>
    <p:sldId id="266" r:id="rId10"/>
    <p:sldId id="267" r:id="rId11"/>
    <p:sldId id="268" r:id="rId12"/>
    <p:sldId id="269" r:id="rId13"/>
    <p:sldId id="270"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B4764F-0C82-4F6B-A846-DDA391DC3BBB}"/>
              </a:ext>
            </a:extLst>
          </p:cNvPr>
          <p:cNvSpPr>
            <a:spLocks noGrp="1"/>
          </p:cNvSpPr>
          <p:nvPr>
            <p:ph type="ctrTitle"/>
          </p:nvPr>
        </p:nvSpPr>
        <p:spPr/>
        <p:txBody>
          <a:bodyPr/>
          <a:lstStyle/>
          <a:p>
            <a:r>
              <a:rPr lang="en-US"/>
              <a:t>Schnell</a:t>
            </a:r>
          </a:p>
        </p:txBody>
      </p:sp>
      <p:sp>
        <p:nvSpPr>
          <p:cNvPr id="3" name="Subtitle 2">
            <a:extLst>
              <a:ext uri="{FF2B5EF4-FFF2-40B4-BE49-F238E27FC236}">
                <a16:creationId xmlns:a16="http://schemas.microsoft.com/office/drawing/2014/main" id="{22EF092F-45C8-4BE6-A969-CB8DF5B18BCA}"/>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075942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9FC72-95DF-4F3B-B800-831F1A216C80}"/>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1940170B-4A23-4FED-8DFD-223339DD3EEE}"/>
              </a:ext>
            </a:extLst>
          </p:cNvPr>
          <p:cNvGraphicFramePr>
            <a:graphicFrameLocks noGrp="1"/>
          </p:cNvGraphicFramePr>
          <p:nvPr>
            <p:ph type="tbl" sz="quarter" idx="13"/>
            <p:extLst>
              <p:ext uri="{D42A27DB-BD31-4B8C-83A1-F6EECF244321}">
                <p14:modId xmlns:p14="http://schemas.microsoft.com/office/powerpoint/2010/main" val="39741654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89657821"/>
                    </a:ext>
                  </a:extLst>
                </a:gridCol>
                <a:gridCol w="493776">
                  <a:extLst>
                    <a:ext uri="{9D8B030D-6E8A-4147-A177-3AD203B41FA5}">
                      <a16:colId xmlns:a16="http://schemas.microsoft.com/office/drawing/2014/main" val="2737380616"/>
                    </a:ext>
                  </a:extLst>
                </a:gridCol>
                <a:gridCol w="411480">
                  <a:extLst>
                    <a:ext uri="{9D8B030D-6E8A-4147-A177-3AD203B41FA5}">
                      <a16:colId xmlns:a16="http://schemas.microsoft.com/office/drawing/2014/main" val="2294489773"/>
                    </a:ext>
                  </a:extLst>
                </a:gridCol>
                <a:gridCol w="411480">
                  <a:extLst>
                    <a:ext uri="{9D8B030D-6E8A-4147-A177-3AD203B41FA5}">
                      <a16:colId xmlns:a16="http://schemas.microsoft.com/office/drawing/2014/main" val="634105378"/>
                    </a:ext>
                  </a:extLst>
                </a:gridCol>
                <a:gridCol w="246888">
                  <a:extLst>
                    <a:ext uri="{9D8B030D-6E8A-4147-A177-3AD203B41FA5}">
                      <a16:colId xmlns:a16="http://schemas.microsoft.com/office/drawing/2014/main" val="3034913510"/>
                    </a:ext>
                  </a:extLst>
                </a:gridCol>
                <a:gridCol w="658368">
                  <a:extLst>
                    <a:ext uri="{9D8B030D-6E8A-4147-A177-3AD203B41FA5}">
                      <a16:colId xmlns:a16="http://schemas.microsoft.com/office/drawing/2014/main" val="1699807398"/>
                    </a:ext>
                  </a:extLst>
                </a:gridCol>
                <a:gridCol w="576072">
                  <a:extLst>
                    <a:ext uri="{9D8B030D-6E8A-4147-A177-3AD203B41FA5}">
                      <a16:colId xmlns:a16="http://schemas.microsoft.com/office/drawing/2014/main" val="906217476"/>
                    </a:ext>
                  </a:extLst>
                </a:gridCol>
                <a:gridCol w="576072">
                  <a:extLst>
                    <a:ext uri="{9D8B030D-6E8A-4147-A177-3AD203B41FA5}">
                      <a16:colId xmlns:a16="http://schemas.microsoft.com/office/drawing/2014/main" val="2081148501"/>
                    </a:ext>
                  </a:extLst>
                </a:gridCol>
                <a:gridCol w="411480">
                  <a:extLst>
                    <a:ext uri="{9D8B030D-6E8A-4147-A177-3AD203B41FA5}">
                      <a16:colId xmlns:a16="http://schemas.microsoft.com/office/drawing/2014/main" val="2812499232"/>
                    </a:ext>
                  </a:extLst>
                </a:gridCol>
                <a:gridCol w="658368">
                  <a:extLst>
                    <a:ext uri="{9D8B030D-6E8A-4147-A177-3AD203B41FA5}">
                      <a16:colId xmlns:a16="http://schemas.microsoft.com/office/drawing/2014/main" val="814687629"/>
                    </a:ext>
                  </a:extLst>
                </a:gridCol>
                <a:gridCol w="329184">
                  <a:extLst>
                    <a:ext uri="{9D8B030D-6E8A-4147-A177-3AD203B41FA5}">
                      <a16:colId xmlns:a16="http://schemas.microsoft.com/office/drawing/2014/main" val="3354246309"/>
                    </a:ext>
                  </a:extLst>
                </a:gridCol>
                <a:gridCol w="493776">
                  <a:extLst>
                    <a:ext uri="{9D8B030D-6E8A-4147-A177-3AD203B41FA5}">
                      <a16:colId xmlns:a16="http://schemas.microsoft.com/office/drawing/2014/main" val="3364956121"/>
                    </a:ext>
                  </a:extLst>
                </a:gridCol>
                <a:gridCol w="329184">
                  <a:extLst>
                    <a:ext uri="{9D8B030D-6E8A-4147-A177-3AD203B41FA5}">
                      <a16:colId xmlns:a16="http://schemas.microsoft.com/office/drawing/2014/main" val="3746770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06009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27.01.2017 16:09:12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272829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14:34:50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extLst>
                  <a:ext uri="{0D108BD9-81ED-4DB2-BD59-A6C34878D82A}">
                    <a16:rowId xmlns:a16="http://schemas.microsoft.com/office/drawing/2014/main" val="3381846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extLst>
                  <a:ext uri="{0D108BD9-81ED-4DB2-BD59-A6C34878D82A}">
                    <a16:rowId xmlns:a16="http://schemas.microsoft.com/office/drawing/2014/main" val="16780743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09:21:02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4278472550"/>
                  </a:ext>
                </a:extLst>
              </a:tr>
            </a:tbl>
          </a:graphicData>
        </a:graphic>
      </p:graphicFrame>
      <p:sp>
        <p:nvSpPr>
          <p:cNvPr id="4" name="Text Placeholder 3">
            <a:extLst>
              <a:ext uri="{FF2B5EF4-FFF2-40B4-BE49-F238E27FC236}">
                <a16:creationId xmlns:a16="http://schemas.microsoft.com/office/drawing/2014/main" id="{BFA89B82-3CEC-4E6F-BC67-ABCE3CF40D4A}"/>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0882044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2E325-5953-4DCD-A6A8-E78AAB9A7DDB}"/>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0ECD5AE5-2E2D-412A-95AD-58436639FE0A}"/>
              </a:ext>
            </a:extLst>
          </p:cNvPr>
          <p:cNvGraphicFramePr>
            <a:graphicFrameLocks noGrp="1"/>
          </p:cNvGraphicFramePr>
          <p:nvPr>
            <p:ph type="tbl" sz="quarter" idx="13"/>
            <p:extLst>
              <p:ext uri="{D42A27DB-BD31-4B8C-83A1-F6EECF244321}">
                <p14:modId xmlns:p14="http://schemas.microsoft.com/office/powerpoint/2010/main" val="17560678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606812419"/>
                    </a:ext>
                  </a:extLst>
                </a:gridCol>
                <a:gridCol w="493776">
                  <a:extLst>
                    <a:ext uri="{9D8B030D-6E8A-4147-A177-3AD203B41FA5}">
                      <a16:colId xmlns:a16="http://schemas.microsoft.com/office/drawing/2014/main" val="3700135882"/>
                    </a:ext>
                  </a:extLst>
                </a:gridCol>
                <a:gridCol w="411480">
                  <a:extLst>
                    <a:ext uri="{9D8B030D-6E8A-4147-A177-3AD203B41FA5}">
                      <a16:colId xmlns:a16="http://schemas.microsoft.com/office/drawing/2014/main" val="2328152384"/>
                    </a:ext>
                  </a:extLst>
                </a:gridCol>
                <a:gridCol w="411480">
                  <a:extLst>
                    <a:ext uri="{9D8B030D-6E8A-4147-A177-3AD203B41FA5}">
                      <a16:colId xmlns:a16="http://schemas.microsoft.com/office/drawing/2014/main" val="997537131"/>
                    </a:ext>
                  </a:extLst>
                </a:gridCol>
                <a:gridCol w="246888">
                  <a:extLst>
                    <a:ext uri="{9D8B030D-6E8A-4147-A177-3AD203B41FA5}">
                      <a16:colId xmlns:a16="http://schemas.microsoft.com/office/drawing/2014/main" val="2080192163"/>
                    </a:ext>
                  </a:extLst>
                </a:gridCol>
                <a:gridCol w="658368">
                  <a:extLst>
                    <a:ext uri="{9D8B030D-6E8A-4147-A177-3AD203B41FA5}">
                      <a16:colId xmlns:a16="http://schemas.microsoft.com/office/drawing/2014/main" val="3201409639"/>
                    </a:ext>
                  </a:extLst>
                </a:gridCol>
                <a:gridCol w="576072">
                  <a:extLst>
                    <a:ext uri="{9D8B030D-6E8A-4147-A177-3AD203B41FA5}">
                      <a16:colId xmlns:a16="http://schemas.microsoft.com/office/drawing/2014/main" val="1058627772"/>
                    </a:ext>
                  </a:extLst>
                </a:gridCol>
                <a:gridCol w="576072">
                  <a:extLst>
                    <a:ext uri="{9D8B030D-6E8A-4147-A177-3AD203B41FA5}">
                      <a16:colId xmlns:a16="http://schemas.microsoft.com/office/drawing/2014/main" val="2717295157"/>
                    </a:ext>
                  </a:extLst>
                </a:gridCol>
                <a:gridCol w="411480">
                  <a:extLst>
                    <a:ext uri="{9D8B030D-6E8A-4147-A177-3AD203B41FA5}">
                      <a16:colId xmlns:a16="http://schemas.microsoft.com/office/drawing/2014/main" val="3653559597"/>
                    </a:ext>
                  </a:extLst>
                </a:gridCol>
                <a:gridCol w="658368">
                  <a:extLst>
                    <a:ext uri="{9D8B030D-6E8A-4147-A177-3AD203B41FA5}">
                      <a16:colId xmlns:a16="http://schemas.microsoft.com/office/drawing/2014/main" val="2814067903"/>
                    </a:ext>
                  </a:extLst>
                </a:gridCol>
                <a:gridCol w="329184">
                  <a:extLst>
                    <a:ext uri="{9D8B030D-6E8A-4147-A177-3AD203B41FA5}">
                      <a16:colId xmlns:a16="http://schemas.microsoft.com/office/drawing/2014/main" val="2267706755"/>
                    </a:ext>
                  </a:extLst>
                </a:gridCol>
                <a:gridCol w="493776">
                  <a:extLst>
                    <a:ext uri="{9D8B030D-6E8A-4147-A177-3AD203B41FA5}">
                      <a16:colId xmlns:a16="http://schemas.microsoft.com/office/drawing/2014/main" val="3706671551"/>
                    </a:ext>
                  </a:extLst>
                </a:gridCol>
                <a:gridCol w="329184">
                  <a:extLst>
                    <a:ext uri="{9D8B030D-6E8A-4147-A177-3AD203B41FA5}">
                      <a16:colId xmlns:a16="http://schemas.microsoft.com/office/drawing/2014/main" val="1358387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304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16:22:00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extLst>
                  <a:ext uri="{0D108BD9-81ED-4DB2-BD59-A6C34878D82A}">
                    <a16:rowId xmlns:a16="http://schemas.microsoft.com/office/drawing/2014/main" val="1481231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11:03:56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2786415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 08:06:26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8737556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31.08.2017 16:23:17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2865846970"/>
                  </a:ext>
                </a:extLst>
              </a:tr>
            </a:tbl>
          </a:graphicData>
        </a:graphic>
      </p:graphicFrame>
      <p:sp>
        <p:nvSpPr>
          <p:cNvPr id="4" name="Text Placeholder 3">
            <a:extLst>
              <a:ext uri="{FF2B5EF4-FFF2-40B4-BE49-F238E27FC236}">
                <a16:creationId xmlns:a16="http://schemas.microsoft.com/office/drawing/2014/main" id="{05E47603-7B8E-4598-B50C-A0D4A13ED1E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994085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1419D-B5C1-4E84-80F1-749A5AC056C3}"/>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0273509E-5C47-4CB0-893D-120C217098FC}"/>
              </a:ext>
            </a:extLst>
          </p:cNvPr>
          <p:cNvGraphicFramePr>
            <a:graphicFrameLocks noGrp="1"/>
          </p:cNvGraphicFramePr>
          <p:nvPr>
            <p:ph type="tbl" sz="quarter" idx="13"/>
            <p:extLst>
              <p:ext uri="{D42A27DB-BD31-4B8C-83A1-F6EECF244321}">
                <p14:modId xmlns:p14="http://schemas.microsoft.com/office/powerpoint/2010/main" val="74850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4075776"/>
                    </a:ext>
                  </a:extLst>
                </a:gridCol>
                <a:gridCol w="493776">
                  <a:extLst>
                    <a:ext uri="{9D8B030D-6E8A-4147-A177-3AD203B41FA5}">
                      <a16:colId xmlns:a16="http://schemas.microsoft.com/office/drawing/2014/main" val="3694396148"/>
                    </a:ext>
                  </a:extLst>
                </a:gridCol>
                <a:gridCol w="411480">
                  <a:extLst>
                    <a:ext uri="{9D8B030D-6E8A-4147-A177-3AD203B41FA5}">
                      <a16:colId xmlns:a16="http://schemas.microsoft.com/office/drawing/2014/main" val="1946885404"/>
                    </a:ext>
                  </a:extLst>
                </a:gridCol>
                <a:gridCol w="411480">
                  <a:extLst>
                    <a:ext uri="{9D8B030D-6E8A-4147-A177-3AD203B41FA5}">
                      <a16:colId xmlns:a16="http://schemas.microsoft.com/office/drawing/2014/main" val="4209908725"/>
                    </a:ext>
                  </a:extLst>
                </a:gridCol>
                <a:gridCol w="246888">
                  <a:extLst>
                    <a:ext uri="{9D8B030D-6E8A-4147-A177-3AD203B41FA5}">
                      <a16:colId xmlns:a16="http://schemas.microsoft.com/office/drawing/2014/main" val="3522350240"/>
                    </a:ext>
                  </a:extLst>
                </a:gridCol>
                <a:gridCol w="658368">
                  <a:extLst>
                    <a:ext uri="{9D8B030D-6E8A-4147-A177-3AD203B41FA5}">
                      <a16:colId xmlns:a16="http://schemas.microsoft.com/office/drawing/2014/main" val="837339566"/>
                    </a:ext>
                  </a:extLst>
                </a:gridCol>
                <a:gridCol w="576072">
                  <a:extLst>
                    <a:ext uri="{9D8B030D-6E8A-4147-A177-3AD203B41FA5}">
                      <a16:colId xmlns:a16="http://schemas.microsoft.com/office/drawing/2014/main" val="2284315373"/>
                    </a:ext>
                  </a:extLst>
                </a:gridCol>
                <a:gridCol w="576072">
                  <a:extLst>
                    <a:ext uri="{9D8B030D-6E8A-4147-A177-3AD203B41FA5}">
                      <a16:colId xmlns:a16="http://schemas.microsoft.com/office/drawing/2014/main" val="820481499"/>
                    </a:ext>
                  </a:extLst>
                </a:gridCol>
                <a:gridCol w="411480">
                  <a:extLst>
                    <a:ext uri="{9D8B030D-6E8A-4147-A177-3AD203B41FA5}">
                      <a16:colId xmlns:a16="http://schemas.microsoft.com/office/drawing/2014/main" val="3977319213"/>
                    </a:ext>
                  </a:extLst>
                </a:gridCol>
                <a:gridCol w="658368">
                  <a:extLst>
                    <a:ext uri="{9D8B030D-6E8A-4147-A177-3AD203B41FA5}">
                      <a16:colId xmlns:a16="http://schemas.microsoft.com/office/drawing/2014/main" val="2915213015"/>
                    </a:ext>
                  </a:extLst>
                </a:gridCol>
                <a:gridCol w="329184">
                  <a:extLst>
                    <a:ext uri="{9D8B030D-6E8A-4147-A177-3AD203B41FA5}">
                      <a16:colId xmlns:a16="http://schemas.microsoft.com/office/drawing/2014/main" val="2585085056"/>
                    </a:ext>
                  </a:extLst>
                </a:gridCol>
                <a:gridCol w="493776">
                  <a:extLst>
                    <a:ext uri="{9D8B030D-6E8A-4147-A177-3AD203B41FA5}">
                      <a16:colId xmlns:a16="http://schemas.microsoft.com/office/drawing/2014/main" val="3095190920"/>
                    </a:ext>
                  </a:extLst>
                </a:gridCol>
                <a:gridCol w="329184">
                  <a:extLst>
                    <a:ext uri="{9D8B030D-6E8A-4147-A177-3AD203B41FA5}">
                      <a16:colId xmlns:a16="http://schemas.microsoft.com/office/drawing/2014/main" val="25526401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42088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 09:01:32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2878042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03.02.2017 16:07:39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809017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314781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25.02.2017 07:02:06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9177303"/>
                  </a:ext>
                </a:extLst>
              </a:tr>
            </a:tbl>
          </a:graphicData>
        </a:graphic>
      </p:graphicFrame>
      <p:sp>
        <p:nvSpPr>
          <p:cNvPr id="4" name="Text Placeholder 3">
            <a:extLst>
              <a:ext uri="{FF2B5EF4-FFF2-40B4-BE49-F238E27FC236}">
                <a16:creationId xmlns:a16="http://schemas.microsoft.com/office/drawing/2014/main" id="{5ED37EAE-096B-478D-9106-A3CDD54AE061}"/>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8239542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124EE-35E7-4D1B-AEBD-2BFA9EDC31E2}"/>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01289F8A-4B1E-4CB1-A9CB-92D3106B7A87}"/>
              </a:ext>
            </a:extLst>
          </p:cNvPr>
          <p:cNvGraphicFramePr>
            <a:graphicFrameLocks noGrp="1"/>
          </p:cNvGraphicFramePr>
          <p:nvPr>
            <p:ph type="tbl" sz="quarter" idx="13"/>
            <p:extLst>
              <p:ext uri="{D42A27DB-BD31-4B8C-83A1-F6EECF244321}">
                <p14:modId xmlns:p14="http://schemas.microsoft.com/office/powerpoint/2010/main" val="794514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48598232"/>
                    </a:ext>
                  </a:extLst>
                </a:gridCol>
                <a:gridCol w="493776">
                  <a:extLst>
                    <a:ext uri="{9D8B030D-6E8A-4147-A177-3AD203B41FA5}">
                      <a16:colId xmlns:a16="http://schemas.microsoft.com/office/drawing/2014/main" val="1973342519"/>
                    </a:ext>
                  </a:extLst>
                </a:gridCol>
                <a:gridCol w="411480">
                  <a:extLst>
                    <a:ext uri="{9D8B030D-6E8A-4147-A177-3AD203B41FA5}">
                      <a16:colId xmlns:a16="http://schemas.microsoft.com/office/drawing/2014/main" val="3003521412"/>
                    </a:ext>
                  </a:extLst>
                </a:gridCol>
                <a:gridCol w="411480">
                  <a:extLst>
                    <a:ext uri="{9D8B030D-6E8A-4147-A177-3AD203B41FA5}">
                      <a16:colId xmlns:a16="http://schemas.microsoft.com/office/drawing/2014/main" val="2005117253"/>
                    </a:ext>
                  </a:extLst>
                </a:gridCol>
                <a:gridCol w="246888">
                  <a:extLst>
                    <a:ext uri="{9D8B030D-6E8A-4147-A177-3AD203B41FA5}">
                      <a16:colId xmlns:a16="http://schemas.microsoft.com/office/drawing/2014/main" val="2640187987"/>
                    </a:ext>
                  </a:extLst>
                </a:gridCol>
                <a:gridCol w="658368">
                  <a:extLst>
                    <a:ext uri="{9D8B030D-6E8A-4147-A177-3AD203B41FA5}">
                      <a16:colId xmlns:a16="http://schemas.microsoft.com/office/drawing/2014/main" val="2818947966"/>
                    </a:ext>
                  </a:extLst>
                </a:gridCol>
                <a:gridCol w="576072">
                  <a:extLst>
                    <a:ext uri="{9D8B030D-6E8A-4147-A177-3AD203B41FA5}">
                      <a16:colId xmlns:a16="http://schemas.microsoft.com/office/drawing/2014/main" val="887230012"/>
                    </a:ext>
                  </a:extLst>
                </a:gridCol>
                <a:gridCol w="576072">
                  <a:extLst>
                    <a:ext uri="{9D8B030D-6E8A-4147-A177-3AD203B41FA5}">
                      <a16:colId xmlns:a16="http://schemas.microsoft.com/office/drawing/2014/main" val="3411495879"/>
                    </a:ext>
                  </a:extLst>
                </a:gridCol>
                <a:gridCol w="411480">
                  <a:extLst>
                    <a:ext uri="{9D8B030D-6E8A-4147-A177-3AD203B41FA5}">
                      <a16:colId xmlns:a16="http://schemas.microsoft.com/office/drawing/2014/main" val="1903597587"/>
                    </a:ext>
                  </a:extLst>
                </a:gridCol>
                <a:gridCol w="658368">
                  <a:extLst>
                    <a:ext uri="{9D8B030D-6E8A-4147-A177-3AD203B41FA5}">
                      <a16:colId xmlns:a16="http://schemas.microsoft.com/office/drawing/2014/main" val="3783468938"/>
                    </a:ext>
                  </a:extLst>
                </a:gridCol>
                <a:gridCol w="329184">
                  <a:extLst>
                    <a:ext uri="{9D8B030D-6E8A-4147-A177-3AD203B41FA5}">
                      <a16:colId xmlns:a16="http://schemas.microsoft.com/office/drawing/2014/main" val="1405863548"/>
                    </a:ext>
                  </a:extLst>
                </a:gridCol>
                <a:gridCol w="493776">
                  <a:extLst>
                    <a:ext uri="{9D8B030D-6E8A-4147-A177-3AD203B41FA5}">
                      <a16:colId xmlns:a16="http://schemas.microsoft.com/office/drawing/2014/main" val="921765281"/>
                    </a:ext>
                  </a:extLst>
                </a:gridCol>
                <a:gridCol w="329184">
                  <a:extLst>
                    <a:ext uri="{9D8B030D-6E8A-4147-A177-3AD203B41FA5}">
                      <a16:colId xmlns:a16="http://schemas.microsoft.com/office/drawing/2014/main" val="42756888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3161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17.02.2017 15:50:23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1041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 06:15:00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3502811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27.08.2017 14:45:05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611610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28.06.2017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110795658"/>
                  </a:ext>
                </a:extLst>
              </a:tr>
            </a:tbl>
          </a:graphicData>
        </a:graphic>
      </p:graphicFrame>
      <p:sp>
        <p:nvSpPr>
          <p:cNvPr id="4" name="Text Placeholder 3">
            <a:extLst>
              <a:ext uri="{FF2B5EF4-FFF2-40B4-BE49-F238E27FC236}">
                <a16:creationId xmlns:a16="http://schemas.microsoft.com/office/drawing/2014/main" id="{8B1E8BAD-A294-4B1F-ACAB-E2F1370727D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1553352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F09F03-0815-422C-8517-F0E5D28C4D45}"/>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FE10776E-5BB2-40DC-918E-7DCBAD542942}"/>
              </a:ext>
            </a:extLst>
          </p:cNvPr>
          <p:cNvGraphicFramePr>
            <a:graphicFrameLocks noGrp="1"/>
          </p:cNvGraphicFramePr>
          <p:nvPr>
            <p:ph type="tbl" sz="quarter" idx="13"/>
            <p:extLst>
              <p:ext uri="{D42A27DB-BD31-4B8C-83A1-F6EECF244321}">
                <p14:modId xmlns:p14="http://schemas.microsoft.com/office/powerpoint/2010/main" val="930728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858991896"/>
                    </a:ext>
                  </a:extLst>
                </a:gridCol>
                <a:gridCol w="493776">
                  <a:extLst>
                    <a:ext uri="{9D8B030D-6E8A-4147-A177-3AD203B41FA5}">
                      <a16:colId xmlns:a16="http://schemas.microsoft.com/office/drawing/2014/main" val="4010315287"/>
                    </a:ext>
                  </a:extLst>
                </a:gridCol>
                <a:gridCol w="411480">
                  <a:extLst>
                    <a:ext uri="{9D8B030D-6E8A-4147-A177-3AD203B41FA5}">
                      <a16:colId xmlns:a16="http://schemas.microsoft.com/office/drawing/2014/main" val="2047986135"/>
                    </a:ext>
                  </a:extLst>
                </a:gridCol>
                <a:gridCol w="411480">
                  <a:extLst>
                    <a:ext uri="{9D8B030D-6E8A-4147-A177-3AD203B41FA5}">
                      <a16:colId xmlns:a16="http://schemas.microsoft.com/office/drawing/2014/main" val="2161632252"/>
                    </a:ext>
                  </a:extLst>
                </a:gridCol>
                <a:gridCol w="246888">
                  <a:extLst>
                    <a:ext uri="{9D8B030D-6E8A-4147-A177-3AD203B41FA5}">
                      <a16:colId xmlns:a16="http://schemas.microsoft.com/office/drawing/2014/main" val="4046639464"/>
                    </a:ext>
                  </a:extLst>
                </a:gridCol>
                <a:gridCol w="658368">
                  <a:extLst>
                    <a:ext uri="{9D8B030D-6E8A-4147-A177-3AD203B41FA5}">
                      <a16:colId xmlns:a16="http://schemas.microsoft.com/office/drawing/2014/main" val="3981983852"/>
                    </a:ext>
                  </a:extLst>
                </a:gridCol>
                <a:gridCol w="576072">
                  <a:extLst>
                    <a:ext uri="{9D8B030D-6E8A-4147-A177-3AD203B41FA5}">
                      <a16:colId xmlns:a16="http://schemas.microsoft.com/office/drawing/2014/main" val="347660560"/>
                    </a:ext>
                  </a:extLst>
                </a:gridCol>
                <a:gridCol w="576072">
                  <a:extLst>
                    <a:ext uri="{9D8B030D-6E8A-4147-A177-3AD203B41FA5}">
                      <a16:colId xmlns:a16="http://schemas.microsoft.com/office/drawing/2014/main" val="3752024001"/>
                    </a:ext>
                  </a:extLst>
                </a:gridCol>
                <a:gridCol w="411480">
                  <a:extLst>
                    <a:ext uri="{9D8B030D-6E8A-4147-A177-3AD203B41FA5}">
                      <a16:colId xmlns:a16="http://schemas.microsoft.com/office/drawing/2014/main" val="4239029176"/>
                    </a:ext>
                  </a:extLst>
                </a:gridCol>
                <a:gridCol w="658368">
                  <a:extLst>
                    <a:ext uri="{9D8B030D-6E8A-4147-A177-3AD203B41FA5}">
                      <a16:colId xmlns:a16="http://schemas.microsoft.com/office/drawing/2014/main" val="632297448"/>
                    </a:ext>
                  </a:extLst>
                </a:gridCol>
                <a:gridCol w="329184">
                  <a:extLst>
                    <a:ext uri="{9D8B030D-6E8A-4147-A177-3AD203B41FA5}">
                      <a16:colId xmlns:a16="http://schemas.microsoft.com/office/drawing/2014/main" val="2337458918"/>
                    </a:ext>
                  </a:extLst>
                </a:gridCol>
                <a:gridCol w="493776">
                  <a:extLst>
                    <a:ext uri="{9D8B030D-6E8A-4147-A177-3AD203B41FA5}">
                      <a16:colId xmlns:a16="http://schemas.microsoft.com/office/drawing/2014/main" val="2213140866"/>
                    </a:ext>
                  </a:extLst>
                </a:gridCol>
                <a:gridCol w="329184">
                  <a:extLst>
                    <a:ext uri="{9D8B030D-6E8A-4147-A177-3AD203B41FA5}">
                      <a16:colId xmlns:a16="http://schemas.microsoft.com/office/drawing/2014/main" val="184624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94315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3875263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29.04.2017 17:51:06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966089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29.08.2017 14:45:07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63344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30.11.2016 17:12:07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2188725525"/>
                  </a:ext>
                </a:extLst>
              </a:tr>
            </a:tbl>
          </a:graphicData>
        </a:graphic>
      </p:graphicFrame>
      <p:sp>
        <p:nvSpPr>
          <p:cNvPr id="4" name="Text Placeholder 3">
            <a:extLst>
              <a:ext uri="{FF2B5EF4-FFF2-40B4-BE49-F238E27FC236}">
                <a16:creationId xmlns:a16="http://schemas.microsoft.com/office/drawing/2014/main" id="{7B915D06-B883-480B-AE01-8026913715B8}"/>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733536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F42885-437E-4678-A89D-B7EDD70808C7}"/>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8CACFE3D-CB79-4FE7-90E9-09166C3C07F4}"/>
              </a:ext>
            </a:extLst>
          </p:cNvPr>
          <p:cNvGraphicFramePr>
            <a:graphicFrameLocks noGrp="1"/>
          </p:cNvGraphicFramePr>
          <p:nvPr>
            <p:ph type="tbl" sz="quarter" idx="13"/>
            <p:extLst>
              <p:ext uri="{D42A27DB-BD31-4B8C-83A1-F6EECF244321}">
                <p14:modId xmlns:p14="http://schemas.microsoft.com/office/powerpoint/2010/main" val="1253960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089469421"/>
                    </a:ext>
                  </a:extLst>
                </a:gridCol>
                <a:gridCol w="493776">
                  <a:extLst>
                    <a:ext uri="{9D8B030D-6E8A-4147-A177-3AD203B41FA5}">
                      <a16:colId xmlns:a16="http://schemas.microsoft.com/office/drawing/2014/main" val="4294744350"/>
                    </a:ext>
                  </a:extLst>
                </a:gridCol>
                <a:gridCol w="411480">
                  <a:extLst>
                    <a:ext uri="{9D8B030D-6E8A-4147-A177-3AD203B41FA5}">
                      <a16:colId xmlns:a16="http://schemas.microsoft.com/office/drawing/2014/main" val="1484835317"/>
                    </a:ext>
                  </a:extLst>
                </a:gridCol>
                <a:gridCol w="411480">
                  <a:extLst>
                    <a:ext uri="{9D8B030D-6E8A-4147-A177-3AD203B41FA5}">
                      <a16:colId xmlns:a16="http://schemas.microsoft.com/office/drawing/2014/main" val="2463034440"/>
                    </a:ext>
                  </a:extLst>
                </a:gridCol>
                <a:gridCol w="246888">
                  <a:extLst>
                    <a:ext uri="{9D8B030D-6E8A-4147-A177-3AD203B41FA5}">
                      <a16:colId xmlns:a16="http://schemas.microsoft.com/office/drawing/2014/main" val="1260165681"/>
                    </a:ext>
                  </a:extLst>
                </a:gridCol>
                <a:gridCol w="658368">
                  <a:extLst>
                    <a:ext uri="{9D8B030D-6E8A-4147-A177-3AD203B41FA5}">
                      <a16:colId xmlns:a16="http://schemas.microsoft.com/office/drawing/2014/main" val="3619718032"/>
                    </a:ext>
                  </a:extLst>
                </a:gridCol>
                <a:gridCol w="576072">
                  <a:extLst>
                    <a:ext uri="{9D8B030D-6E8A-4147-A177-3AD203B41FA5}">
                      <a16:colId xmlns:a16="http://schemas.microsoft.com/office/drawing/2014/main" val="2922404245"/>
                    </a:ext>
                  </a:extLst>
                </a:gridCol>
                <a:gridCol w="576072">
                  <a:extLst>
                    <a:ext uri="{9D8B030D-6E8A-4147-A177-3AD203B41FA5}">
                      <a16:colId xmlns:a16="http://schemas.microsoft.com/office/drawing/2014/main" val="2312770485"/>
                    </a:ext>
                  </a:extLst>
                </a:gridCol>
                <a:gridCol w="411480">
                  <a:extLst>
                    <a:ext uri="{9D8B030D-6E8A-4147-A177-3AD203B41FA5}">
                      <a16:colId xmlns:a16="http://schemas.microsoft.com/office/drawing/2014/main" val="1702881916"/>
                    </a:ext>
                  </a:extLst>
                </a:gridCol>
                <a:gridCol w="658368">
                  <a:extLst>
                    <a:ext uri="{9D8B030D-6E8A-4147-A177-3AD203B41FA5}">
                      <a16:colId xmlns:a16="http://schemas.microsoft.com/office/drawing/2014/main" val="1631056683"/>
                    </a:ext>
                  </a:extLst>
                </a:gridCol>
                <a:gridCol w="329184">
                  <a:extLst>
                    <a:ext uri="{9D8B030D-6E8A-4147-A177-3AD203B41FA5}">
                      <a16:colId xmlns:a16="http://schemas.microsoft.com/office/drawing/2014/main" val="1770385177"/>
                    </a:ext>
                  </a:extLst>
                </a:gridCol>
                <a:gridCol w="493776">
                  <a:extLst>
                    <a:ext uri="{9D8B030D-6E8A-4147-A177-3AD203B41FA5}">
                      <a16:colId xmlns:a16="http://schemas.microsoft.com/office/drawing/2014/main" val="689465670"/>
                    </a:ext>
                  </a:extLst>
                </a:gridCol>
                <a:gridCol w="329184">
                  <a:extLst>
                    <a:ext uri="{9D8B030D-6E8A-4147-A177-3AD203B41FA5}">
                      <a16:colId xmlns:a16="http://schemas.microsoft.com/office/drawing/2014/main" val="3422347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070750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03.08.2017 05:51:00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57832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29.07.2017 14:00:00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884389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27.07.2017 17:20:00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29975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13.06.2017 16:46:47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2333694379"/>
                  </a:ext>
                </a:extLst>
              </a:tr>
            </a:tbl>
          </a:graphicData>
        </a:graphic>
      </p:graphicFrame>
      <p:sp>
        <p:nvSpPr>
          <p:cNvPr id="4" name="Text Placeholder 3">
            <a:extLst>
              <a:ext uri="{FF2B5EF4-FFF2-40B4-BE49-F238E27FC236}">
                <a16:creationId xmlns:a16="http://schemas.microsoft.com/office/drawing/2014/main" id="{F8B7C52E-F3F3-415E-A538-F09D6A671C85}"/>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320088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56D56A-8727-4AB9-BE07-47F4AF8F5EC8}"/>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9B04EAB1-27B7-4063-8DC6-EF239193AAAB}"/>
              </a:ext>
            </a:extLst>
          </p:cNvPr>
          <p:cNvGraphicFramePr>
            <a:graphicFrameLocks noGrp="1"/>
          </p:cNvGraphicFramePr>
          <p:nvPr>
            <p:ph type="tbl" sz="quarter" idx="13"/>
            <p:extLst>
              <p:ext uri="{D42A27DB-BD31-4B8C-83A1-F6EECF244321}">
                <p14:modId xmlns:p14="http://schemas.microsoft.com/office/powerpoint/2010/main" val="378289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9133250"/>
                    </a:ext>
                  </a:extLst>
                </a:gridCol>
                <a:gridCol w="493776">
                  <a:extLst>
                    <a:ext uri="{9D8B030D-6E8A-4147-A177-3AD203B41FA5}">
                      <a16:colId xmlns:a16="http://schemas.microsoft.com/office/drawing/2014/main" val="1632066835"/>
                    </a:ext>
                  </a:extLst>
                </a:gridCol>
                <a:gridCol w="411480">
                  <a:extLst>
                    <a:ext uri="{9D8B030D-6E8A-4147-A177-3AD203B41FA5}">
                      <a16:colId xmlns:a16="http://schemas.microsoft.com/office/drawing/2014/main" val="790977700"/>
                    </a:ext>
                  </a:extLst>
                </a:gridCol>
                <a:gridCol w="411480">
                  <a:extLst>
                    <a:ext uri="{9D8B030D-6E8A-4147-A177-3AD203B41FA5}">
                      <a16:colId xmlns:a16="http://schemas.microsoft.com/office/drawing/2014/main" val="2978086932"/>
                    </a:ext>
                  </a:extLst>
                </a:gridCol>
                <a:gridCol w="246888">
                  <a:extLst>
                    <a:ext uri="{9D8B030D-6E8A-4147-A177-3AD203B41FA5}">
                      <a16:colId xmlns:a16="http://schemas.microsoft.com/office/drawing/2014/main" val="2775165996"/>
                    </a:ext>
                  </a:extLst>
                </a:gridCol>
                <a:gridCol w="658368">
                  <a:extLst>
                    <a:ext uri="{9D8B030D-6E8A-4147-A177-3AD203B41FA5}">
                      <a16:colId xmlns:a16="http://schemas.microsoft.com/office/drawing/2014/main" val="391626641"/>
                    </a:ext>
                  </a:extLst>
                </a:gridCol>
                <a:gridCol w="576072">
                  <a:extLst>
                    <a:ext uri="{9D8B030D-6E8A-4147-A177-3AD203B41FA5}">
                      <a16:colId xmlns:a16="http://schemas.microsoft.com/office/drawing/2014/main" val="3747848803"/>
                    </a:ext>
                  </a:extLst>
                </a:gridCol>
                <a:gridCol w="576072">
                  <a:extLst>
                    <a:ext uri="{9D8B030D-6E8A-4147-A177-3AD203B41FA5}">
                      <a16:colId xmlns:a16="http://schemas.microsoft.com/office/drawing/2014/main" val="3498014854"/>
                    </a:ext>
                  </a:extLst>
                </a:gridCol>
                <a:gridCol w="411480">
                  <a:extLst>
                    <a:ext uri="{9D8B030D-6E8A-4147-A177-3AD203B41FA5}">
                      <a16:colId xmlns:a16="http://schemas.microsoft.com/office/drawing/2014/main" val="2056905371"/>
                    </a:ext>
                  </a:extLst>
                </a:gridCol>
                <a:gridCol w="658368">
                  <a:extLst>
                    <a:ext uri="{9D8B030D-6E8A-4147-A177-3AD203B41FA5}">
                      <a16:colId xmlns:a16="http://schemas.microsoft.com/office/drawing/2014/main" val="227390094"/>
                    </a:ext>
                  </a:extLst>
                </a:gridCol>
                <a:gridCol w="329184">
                  <a:extLst>
                    <a:ext uri="{9D8B030D-6E8A-4147-A177-3AD203B41FA5}">
                      <a16:colId xmlns:a16="http://schemas.microsoft.com/office/drawing/2014/main" val="2540147842"/>
                    </a:ext>
                  </a:extLst>
                </a:gridCol>
                <a:gridCol w="493776">
                  <a:extLst>
                    <a:ext uri="{9D8B030D-6E8A-4147-A177-3AD203B41FA5}">
                      <a16:colId xmlns:a16="http://schemas.microsoft.com/office/drawing/2014/main" val="1506165059"/>
                    </a:ext>
                  </a:extLst>
                </a:gridCol>
                <a:gridCol w="329184">
                  <a:extLst>
                    <a:ext uri="{9D8B030D-6E8A-4147-A177-3AD203B41FA5}">
                      <a16:colId xmlns:a16="http://schemas.microsoft.com/office/drawing/2014/main" val="2203122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035986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21.04.2017 11:10:01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435226557"/>
                  </a:ext>
                </a:extLst>
              </a:tr>
            </a:tbl>
          </a:graphicData>
        </a:graphic>
      </p:graphicFrame>
      <p:sp>
        <p:nvSpPr>
          <p:cNvPr id="4" name="Text Placeholder 3">
            <a:extLst>
              <a:ext uri="{FF2B5EF4-FFF2-40B4-BE49-F238E27FC236}">
                <a16:creationId xmlns:a16="http://schemas.microsoft.com/office/drawing/2014/main" id="{3B058D8D-60E4-46EF-9688-5B91F091FB7A}"/>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1318439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08FDD-11FD-4251-BB3F-AE8D11D91E89}"/>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C6628C0F-D61F-49D2-A077-6E68831E529E}"/>
              </a:ext>
            </a:extLst>
          </p:cNvPr>
          <p:cNvGraphicFramePr>
            <a:graphicFrameLocks noGrp="1"/>
          </p:cNvGraphicFramePr>
          <p:nvPr>
            <p:ph type="tbl" sz="quarter" idx="13"/>
            <p:extLst>
              <p:ext uri="{D42A27DB-BD31-4B8C-83A1-F6EECF244321}">
                <p14:modId xmlns:p14="http://schemas.microsoft.com/office/powerpoint/2010/main" val="1455803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81018993"/>
                    </a:ext>
                  </a:extLst>
                </a:gridCol>
                <a:gridCol w="822960">
                  <a:extLst>
                    <a:ext uri="{9D8B030D-6E8A-4147-A177-3AD203B41FA5}">
                      <a16:colId xmlns:a16="http://schemas.microsoft.com/office/drawing/2014/main" val="2626764872"/>
                    </a:ext>
                  </a:extLst>
                </a:gridCol>
                <a:gridCol w="822960">
                  <a:extLst>
                    <a:ext uri="{9D8B030D-6E8A-4147-A177-3AD203B41FA5}">
                      <a16:colId xmlns:a16="http://schemas.microsoft.com/office/drawing/2014/main" val="3940358218"/>
                    </a:ext>
                  </a:extLst>
                </a:gridCol>
                <a:gridCol w="822960">
                  <a:extLst>
                    <a:ext uri="{9D8B030D-6E8A-4147-A177-3AD203B41FA5}">
                      <a16:colId xmlns:a16="http://schemas.microsoft.com/office/drawing/2014/main" val="1359397622"/>
                    </a:ext>
                  </a:extLst>
                </a:gridCol>
                <a:gridCol w="822960">
                  <a:extLst>
                    <a:ext uri="{9D8B030D-6E8A-4147-A177-3AD203B41FA5}">
                      <a16:colId xmlns:a16="http://schemas.microsoft.com/office/drawing/2014/main" val="1074440653"/>
                    </a:ext>
                  </a:extLst>
                </a:gridCol>
                <a:gridCol w="822960">
                  <a:extLst>
                    <a:ext uri="{9D8B030D-6E8A-4147-A177-3AD203B41FA5}">
                      <a16:colId xmlns:a16="http://schemas.microsoft.com/office/drawing/2014/main" val="1072703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6452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69008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- 2017-01-11 11:47:48</a:t>
                      </a:r>
                      <a:r>
                        <a:rPr kumimoji="0" lang="de-DE" sz="1000" b="0" i="0" u="none" strike="noStrike" kern="1200" cap="none" spc="0" normalizeH="0" baseline="0" noProof="0">
                          <a:ln>
                            <a:noFill/>
                          </a:ln>
                          <a:solidFill>
                            <a:prstClr val="black"/>
                          </a:solidFill>
                          <a:effectLst/>
                          <a:uLnTx/>
                          <a:uFillTx/>
                          <a:latin typeface="+mn-lt"/>
                          <a:ea typeface="+mn-ea"/>
                          <a:cs typeface="+mn-cs"/>
                        </a:rPr>
                        <a:t>
Was stand da eigentlich vor der Elbphilharmonie? Die Geschichte des Kaispeichers.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7225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- 2016-09-03 18:05:12</a:t>
                      </a:r>
                      <a:r>
                        <a:rPr kumimoji="0" lang="de-DE" sz="1000" b="0" i="0" u="none" strike="noStrike" kern="1200" cap="none" spc="0" normalizeH="0" baseline="0" noProof="0">
                          <a:ln>
                            <a:noFill/>
                          </a:ln>
                          <a:solidFill>
                            <a:prstClr val="black"/>
                          </a:solidFill>
                          <a:effectLst/>
                          <a:uLnTx/>
                          <a:uFillTx/>
                          <a:latin typeface="+mn-lt"/>
                          <a:ea typeface="+mn-ea"/>
                          <a:cs typeface="+mn-cs"/>
                        </a:rPr>
                        <a:t>
Die Erwartungen waren so hoch, wie die Elbphilharmonie Hamburg selbst. Und jetzt? Die Musikerinnen und Musiker vom NDR Elbphilharmonie Orchester sind begeistert. Juhuu!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07565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- 2017-01-03 15:56:04</a:t>
                      </a:r>
                      <a:r>
                        <a:rPr kumimoji="0" lang="de-DE" sz="1000" b="0" i="0" u="none" strike="noStrike" kern="1200" cap="none" spc="0" normalizeH="0" baseline="0" noProof="0">
                          <a:ln>
                            <a:noFill/>
                          </a:ln>
                          <a:solidFill>
                            <a:prstClr val="black"/>
                          </a:solidFill>
                          <a:effectLst/>
                          <a:uLnTx/>
                          <a:uFillTx/>
                          <a:latin typeface="+mn-lt"/>
                          <a:ea typeface="+mn-ea"/>
                          <a:cs typeface="+mn-cs"/>
                        </a:rPr>
                        <a:t>
Falls Sie heute noch nichts zu lachen hatten: schauen Sie sich dieses Video an! Großes Improvisationskino.
(gesehen bei Classic 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04364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- 2017-07-18 14:00:00</a:t>
                      </a:r>
                      <a:r>
                        <a:rPr kumimoji="0" lang="de-DE" sz="1000" b="0" i="0" u="none" strike="noStrike" kern="1200" cap="none" spc="0" normalizeH="0" baseline="0" noProof="0">
                          <a:ln>
                            <a:noFill/>
                          </a:ln>
                          <a:solidFill>
                            <a:prstClr val="black"/>
                          </a:solidFill>
                          <a:effectLst/>
                          <a:uLnTx/>
                          <a:uFillTx/>
                          <a:latin typeface="+mn-lt"/>
                          <a:ea typeface="+mn-ea"/>
                          <a:cs typeface="+mn-cs"/>
                        </a:rPr>
                        <a:t>
Heute Abend im #ARDRadiofestival: die wunderbare Patricia Kopatchinskaja. Ab 20 Uhr ist das Thema "Saitensprünge"...😮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707236"/>
                  </a:ext>
                </a:extLst>
              </a:tr>
            </a:tbl>
          </a:graphicData>
        </a:graphic>
      </p:graphicFrame>
      <p:sp>
        <p:nvSpPr>
          <p:cNvPr id="4" name="Text Placeholder 3">
            <a:extLst>
              <a:ext uri="{FF2B5EF4-FFF2-40B4-BE49-F238E27FC236}">
                <a16:creationId xmlns:a16="http://schemas.microsoft.com/office/drawing/2014/main" id="{3B12937D-27F5-406D-8D79-13812FBFC02B}"/>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0907612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95EEA-F1CC-471D-B535-1DAE10FB81F3}"/>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43D8AC6D-FD3D-480B-9E98-E219A5E7BD6F}"/>
              </a:ext>
            </a:extLst>
          </p:cNvPr>
          <p:cNvGraphicFramePr>
            <a:graphicFrameLocks noGrp="1"/>
          </p:cNvGraphicFramePr>
          <p:nvPr>
            <p:ph type="tbl" sz="quarter" idx="13"/>
            <p:extLst>
              <p:ext uri="{D42A27DB-BD31-4B8C-83A1-F6EECF244321}">
                <p14:modId xmlns:p14="http://schemas.microsoft.com/office/powerpoint/2010/main" val="314690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34540090"/>
                    </a:ext>
                  </a:extLst>
                </a:gridCol>
                <a:gridCol w="822960">
                  <a:extLst>
                    <a:ext uri="{9D8B030D-6E8A-4147-A177-3AD203B41FA5}">
                      <a16:colId xmlns:a16="http://schemas.microsoft.com/office/drawing/2014/main" val="181094103"/>
                    </a:ext>
                  </a:extLst>
                </a:gridCol>
                <a:gridCol w="822960">
                  <a:extLst>
                    <a:ext uri="{9D8B030D-6E8A-4147-A177-3AD203B41FA5}">
                      <a16:colId xmlns:a16="http://schemas.microsoft.com/office/drawing/2014/main" val="2315824192"/>
                    </a:ext>
                  </a:extLst>
                </a:gridCol>
                <a:gridCol w="822960">
                  <a:extLst>
                    <a:ext uri="{9D8B030D-6E8A-4147-A177-3AD203B41FA5}">
                      <a16:colId xmlns:a16="http://schemas.microsoft.com/office/drawing/2014/main" val="3976080563"/>
                    </a:ext>
                  </a:extLst>
                </a:gridCol>
                <a:gridCol w="822960">
                  <a:extLst>
                    <a:ext uri="{9D8B030D-6E8A-4147-A177-3AD203B41FA5}">
                      <a16:colId xmlns:a16="http://schemas.microsoft.com/office/drawing/2014/main" val="805607214"/>
                    </a:ext>
                  </a:extLst>
                </a:gridCol>
                <a:gridCol w="822960">
                  <a:extLst>
                    <a:ext uri="{9D8B030D-6E8A-4147-A177-3AD203B41FA5}">
                      <a16:colId xmlns:a16="http://schemas.microsoft.com/office/drawing/2014/main" val="1998236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913220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- 2016-12-25 23:16:45</a:t>
                      </a:r>
                      <a:r>
                        <a:rPr kumimoji="0" lang="de-DE" sz="1000" b="0" i="0" u="none" strike="noStrike" kern="1200" cap="none" spc="0" normalizeH="0" baseline="0" noProof="0">
                          <a:ln>
                            <a:noFill/>
                          </a:ln>
                          <a:solidFill>
                            <a:prstClr val="black"/>
                          </a:solidFill>
                          <a:effectLst/>
                          <a:uLnTx/>
                          <a:uFillTx/>
                          <a:latin typeface="+mn-lt"/>
                          <a:ea typeface="+mn-ea"/>
                          <a:cs typeface="+mn-cs"/>
                        </a:rPr>
                        <a:t>
Last Christmas... Wie traurig, Sänger George Michael ist gestorben.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9186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- 2017-04-05 06:15:00</a:t>
                      </a:r>
                      <a:r>
                        <a:rPr kumimoji="0" lang="de-DE" sz="1000" b="0" i="0" u="none" strike="noStrike" kern="1200" cap="none" spc="0" normalizeH="0" baseline="0" noProof="0">
                          <a:ln>
                            <a:noFill/>
                          </a:ln>
                          <a:solidFill>
                            <a:prstClr val="black"/>
                          </a:solidFill>
                          <a:effectLst/>
                          <a:uLnTx/>
                          <a:uFillTx/>
                          <a:latin typeface="+mn-lt"/>
                          <a:ea typeface="+mn-ea"/>
                          <a:cs typeface="+mn-cs"/>
                        </a:rPr>
                        <a:t>
Wir haben Alan Gilbert nach seinen Gedanken zu Donald Trump gefragt. Hier sind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7624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- 2016-11-11 03:49:58</a:t>
                      </a:r>
                      <a:r>
                        <a:rPr kumimoji="0" lang="de-DE" sz="1000" b="0" i="0" u="none" strike="noStrike" kern="1200" cap="none" spc="0" normalizeH="0" baseline="0" noProof="0">
                          <a:ln>
                            <a:noFill/>
                          </a:ln>
                          <a:solidFill>
                            <a:prstClr val="black"/>
                          </a:solidFill>
                          <a:effectLst/>
                          <a:uLnTx/>
                          <a:uFillTx/>
                          <a:latin typeface="+mn-lt"/>
                          <a:ea typeface="+mn-ea"/>
                          <a:cs typeface="+mn-cs"/>
                        </a:rPr>
                        <a:t>
Ein trauriger Start in den Tag: der legendäre Sänger und Songwriter Leonard Cohen ist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23221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11:03:56</a:t>
                      </a:r>
                      <a:r>
                        <a:rPr kumimoji="0" lang="de-DE" sz="1000" b="0" i="0" u="none" strike="noStrike" kern="1200" cap="none" spc="0" normalizeH="0" baseline="0" noProof="0">
                          <a:ln>
                            <a:noFill/>
                          </a:ln>
                          <a:solidFill>
                            <a:prstClr val="black"/>
                          </a:solidFill>
                          <a:effectLst/>
                          <a:uLnTx/>
                          <a:uFillTx/>
                          <a:latin typeface="+mn-lt"/>
                          <a:ea typeface="+mn-ea"/>
                          <a:cs typeface="+mn-cs"/>
                        </a:rPr>
                        <a:t>
Ja, er war intelligent, geistreich und tiefgründig. Aber er war auch: so wahnsinnig lustig. Heute erscheint die Willemsen-Box mit den schönsten Erinnerungen aus "Willemsen legt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08690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- 2017-02-07 06:13:00</a:t>
                      </a:r>
                      <a:r>
                        <a:rPr kumimoji="0" lang="de-DE" sz="1000" b="0" i="0" u="none" strike="noStrike" kern="1200" cap="none" spc="0" normalizeH="0" baseline="0" noProof="0">
                          <a:ln>
                            <a:noFill/>
                          </a:ln>
                          <a:solidFill>
                            <a:prstClr val="black"/>
                          </a:solidFill>
                          <a:effectLst/>
                          <a:uLnTx/>
                          <a:uFillTx/>
                          <a:latin typeface="+mn-lt"/>
                          <a:ea typeface="+mn-ea"/>
                          <a:cs typeface="+mn-cs"/>
                        </a:rPr>
                        <a:t>
Heute vor einem Jahr ist Roger Willemsen gestorben. In 279 Folgen von "Willemsen legt auf" hat er bei uns Musik gespielt, die ihm am Herzen lag. Wir vermissen ihn als klugen Denker, eindrucksvollen Redner und herzensguten Menschen.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48508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- 2017-04-21 11:10:01</a:t>
                      </a:r>
                      <a:r>
                        <a:rPr kumimoji="0" lang="de-DE" sz="1000" b="0" i="0" u="none" strike="noStrike" kern="1200" cap="none" spc="0" normalizeH="0" baseline="0" noProof="0">
                          <a:ln>
                            <a:noFill/>
                          </a:ln>
                          <a:solidFill>
                            <a:prstClr val="black"/>
                          </a:solidFill>
                          <a:effectLst/>
                          <a:uLnTx/>
                          <a:uFillTx/>
                          <a:latin typeface="+mn-lt"/>
                          <a:ea typeface="+mn-ea"/>
                          <a:cs typeface="+mn-cs"/>
                        </a:rPr>
                        <a:t>
Wir lieben es einfach, wenn wir Besuch bekommen! Ganz besonders freut sich heute unsere Sound-Frau Franzi über dieses Ständchen von Rafael Aguirre.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5582187"/>
                  </a:ext>
                </a:extLst>
              </a:tr>
            </a:tbl>
          </a:graphicData>
        </a:graphic>
      </p:graphicFrame>
      <p:sp>
        <p:nvSpPr>
          <p:cNvPr id="4" name="Text Placeholder 3">
            <a:extLst>
              <a:ext uri="{FF2B5EF4-FFF2-40B4-BE49-F238E27FC236}">
                <a16:creationId xmlns:a16="http://schemas.microsoft.com/office/drawing/2014/main" id="{EB7A7CB0-B3F9-4FF4-A534-67DE1C23B16D}"/>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221036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ADDA9-6350-448B-9D2C-24B5ED1CEF40}"/>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90632A1E-58A7-41E2-A27A-C3BFC9822835}"/>
              </a:ext>
            </a:extLst>
          </p:cNvPr>
          <p:cNvGraphicFramePr>
            <a:graphicFrameLocks noGrp="1"/>
          </p:cNvGraphicFramePr>
          <p:nvPr>
            <p:ph type="tbl" sz="quarter" idx="13"/>
            <p:extLst>
              <p:ext uri="{D42A27DB-BD31-4B8C-83A1-F6EECF244321}">
                <p14:modId xmlns:p14="http://schemas.microsoft.com/office/powerpoint/2010/main" val="2140183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55739014"/>
                    </a:ext>
                  </a:extLst>
                </a:gridCol>
                <a:gridCol w="822960">
                  <a:extLst>
                    <a:ext uri="{9D8B030D-6E8A-4147-A177-3AD203B41FA5}">
                      <a16:colId xmlns:a16="http://schemas.microsoft.com/office/drawing/2014/main" val="2894254640"/>
                    </a:ext>
                  </a:extLst>
                </a:gridCol>
                <a:gridCol w="822960">
                  <a:extLst>
                    <a:ext uri="{9D8B030D-6E8A-4147-A177-3AD203B41FA5}">
                      <a16:colId xmlns:a16="http://schemas.microsoft.com/office/drawing/2014/main" val="581430644"/>
                    </a:ext>
                  </a:extLst>
                </a:gridCol>
                <a:gridCol w="822960">
                  <a:extLst>
                    <a:ext uri="{9D8B030D-6E8A-4147-A177-3AD203B41FA5}">
                      <a16:colId xmlns:a16="http://schemas.microsoft.com/office/drawing/2014/main" val="4250429812"/>
                    </a:ext>
                  </a:extLst>
                </a:gridCol>
                <a:gridCol w="822960">
                  <a:extLst>
                    <a:ext uri="{9D8B030D-6E8A-4147-A177-3AD203B41FA5}">
                      <a16:colId xmlns:a16="http://schemas.microsoft.com/office/drawing/2014/main" val="3751265455"/>
                    </a:ext>
                  </a:extLst>
                </a:gridCol>
                <a:gridCol w="822960">
                  <a:extLst>
                    <a:ext uri="{9D8B030D-6E8A-4147-A177-3AD203B41FA5}">
                      <a16:colId xmlns:a16="http://schemas.microsoft.com/office/drawing/2014/main" val="1364204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899118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- 2016-11-23 18:53:17</a:t>
                      </a:r>
                      <a:r>
                        <a:rPr kumimoji="0" lang="de-DE" sz="1000" b="0" i="0" u="none" strike="noStrike" kern="1200" cap="none" spc="0" normalizeH="0" baseline="0" noProof="0">
                          <a:ln>
                            <a:noFill/>
                          </a:ln>
                          <a:solidFill>
                            <a:prstClr val="black"/>
                          </a:solidFill>
                          <a:effectLst/>
                          <a:uLnTx/>
                          <a:uFillTx/>
                          <a:latin typeface="+mn-lt"/>
                          <a:ea typeface="+mn-ea"/>
                          <a:cs typeface="+mn-cs"/>
                        </a:rPr>
                        <a:t>
Falls Sie sich auch manchmal in die analogen Zeiten zurückwünschen...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88760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- 2017-02-06 07:41:07</a:t>
                      </a:r>
                      <a:r>
                        <a:rPr kumimoji="0" lang="de-DE" sz="1000" b="0" i="0" u="none" strike="noStrike" kern="1200" cap="none" spc="0" normalizeH="0" baseline="0" noProof="0">
                          <a:ln>
                            <a:noFill/>
                          </a:ln>
                          <a:solidFill>
                            <a:prstClr val="black"/>
                          </a:solidFill>
                          <a:effectLst/>
                          <a:uLnTx/>
                          <a:uFillTx/>
                          <a:latin typeface="+mn-lt"/>
                          <a:ea typeface="+mn-ea"/>
                          <a:cs typeface="+mn-cs"/>
                        </a:rPr>
                        <a:t>
Morgen jährt sich Roger Willemsens Todestag zum ersten Mal. Wir erinnern an den großartigen Schriftsteller und Menschen - und lesen in "Am Morgen vorgelesen" seine letzte öffentliche Rede.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107261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- 2017-02-27 16:12:26</a:t>
                      </a:r>
                      <a:r>
                        <a:rPr kumimoji="0" lang="de-DE" sz="1000" b="0" i="0" u="none" strike="noStrike" kern="1200" cap="none" spc="0" normalizeH="0" baseline="0" noProof="0">
                          <a:ln>
                            <a:noFill/>
                          </a:ln>
                          <a:solidFill>
                            <a:prstClr val="black"/>
                          </a:solidFill>
                          <a:effectLst/>
                          <a:uLnTx/>
                          <a:uFillTx/>
                          <a:latin typeface="+mn-lt"/>
                          <a:ea typeface="+mn-ea"/>
                          <a:cs typeface="+mn-cs"/>
                        </a:rPr>
                        <a:t>
Freunde und Weggefährten von Roger Willemsen widmen dem musikbegeisterten Autoren, großen Denker und wunderbaren Menschen einen Abend des Erinnerns. Im St. Pauli Theater und ab 19:30 Uhr live auf NDR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56758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- 2016-12-06 09:09:27</a:t>
                      </a:r>
                      <a:r>
                        <a:rPr kumimoji="0" lang="de-DE" sz="1000" b="0" i="0" u="none" strike="noStrike" kern="1200" cap="none" spc="0" normalizeH="0" baseline="0" noProof="0">
                          <a:ln>
                            <a:noFill/>
                          </a:ln>
                          <a:solidFill>
                            <a:prstClr val="black"/>
                          </a:solidFill>
                          <a:effectLst/>
                          <a:uLnTx/>
                          <a:uFillTx/>
                          <a:latin typeface="+mn-lt"/>
                          <a:ea typeface="+mn-ea"/>
                          <a:cs typeface="+mn-cs"/>
                        </a:rPr>
                        <a:t>
Hoffentlich findet diese Aktion viele Nachahmer!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13904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- 2017-06-13 16:46:47</a:t>
                      </a:r>
                      <a:r>
                        <a:rPr kumimoji="0" lang="de-DE" sz="1000" b="0" i="0" u="none" strike="noStrike" kern="1200" cap="none" spc="0" normalizeH="0" baseline="0" noProof="0">
                          <a:ln>
                            <a:noFill/>
                          </a:ln>
                          <a:solidFill>
                            <a:prstClr val="black"/>
                          </a:solidFill>
                          <a:effectLst/>
                          <a:uLnTx/>
                          <a:uFillTx/>
                          <a:latin typeface="+mn-lt"/>
                          <a:ea typeface="+mn-ea"/>
                          <a:cs typeface="+mn-cs"/>
                        </a:rPr>
                        <a:t>
Das Praktische an Schlagzeugern: sie können auf allem und überall spielen. :) Der wunderbare Christoph Sietzen war heute bei uns zu Besuch - zum Interview und für ein bisschen Schlagzeugkunst.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7864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- 2017-06-28 10:32:21</a:t>
                      </a:r>
                      <a:r>
                        <a:rPr kumimoji="0" lang="en-US" sz="1000" b="0" i="0" u="none" strike="noStrike" kern="1200" cap="none" spc="0" normalizeH="0" baseline="0" noProof="0">
                          <a:ln>
                            <a:noFill/>
                          </a:ln>
                          <a:solidFill>
                            <a:prstClr val="black"/>
                          </a:solidFill>
                          <a:effectLst/>
                          <a:uLnTx/>
                          <a:uFillTx/>
                          <a:latin typeface="+mn-lt"/>
                          <a:ea typeface="+mn-ea"/>
                          <a:cs typeface="+mn-cs"/>
                        </a:rPr>
                        <a:t>
Tschüß, Mikael Nyqvist.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0160806"/>
                  </a:ext>
                </a:extLst>
              </a:tr>
            </a:tbl>
          </a:graphicData>
        </a:graphic>
      </p:graphicFrame>
      <p:sp>
        <p:nvSpPr>
          <p:cNvPr id="4" name="Text Placeholder 3">
            <a:extLst>
              <a:ext uri="{FF2B5EF4-FFF2-40B4-BE49-F238E27FC236}">
                <a16:creationId xmlns:a16="http://schemas.microsoft.com/office/drawing/2014/main" id="{577FBFC5-F210-4C7B-8178-59EFEC0A755A}"/>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0180423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ACA1CE-0472-47F3-9595-B5BC590E2947}"/>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CAAEAB4D-3814-415D-8646-F2CCE76F5C19}"/>
              </a:ext>
            </a:extLst>
          </p:cNvPr>
          <p:cNvGraphicFramePr>
            <a:graphicFrameLocks noGrp="1"/>
          </p:cNvGraphicFramePr>
          <p:nvPr>
            <p:ph type="tbl" sz="quarter" idx="13"/>
            <p:extLst>
              <p:ext uri="{D42A27DB-BD31-4B8C-83A1-F6EECF244321}">
                <p14:modId xmlns:p14="http://schemas.microsoft.com/office/powerpoint/2010/main" val="1584171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07438285"/>
                    </a:ext>
                  </a:extLst>
                </a:gridCol>
                <a:gridCol w="822960">
                  <a:extLst>
                    <a:ext uri="{9D8B030D-6E8A-4147-A177-3AD203B41FA5}">
                      <a16:colId xmlns:a16="http://schemas.microsoft.com/office/drawing/2014/main" val="4080537680"/>
                    </a:ext>
                  </a:extLst>
                </a:gridCol>
                <a:gridCol w="822960">
                  <a:extLst>
                    <a:ext uri="{9D8B030D-6E8A-4147-A177-3AD203B41FA5}">
                      <a16:colId xmlns:a16="http://schemas.microsoft.com/office/drawing/2014/main" val="1048760691"/>
                    </a:ext>
                  </a:extLst>
                </a:gridCol>
                <a:gridCol w="822960">
                  <a:extLst>
                    <a:ext uri="{9D8B030D-6E8A-4147-A177-3AD203B41FA5}">
                      <a16:colId xmlns:a16="http://schemas.microsoft.com/office/drawing/2014/main" val="3418002919"/>
                    </a:ext>
                  </a:extLst>
                </a:gridCol>
                <a:gridCol w="822960">
                  <a:extLst>
                    <a:ext uri="{9D8B030D-6E8A-4147-A177-3AD203B41FA5}">
                      <a16:colId xmlns:a16="http://schemas.microsoft.com/office/drawing/2014/main" val="1025958031"/>
                    </a:ext>
                  </a:extLst>
                </a:gridCol>
                <a:gridCol w="822960">
                  <a:extLst>
                    <a:ext uri="{9D8B030D-6E8A-4147-A177-3AD203B41FA5}">
                      <a16:colId xmlns:a16="http://schemas.microsoft.com/office/drawing/2014/main" val="12170107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066570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- 2017-03-03 12:29:45</a:t>
                      </a:r>
                      <a:r>
                        <a:rPr kumimoji="0" lang="de-DE" sz="1000" b="0" i="0" u="none" strike="noStrike" kern="1200" cap="none" spc="0" normalizeH="0" baseline="0" noProof="0">
                          <a:ln>
                            <a:noFill/>
                          </a:ln>
                          <a:solidFill>
                            <a:prstClr val="black"/>
                          </a:solidFill>
                          <a:effectLst/>
                          <a:uLnTx/>
                          <a:uFillTx/>
                          <a:latin typeface="+mn-lt"/>
                          <a:ea typeface="+mn-ea"/>
                          <a:cs typeface="+mn-cs"/>
                        </a:rPr>
                        <a:t>
Islam und Feminismus - das muss kein Widerspruch sein. Kübra Gümüsay heute in unserem #Freitagsforum.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16531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- 2017-04-23 13:30:53</a:t>
                      </a:r>
                      <a:r>
                        <a:rPr kumimoji="0" lang="de-DE" sz="1000" b="0" i="0" u="none" strike="noStrike" kern="1200" cap="none" spc="0" normalizeH="0" baseline="0" noProof="0">
                          <a:ln>
                            <a:noFill/>
                          </a:ln>
                          <a:solidFill>
                            <a:prstClr val="black"/>
                          </a:solidFill>
                          <a:effectLst/>
                          <a:uLnTx/>
                          <a:uFillTx/>
                          <a:latin typeface="+mn-lt"/>
                          <a:ea typeface="+mn-ea"/>
                          <a:cs typeface="+mn-cs"/>
                        </a:rPr>
                        <a:t>
Die perfekte Sonntagsmusik kommt heute von Rafael Aguirre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33316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- 2016-12-27 10:24:26</a:t>
                      </a:r>
                      <a:r>
                        <a:rPr kumimoji="0" lang="de-DE" sz="1000" b="0" i="0" u="none" strike="noStrike" kern="1200" cap="none" spc="0" normalizeH="0" baseline="0" noProof="0">
                          <a:ln>
                            <a:noFill/>
                          </a:ln>
                          <a:solidFill>
                            <a:prstClr val="black"/>
                          </a:solidFill>
                          <a:effectLst/>
                          <a:uLnTx/>
                          <a:uFillTx/>
                          <a:latin typeface="+mn-lt"/>
                          <a:ea typeface="+mn-ea"/>
                          <a:cs typeface="+mn-cs"/>
                        </a:rPr>
                        <a:t>
Sie werden uns fehlen...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73215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15:38:10</a:t>
                      </a:r>
                      <a:r>
                        <a:rPr kumimoji="0" lang="de-DE" sz="1000" b="0" i="0" u="none" strike="noStrike" kern="1200" cap="none" spc="0" normalizeH="0" baseline="0" noProof="0">
                          <a:ln>
                            <a:noFill/>
                          </a:ln>
                          <a:solidFill>
                            <a:prstClr val="black"/>
                          </a:solidFill>
                          <a:effectLst/>
                          <a:uLnTx/>
                          <a:uFillTx/>
                          <a:latin typeface="+mn-lt"/>
                          <a:ea typeface="+mn-ea"/>
                          <a:cs typeface="+mn-cs"/>
                        </a:rPr>
                        <a:t>
Welche Künstlerinnen dürfen morgen bei uns im Musikprogramm nicht fehlen? Schreiben Sie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81750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09:54:14</a:t>
                      </a:r>
                      <a:r>
                        <a:rPr kumimoji="0" lang="de-DE" sz="1000" b="0" i="0" u="none" strike="noStrike" kern="1200" cap="none" spc="0" normalizeH="0" baseline="0" noProof="0">
                          <a:ln>
                            <a:noFill/>
                          </a:ln>
                          <a:solidFill>
                            <a:prstClr val="black"/>
                          </a:solidFill>
                          <a:effectLst/>
                          <a:uLnTx/>
                          <a:uFillTx/>
                          <a:latin typeface="+mn-lt"/>
                          <a:ea typeface="+mn-ea"/>
                          <a:cs typeface="+mn-cs"/>
                        </a:rPr>
                        <a:t>
Wir brauchen dringend mehr Imame, die in Deutschland ausgebildet sind, sagt Mouhanad Khorchide. Sein Vorschlag: Religionslehrer als Teilzeit-Imame.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5419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- 2017-08-06 14:11:16</a:t>
                      </a:r>
                      <a:r>
                        <a:rPr kumimoji="0" lang="de-DE" sz="1000" b="0" i="0" u="none" strike="noStrike" kern="1200" cap="none" spc="0" normalizeH="0" baseline="0" noProof="0">
                          <a:ln>
                            <a:noFill/>
                          </a:ln>
                          <a:solidFill>
                            <a:prstClr val="black"/>
                          </a:solidFill>
                          <a:effectLst/>
                          <a:uLnTx/>
                          <a:uFillTx/>
                          <a:latin typeface="+mn-lt"/>
                          <a:ea typeface="+mn-ea"/>
                          <a:cs typeface="+mn-cs"/>
                        </a:rPr>
                        <a:t>
Die Ansage von "Die zwei Cousinen" ist ein Beispiel für ihren typisch  hanseatisch trockenen Humor: heute wäre Evelyn Hamann 75 Jahre alt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56843"/>
                  </a:ext>
                </a:extLst>
              </a:tr>
            </a:tbl>
          </a:graphicData>
        </a:graphic>
      </p:graphicFrame>
      <p:sp>
        <p:nvSpPr>
          <p:cNvPr id="4" name="Text Placeholder 3">
            <a:extLst>
              <a:ext uri="{FF2B5EF4-FFF2-40B4-BE49-F238E27FC236}">
                <a16:creationId xmlns:a16="http://schemas.microsoft.com/office/drawing/2014/main" id="{39BEC262-CC9F-4451-9063-41634C8BF636}"/>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701419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356C3F-5F89-4C12-A9E8-976817CE43D0}"/>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FD674C85-EDF5-4F9E-94DE-E344DD6B99E9}"/>
              </a:ext>
            </a:extLst>
          </p:cNvPr>
          <p:cNvGraphicFramePr>
            <a:graphicFrameLocks noGrp="1"/>
          </p:cNvGraphicFramePr>
          <p:nvPr>
            <p:ph type="tbl" sz="quarter" idx="13"/>
            <p:extLst>
              <p:ext uri="{D42A27DB-BD31-4B8C-83A1-F6EECF244321}">
                <p14:modId xmlns:p14="http://schemas.microsoft.com/office/powerpoint/2010/main" val="25136041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53327623"/>
                    </a:ext>
                  </a:extLst>
                </a:gridCol>
                <a:gridCol w="822960">
                  <a:extLst>
                    <a:ext uri="{9D8B030D-6E8A-4147-A177-3AD203B41FA5}">
                      <a16:colId xmlns:a16="http://schemas.microsoft.com/office/drawing/2014/main" val="1524668288"/>
                    </a:ext>
                  </a:extLst>
                </a:gridCol>
                <a:gridCol w="822960">
                  <a:extLst>
                    <a:ext uri="{9D8B030D-6E8A-4147-A177-3AD203B41FA5}">
                      <a16:colId xmlns:a16="http://schemas.microsoft.com/office/drawing/2014/main" val="3082479195"/>
                    </a:ext>
                  </a:extLst>
                </a:gridCol>
                <a:gridCol w="822960">
                  <a:extLst>
                    <a:ext uri="{9D8B030D-6E8A-4147-A177-3AD203B41FA5}">
                      <a16:colId xmlns:a16="http://schemas.microsoft.com/office/drawing/2014/main" val="1868234415"/>
                    </a:ext>
                  </a:extLst>
                </a:gridCol>
                <a:gridCol w="822960">
                  <a:extLst>
                    <a:ext uri="{9D8B030D-6E8A-4147-A177-3AD203B41FA5}">
                      <a16:colId xmlns:a16="http://schemas.microsoft.com/office/drawing/2014/main" val="3369202257"/>
                    </a:ext>
                  </a:extLst>
                </a:gridCol>
                <a:gridCol w="822960">
                  <a:extLst>
                    <a:ext uri="{9D8B030D-6E8A-4147-A177-3AD203B41FA5}">
                      <a16:colId xmlns:a16="http://schemas.microsoft.com/office/drawing/2014/main" val="3239516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36570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- 2016-10-13 10:52:10</a:t>
                      </a:r>
                      <a:r>
                        <a:rPr kumimoji="0" lang="en-US" sz="1000" b="0" i="0" u="none" strike="noStrike" kern="1200" cap="none" spc="0" normalizeH="0" baseline="0" noProof="0">
                          <a:ln>
                            <a:noFill/>
                          </a:ln>
                          <a:solidFill>
                            <a:prstClr val="black"/>
                          </a:solidFill>
                          <a:effectLst/>
                          <a:uLnTx/>
                          <a:uFillTx/>
                          <a:latin typeface="+mn-lt"/>
                          <a:ea typeface="+mn-ea"/>
                          <a:cs typeface="+mn-cs"/>
                        </a:rPr>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46487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0009856"/>
                  </a:ext>
                </a:extLst>
              </a:tr>
            </a:tbl>
          </a:graphicData>
        </a:graphic>
      </p:graphicFrame>
      <p:sp>
        <p:nvSpPr>
          <p:cNvPr id="4" name="Text Placeholder 3">
            <a:extLst>
              <a:ext uri="{FF2B5EF4-FFF2-40B4-BE49-F238E27FC236}">
                <a16:creationId xmlns:a16="http://schemas.microsoft.com/office/drawing/2014/main" id="{8CFC04F4-20F9-4D7E-B9DD-D6E160EFE5E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936544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981</Words>
  <Application>Microsoft Office PowerPoint</Application>
  <PresentationFormat>On-screen Show (4:3)</PresentationFormat>
  <Paragraphs>622</Paragraphs>
  <Slides>13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quintly_template</vt:lpstr>
      <vt:lpstr>Schnell</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Schnell</dc:title>
  <dc:creator>Administrator</dc:creator>
  <cp:lastModifiedBy>Administrator</cp:lastModifiedBy>
  <cp:revision>1</cp:revision>
  <dcterms:created xsi:type="dcterms:W3CDTF">2017-09-04T10:14:04Z</dcterms:created>
  <dcterms:modified xsi:type="dcterms:W3CDTF">2017-09-04T10:14:59Z</dcterms:modified>
</cp:coreProperties>
</file>