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1" r:id="rId25"/>
    <p:sldId id="283" r:id="rId26"/>
    <p:sldId id="284" r:id="rId27"/>
    <p:sldId id="285" r:id="rId28"/>
    <p:sldId id="286" r:id="rId29"/>
    <p:sldId id="287" r:id="rId30"/>
    <p:sldId id="289" r:id="rId31"/>
    <p:sldId id="290" r:id="rId32"/>
    <p:sldId id="291" r:id="rId33"/>
    <p:sldId id="292" r:id="rId34"/>
    <p:sldId id="293" r:id="rId35"/>
    <p:sldId id="294" r:id="rId36"/>
    <p:sldId id="295" r:id="rId37"/>
  </p:sldIdLst>
  <p:sldSz cx="9144000" cy="6858000" type="screen4x3"/>
  <p:notesSz cx="6858000" cy="9144000"/>
  <p:embeddedFontLst>
    <p:embeddedFont>
      <p:font typeface="Calibri" panose="020F0502020204030204" pitchFamily="34" charset="0"/>
      <p:regular r:id="rId38"/>
      <p:bold r:id="rId39"/>
      <p:italic r:id="rId40"/>
      <p:boldItalic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3.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Sheet1!$A$2:$A$366</c:f>
              <c:strCache>
                <c:ptCount val="365"/>
                <c:pt idx="0">
                  <c:v>01.09.2016</c:v>
                </c:pt>
                <c:pt idx="1">
                  <c:v>02.09.2016</c:v>
                </c:pt>
                <c:pt idx="2">
                  <c:v>03.09.2016</c:v>
                </c:pt>
                <c:pt idx="3">
                  <c:v>04.09.2016</c:v>
                </c:pt>
                <c:pt idx="4">
                  <c:v>05.09.2016</c:v>
                </c:pt>
                <c:pt idx="5">
                  <c:v>06.09.2016</c:v>
                </c:pt>
                <c:pt idx="6">
                  <c:v>07.09.2016</c:v>
                </c:pt>
                <c:pt idx="7">
                  <c:v>08.09.2016</c:v>
                </c:pt>
                <c:pt idx="8">
                  <c:v>09.09.2016</c:v>
                </c:pt>
                <c:pt idx="9">
                  <c:v>10.09.2016</c:v>
                </c:pt>
                <c:pt idx="10">
                  <c:v>11.09.2016</c:v>
                </c:pt>
                <c:pt idx="11">
                  <c:v>12.09.2016</c:v>
                </c:pt>
                <c:pt idx="12">
                  <c:v>13.09.2016</c:v>
                </c:pt>
                <c:pt idx="13">
                  <c:v>14.09.2016</c:v>
                </c:pt>
                <c:pt idx="14">
                  <c:v>15.09.2016</c:v>
                </c:pt>
                <c:pt idx="15">
                  <c:v>16.09.2016</c:v>
                </c:pt>
                <c:pt idx="16">
                  <c:v>17.09.2016</c:v>
                </c:pt>
                <c:pt idx="17">
                  <c:v>18.09.2016</c:v>
                </c:pt>
                <c:pt idx="18">
                  <c:v>19.09.2016</c:v>
                </c:pt>
                <c:pt idx="19">
                  <c:v>20.09.2016</c:v>
                </c:pt>
                <c:pt idx="20">
                  <c:v>21.09.2016</c:v>
                </c:pt>
                <c:pt idx="21">
                  <c:v>22.09.2016</c:v>
                </c:pt>
                <c:pt idx="22">
                  <c:v>23.09.2016</c:v>
                </c:pt>
                <c:pt idx="23">
                  <c:v>24.09.2016</c:v>
                </c:pt>
                <c:pt idx="24">
                  <c:v>25.09.2016</c:v>
                </c:pt>
                <c:pt idx="25">
                  <c:v>26.09.2016</c:v>
                </c:pt>
                <c:pt idx="26">
                  <c:v>27.09.2016</c:v>
                </c:pt>
                <c:pt idx="27">
                  <c:v>28.09.2016</c:v>
                </c:pt>
                <c:pt idx="28">
                  <c:v>29.09.2016</c:v>
                </c:pt>
                <c:pt idx="29">
                  <c:v>30.09.2016</c:v>
                </c:pt>
                <c:pt idx="30">
                  <c:v>01.10.2016</c:v>
                </c:pt>
                <c:pt idx="31">
                  <c:v>02.10.2016</c:v>
                </c:pt>
                <c:pt idx="32">
                  <c:v>03.10.2016</c:v>
                </c:pt>
                <c:pt idx="33">
                  <c:v>04.10.2016</c:v>
                </c:pt>
                <c:pt idx="34">
                  <c:v>05.10.2016</c:v>
                </c:pt>
                <c:pt idx="35">
                  <c:v>06.10.2016</c:v>
                </c:pt>
                <c:pt idx="36">
                  <c:v>07.10.2016</c:v>
                </c:pt>
                <c:pt idx="37">
                  <c:v>08.10.2016</c:v>
                </c:pt>
                <c:pt idx="38">
                  <c:v>09.10.2016</c:v>
                </c:pt>
                <c:pt idx="39">
                  <c:v>10.10.2016</c:v>
                </c:pt>
                <c:pt idx="40">
                  <c:v>11.10.2016</c:v>
                </c:pt>
                <c:pt idx="41">
                  <c:v>12.10.2016</c:v>
                </c:pt>
                <c:pt idx="42">
                  <c:v>13.10.2016</c:v>
                </c:pt>
                <c:pt idx="43">
                  <c:v>14.10.2016</c:v>
                </c:pt>
                <c:pt idx="44">
                  <c:v>15.10.2016</c:v>
                </c:pt>
                <c:pt idx="45">
                  <c:v>16.10.2016</c:v>
                </c:pt>
                <c:pt idx="46">
                  <c:v>17.10.2016</c:v>
                </c:pt>
                <c:pt idx="47">
                  <c:v>18.10.2016</c:v>
                </c:pt>
                <c:pt idx="48">
                  <c:v>19.10.2016</c:v>
                </c:pt>
                <c:pt idx="49">
                  <c:v>20.10.2016</c:v>
                </c:pt>
                <c:pt idx="50">
                  <c:v>21.10.2016</c:v>
                </c:pt>
                <c:pt idx="51">
                  <c:v>22.10.2016</c:v>
                </c:pt>
                <c:pt idx="52">
                  <c:v>23.10.2016</c:v>
                </c:pt>
                <c:pt idx="53">
                  <c:v>24.10.2016</c:v>
                </c:pt>
                <c:pt idx="54">
                  <c:v>25.10.2016</c:v>
                </c:pt>
                <c:pt idx="55">
                  <c:v>26.10.2016</c:v>
                </c:pt>
                <c:pt idx="56">
                  <c:v>27.10.2016</c:v>
                </c:pt>
                <c:pt idx="57">
                  <c:v>28.10.2016</c:v>
                </c:pt>
                <c:pt idx="58">
                  <c:v>29.10.2016</c:v>
                </c:pt>
                <c:pt idx="59">
                  <c:v>30.10.2016</c:v>
                </c:pt>
                <c:pt idx="60">
                  <c:v>31.10.2016</c:v>
                </c:pt>
                <c:pt idx="61">
                  <c:v>01.11.2016</c:v>
                </c:pt>
                <c:pt idx="62">
                  <c:v>02.11.2016</c:v>
                </c:pt>
                <c:pt idx="63">
                  <c:v>03.11.2016</c:v>
                </c:pt>
                <c:pt idx="64">
                  <c:v>04.11.2016</c:v>
                </c:pt>
                <c:pt idx="65">
                  <c:v>05.11.2016</c:v>
                </c:pt>
                <c:pt idx="66">
                  <c:v>06.11.2016</c:v>
                </c:pt>
                <c:pt idx="67">
                  <c:v>07.11.2016</c:v>
                </c:pt>
                <c:pt idx="68">
                  <c:v>08.11.2016</c:v>
                </c:pt>
                <c:pt idx="69">
                  <c:v>09.11.2016</c:v>
                </c:pt>
                <c:pt idx="70">
                  <c:v>10.11.2016</c:v>
                </c:pt>
                <c:pt idx="71">
                  <c:v>11.11.2016</c:v>
                </c:pt>
                <c:pt idx="72">
                  <c:v>12.11.2016</c:v>
                </c:pt>
                <c:pt idx="73">
                  <c:v>13.11.2016</c:v>
                </c:pt>
                <c:pt idx="74">
                  <c:v>14.11.2016</c:v>
                </c:pt>
                <c:pt idx="75">
                  <c:v>15.11.2016</c:v>
                </c:pt>
                <c:pt idx="76">
                  <c:v>16.11.2016</c:v>
                </c:pt>
                <c:pt idx="77">
                  <c:v>17.11.2016</c:v>
                </c:pt>
                <c:pt idx="78">
                  <c:v>18.11.2016</c:v>
                </c:pt>
                <c:pt idx="79">
                  <c:v>19.11.2016</c:v>
                </c:pt>
                <c:pt idx="80">
                  <c:v>20.11.2016</c:v>
                </c:pt>
                <c:pt idx="81">
                  <c:v>21.11.2016</c:v>
                </c:pt>
                <c:pt idx="82">
                  <c:v>22.11.2016</c:v>
                </c:pt>
                <c:pt idx="83">
                  <c:v>23.11.2016</c:v>
                </c:pt>
                <c:pt idx="84">
                  <c:v>24.11.2016</c:v>
                </c:pt>
                <c:pt idx="85">
                  <c:v>25.11.2016</c:v>
                </c:pt>
                <c:pt idx="86">
                  <c:v>26.11.2016</c:v>
                </c:pt>
                <c:pt idx="87">
                  <c:v>27.11.2016</c:v>
                </c:pt>
                <c:pt idx="88">
                  <c:v>28.11.2016</c:v>
                </c:pt>
                <c:pt idx="89">
                  <c:v>29.11.2016</c:v>
                </c:pt>
                <c:pt idx="90">
                  <c:v>30.11.2016</c:v>
                </c:pt>
                <c:pt idx="91">
                  <c:v>01.12.2016</c:v>
                </c:pt>
                <c:pt idx="92">
                  <c:v>02.12.2016</c:v>
                </c:pt>
                <c:pt idx="93">
                  <c:v>03.12.2016</c:v>
                </c:pt>
                <c:pt idx="94">
                  <c:v>04.12.2016</c:v>
                </c:pt>
                <c:pt idx="95">
                  <c:v>05.12.2016</c:v>
                </c:pt>
                <c:pt idx="96">
                  <c:v>06.12.2016</c:v>
                </c:pt>
                <c:pt idx="97">
                  <c:v>07.12.2016</c:v>
                </c:pt>
                <c:pt idx="98">
                  <c:v>08.12.2016</c:v>
                </c:pt>
                <c:pt idx="99">
                  <c:v>09.12.2016</c:v>
                </c:pt>
                <c:pt idx="100">
                  <c:v>10.12.2016</c:v>
                </c:pt>
                <c:pt idx="101">
                  <c:v>11.12.2016</c:v>
                </c:pt>
                <c:pt idx="102">
                  <c:v>12.12.2016</c:v>
                </c:pt>
                <c:pt idx="103">
                  <c:v>13.12.2016</c:v>
                </c:pt>
                <c:pt idx="104">
                  <c:v>14.12.2016</c:v>
                </c:pt>
                <c:pt idx="105">
                  <c:v>15.12.2016</c:v>
                </c:pt>
                <c:pt idx="106">
                  <c:v>16.12.2016</c:v>
                </c:pt>
                <c:pt idx="107">
                  <c:v>17.12.2016</c:v>
                </c:pt>
                <c:pt idx="108">
                  <c:v>18.12.2016</c:v>
                </c:pt>
                <c:pt idx="109">
                  <c:v>19.12.2016</c:v>
                </c:pt>
                <c:pt idx="110">
                  <c:v>20.12.2016</c:v>
                </c:pt>
                <c:pt idx="111">
                  <c:v>21.12.2016</c:v>
                </c:pt>
                <c:pt idx="112">
                  <c:v>22.12.2016</c:v>
                </c:pt>
                <c:pt idx="113">
                  <c:v>23.12.2016</c:v>
                </c:pt>
                <c:pt idx="114">
                  <c:v>24.12.2016</c:v>
                </c:pt>
                <c:pt idx="115">
                  <c:v>25.12.2016</c:v>
                </c:pt>
                <c:pt idx="116">
                  <c:v>26.12.2016</c:v>
                </c:pt>
                <c:pt idx="117">
                  <c:v>27.12.2016</c:v>
                </c:pt>
                <c:pt idx="118">
                  <c:v>28.12.2016</c:v>
                </c:pt>
                <c:pt idx="119">
                  <c:v>29.12.2016</c:v>
                </c:pt>
                <c:pt idx="120">
                  <c:v>30.12.2016</c:v>
                </c:pt>
                <c:pt idx="121">
                  <c:v>31.12.2016</c:v>
                </c:pt>
                <c:pt idx="122">
                  <c:v>01.01.2017</c:v>
                </c:pt>
                <c:pt idx="123">
                  <c:v>02.01.2017</c:v>
                </c:pt>
                <c:pt idx="124">
                  <c:v>03.01.2017</c:v>
                </c:pt>
                <c:pt idx="125">
                  <c:v>04.01.2017</c:v>
                </c:pt>
                <c:pt idx="126">
                  <c:v>05.01.2017</c:v>
                </c:pt>
                <c:pt idx="127">
                  <c:v>06.01.2017</c:v>
                </c:pt>
                <c:pt idx="128">
                  <c:v>07.01.2017</c:v>
                </c:pt>
                <c:pt idx="129">
                  <c:v>08.01.2017</c:v>
                </c:pt>
                <c:pt idx="130">
                  <c:v>09.01.2017</c:v>
                </c:pt>
                <c:pt idx="131">
                  <c:v>10.01.2017</c:v>
                </c:pt>
                <c:pt idx="132">
                  <c:v>11.01.2017</c:v>
                </c:pt>
                <c:pt idx="133">
                  <c:v>12.01.2017</c:v>
                </c:pt>
                <c:pt idx="134">
                  <c:v>13.01.2017</c:v>
                </c:pt>
                <c:pt idx="135">
                  <c:v>14.01.2017</c:v>
                </c:pt>
                <c:pt idx="136">
                  <c:v>15.01.2017</c:v>
                </c:pt>
                <c:pt idx="137">
                  <c:v>16.01.2017</c:v>
                </c:pt>
                <c:pt idx="138">
                  <c:v>17.01.2017</c:v>
                </c:pt>
                <c:pt idx="139">
                  <c:v>18.01.2017</c:v>
                </c:pt>
                <c:pt idx="140">
                  <c:v>19.01.2017</c:v>
                </c:pt>
                <c:pt idx="141">
                  <c:v>20.01.2017</c:v>
                </c:pt>
                <c:pt idx="142">
                  <c:v>21.01.2017</c:v>
                </c:pt>
                <c:pt idx="143">
                  <c:v>22.01.2017</c:v>
                </c:pt>
                <c:pt idx="144">
                  <c:v>23.01.2017</c:v>
                </c:pt>
                <c:pt idx="145">
                  <c:v>24.01.2017</c:v>
                </c:pt>
                <c:pt idx="146">
                  <c:v>25.01.2017</c:v>
                </c:pt>
                <c:pt idx="147">
                  <c:v>26.01.2017</c:v>
                </c:pt>
                <c:pt idx="148">
                  <c:v>27.01.2017</c:v>
                </c:pt>
                <c:pt idx="149">
                  <c:v>28.01.2017</c:v>
                </c:pt>
                <c:pt idx="150">
                  <c:v>29.01.2017</c:v>
                </c:pt>
                <c:pt idx="151">
                  <c:v>30.01.2017</c:v>
                </c:pt>
                <c:pt idx="152">
                  <c:v>31.01.2017</c:v>
                </c:pt>
                <c:pt idx="153">
                  <c:v>01.02.2017</c:v>
                </c:pt>
                <c:pt idx="154">
                  <c:v>02.02.2017</c:v>
                </c:pt>
                <c:pt idx="155">
                  <c:v>03.02.2017</c:v>
                </c:pt>
                <c:pt idx="156">
                  <c:v>04.02.2017</c:v>
                </c:pt>
                <c:pt idx="157">
                  <c:v>05.02.2017</c:v>
                </c:pt>
                <c:pt idx="158">
                  <c:v>06.02.2017</c:v>
                </c:pt>
                <c:pt idx="159">
                  <c:v>07.02.2017</c:v>
                </c:pt>
                <c:pt idx="160">
                  <c:v>08.02.2017</c:v>
                </c:pt>
                <c:pt idx="161">
                  <c:v>09.02.2017</c:v>
                </c:pt>
                <c:pt idx="162">
                  <c:v>10.02.2017</c:v>
                </c:pt>
                <c:pt idx="163">
                  <c:v>11.02.2017</c:v>
                </c:pt>
                <c:pt idx="164">
                  <c:v>12.02.2017</c:v>
                </c:pt>
                <c:pt idx="165">
                  <c:v>13.02.2017</c:v>
                </c:pt>
                <c:pt idx="166">
                  <c:v>14.02.2017</c:v>
                </c:pt>
                <c:pt idx="167">
                  <c:v>15.02.2017</c:v>
                </c:pt>
                <c:pt idx="168">
                  <c:v>16.02.2017</c:v>
                </c:pt>
                <c:pt idx="169">
                  <c:v>17.02.2017</c:v>
                </c:pt>
                <c:pt idx="170">
                  <c:v>18.02.2017</c:v>
                </c:pt>
                <c:pt idx="171">
                  <c:v>19.02.2017</c:v>
                </c:pt>
                <c:pt idx="172">
                  <c:v>20.02.2017</c:v>
                </c:pt>
                <c:pt idx="173">
                  <c:v>21.02.2017</c:v>
                </c:pt>
                <c:pt idx="174">
                  <c:v>22.02.2017</c:v>
                </c:pt>
                <c:pt idx="175">
                  <c:v>23.02.2017</c:v>
                </c:pt>
                <c:pt idx="176">
                  <c:v>24.02.2017</c:v>
                </c:pt>
                <c:pt idx="177">
                  <c:v>25.02.2017</c:v>
                </c:pt>
                <c:pt idx="178">
                  <c:v>26.02.2017</c:v>
                </c:pt>
                <c:pt idx="179">
                  <c:v>27.02.2017</c:v>
                </c:pt>
                <c:pt idx="180">
                  <c:v>28.02.2017</c:v>
                </c:pt>
                <c:pt idx="181">
                  <c:v>01.03.2017</c:v>
                </c:pt>
                <c:pt idx="182">
                  <c:v>02.03.2017</c:v>
                </c:pt>
                <c:pt idx="183">
                  <c:v>03.03.2017</c:v>
                </c:pt>
                <c:pt idx="184">
                  <c:v>04.03.2017</c:v>
                </c:pt>
                <c:pt idx="185">
                  <c:v>05.03.2017</c:v>
                </c:pt>
                <c:pt idx="186">
                  <c:v>06.03.2017</c:v>
                </c:pt>
                <c:pt idx="187">
                  <c:v>07.03.2017</c:v>
                </c:pt>
                <c:pt idx="188">
                  <c:v>08.03.2017</c:v>
                </c:pt>
                <c:pt idx="189">
                  <c:v>09.03.2017</c:v>
                </c:pt>
                <c:pt idx="190">
                  <c:v>10.03.2017</c:v>
                </c:pt>
                <c:pt idx="191">
                  <c:v>11.03.2017</c:v>
                </c:pt>
                <c:pt idx="192">
                  <c:v>12.03.2017</c:v>
                </c:pt>
                <c:pt idx="193">
                  <c:v>13.03.2017</c:v>
                </c:pt>
                <c:pt idx="194">
                  <c:v>14.03.2017</c:v>
                </c:pt>
                <c:pt idx="195">
                  <c:v>15.03.2017</c:v>
                </c:pt>
                <c:pt idx="196">
                  <c:v>16.03.2017</c:v>
                </c:pt>
                <c:pt idx="197">
                  <c:v>17.03.2017</c:v>
                </c:pt>
                <c:pt idx="198">
                  <c:v>18.03.2017</c:v>
                </c:pt>
                <c:pt idx="199">
                  <c:v>19.03.2017</c:v>
                </c:pt>
                <c:pt idx="200">
                  <c:v>20.03.2017</c:v>
                </c:pt>
                <c:pt idx="201">
                  <c:v>21.03.2017</c:v>
                </c:pt>
                <c:pt idx="202">
                  <c:v>22.03.2017</c:v>
                </c:pt>
                <c:pt idx="203">
                  <c:v>23.03.2017</c:v>
                </c:pt>
                <c:pt idx="204">
                  <c:v>24.03.2017</c:v>
                </c:pt>
                <c:pt idx="205">
                  <c:v>25.03.2017</c:v>
                </c:pt>
                <c:pt idx="206">
                  <c:v>26.03.2017</c:v>
                </c:pt>
                <c:pt idx="207">
                  <c:v>27.03.2017</c:v>
                </c:pt>
                <c:pt idx="208">
                  <c:v>28.03.2017</c:v>
                </c:pt>
                <c:pt idx="209">
                  <c:v>29.03.2017</c:v>
                </c:pt>
                <c:pt idx="210">
                  <c:v>30.03.2017</c:v>
                </c:pt>
                <c:pt idx="211">
                  <c:v>31.03.2017</c:v>
                </c:pt>
                <c:pt idx="212">
                  <c:v>01.04.2017</c:v>
                </c:pt>
                <c:pt idx="213">
                  <c:v>02.04.2017</c:v>
                </c:pt>
                <c:pt idx="214">
                  <c:v>03.04.2017</c:v>
                </c:pt>
                <c:pt idx="215">
                  <c:v>04.04.2017</c:v>
                </c:pt>
                <c:pt idx="216">
                  <c:v>05.04.2017</c:v>
                </c:pt>
                <c:pt idx="217">
                  <c:v>06.04.2017</c:v>
                </c:pt>
                <c:pt idx="218">
                  <c:v>07.04.2017</c:v>
                </c:pt>
                <c:pt idx="219">
                  <c:v>08.04.2017</c:v>
                </c:pt>
                <c:pt idx="220">
                  <c:v>09.04.2017</c:v>
                </c:pt>
                <c:pt idx="221">
                  <c:v>10.04.2017</c:v>
                </c:pt>
                <c:pt idx="222">
                  <c:v>11.04.2017</c:v>
                </c:pt>
                <c:pt idx="223">
                  <c:v>12.04.2017</c:v>
                </c:pt>
                <c:pt idx="224">
                  <c:v>13.04.2017</c:v>
                </c:pt>
                <c:pt idx="225">
                  <c:v>14.04.2017</c:v>
                </c:pt>
                <c:pt idx="226">
                  <c:v>15.04.2017</c:v>
                </c:pt>
                <c:pt idx="227">
                  <c:v>16.04.2017</c:v>
                </c:pt>
                <c:pt idx="228">
                  <c:v>17.04.2017</c:v>
                </c:pt>
                <c:pt idx="229">
                  <c:v>18.04.2017</c:v>
                </c:pt>
                <c:pt idx="230">
                  <c:v>19.04.2017</c:v>
                </c:pt>
                <c:pt idx="231">
                  <c:v>20.04.2017</c:v>
                </c:pt>
                <c:pt idx="232">
                  <c:v>21.04.2017</c:v>
                </c:pt>
                <c:pt idx="233">
                  <c:v>22.04.2017</c:v>
                </c:pt>
                <c:pt idx="234">
                  <c:v>23.04.2017</c:v>
                </c:pt>
                <c:pt idx="235">
                  <c:v>24.04.2017</c:v>
                </c:pt>
                <c:pt idx="236">
                  <c:v>25.04.2017</c:v>
                </c:pt>
                <c:pt idx="237">
                  <c:v>26.04.2017</c:v>
                </c:pt>
                <c:pt idx="238">
                  <c:v>27.04.2017</c:v>
                </c:pt>
                <c:pt idx="239">
                  <c:v>28.04.2017</c:v>
                </c:pt>
                <c:pt idx="240">
                  <c:v>29.04.2017</c:v>
                </c:pt>
                <c:pt idx="241">
                  <c:v>30.04.2017</c:v>
                </c:pt>
                <c:pt idx="242">
                  <c:v>01.05.2017</c:v>
                </c:pt>
                <c:pt idx="243">
                  <c:v>02.05.2017</c:v>
                </c:pt>
                <c:pt idx="244">
                  <c:v>03.05.2017</c:v>
                </c:pt>
                <c:pt idx="245">
                  <c:v>04.05.2017</c:v>
                </c:pt>
                <c:pt idx="246">
                  <c:v>05.05.2017</c:v>
                </c:pt>
                <c:pt idx="247">
                  <c:v>06.05.2017</c:v>
                </c:pt>
                <c:pt idx="248">
                  <c:v>07.05.2017</c:v>
                </c:pt>
                <c:pt idx="249">
                  <c:v>08.05.2017</c:v>
                </c:pt>
                <c:pt idx="250">
                  <c:v>09.05.2017</c:v>
                </c:pt>
                <c:pt idx="251">
                  <c:v>10.05.2017</c:v>
                </c:pt>
                <c:pt idx="252">
                  <c:v>11.05.2017</c:v>
                </c:pt>
                <c:pt idx="253">
                  <c:v>12.05.2017</c:v>
                </c:pt>
                <c:pt idx="254">
                  <c:v>13.05.2017</c:v>
                </c:pt>
                <c:pt idx="255">
                  <c:v>14.05.2017</c:v>
                </c:pt>
                <c:pt idx="256">
                  <c:v>15.05.2017</c:v>
                </c:pt>
                <c:pt idx="257">
                  <c:v>16.05.2017</c:v>
                </c:pt>
                <c:pt idx="258">
                  <c:v>17.05.2017</c:v>
                </c:pt>
                <c:pt idx="259">
                  <c:v>18.05.2017</c:v>
                </c:pt>
                <c:pt idx="260">
                  <c:v>19.05.2017</c:v>
                </c:pt>
                <c:pt idx="261">
                  <c:v>20.05.2017</c:v>
                </c:pt>
                <c:pt idx="262">
                  <c:v>21.05.2017</c:v>
                </c:pt>
                <c:pt idx="263">
                  <c:v>22.05.2017</c:v>
                </c:pt>
                <c:pt idx="264">
                  <c:v>23.05.2017</c:v>
                </c:pt>
                <c:pt idx="265">
                  <c:v>24.05.2017</c:v>
                </c:pt>
                <c:pt idx="266">
                  <c:v>25.05.2017</c:v>
                </c:pt>
                <c:pt idx="267">
                  <c:v>26.05.2017</c:v>
                </c:pt>
                <c:pt idx="268">
                  <c:v>27.05.2017</c:v>
                </c:pt>
                <c:pt idx="269">
                  <c:v>28.05.2017</c:v>
                </c:pt>
                <c:pt idx="270">
                  <c:v>29.05.2017</c:v>
                </c:pt>
                <c:pt idx="271">
                  <c:v>30.05.2017</c:v>
                </c:pt>
                <c:pt idx="272">
                  <c:v>31.05.2017</c:v>
                </c:pt>
                <c:pt idx="273">
                  <c:v>01.06.2017</c:v>
                </c:pt>
                <c:pt idx="274">
                  <c:v>02.06.2017</c:v>
                </c:pt>
                <c:pt idx="275">
                  <c:v>03.06.2017</c:v>
                </c:pt>
                <c:pt idx="276">
                  <c:v>04.06.2017</c:v>
                </c:pt>
                <c:pt idx="277">
                  <c:v>05.06.2017</c:v>
                </c:pt>
                <c:pt idx="278">
                  <c:v>06.06.2017</c:v>
                </c:pt>
                <c:pt idx="279">
                  <c:v>07.06.2017</c:v>
                </c:pt>
                <c:pt idx="280">
                  <c:v>08.06.2017</c:v>
                </c:pt>
                <c:pt idx="281">
                  <c:v>09.06.2017</c:v>
                </c:pt>
                <c:pt idx="282">
                  <c:v>10.06.2017</c:v>
                </c:pt>
                <c:pt idx="283">
                  <c:v>11.06.2017</c:v>
                </c:pt>
                <c:pt idx="284">
                  <c:v>12.06.2017</c:v>
                </c:pt>
                <c:pt idx="285">
                  <c:v>13.06.2017</c:v>
                </c:pt>
                <c:pt idx="286">
                  <c:v>14.06.2017</c:v>
                </c:pt>
                <c:pt idx="287">
                  <c:v>15.06.2017</c:v>
                </c:pt>
                <c:pt idx="288">
                  <c:v>16.06.2017</c:v>
                </c:pt>
                <c:pt idx="289">
                  <c:v>17.06.2017</c:v>
                </c:pt>
                <c:pt idx="290">
                  <c:v>18.06.2017</c:v>
                </c:pt>
                <c:pt idx="291">
                  <c:v>19.06.2017</c:v>
                </c:pt>
                <c:pt idx="292">
                  <c:v>20.06.2017</c:v>
                </c:pt>
                <c:pt idx="293">
                  <c:v>21.06.2017</c:v>
                </c:pt>
                <c:pt idx="294">
                  <c:v>22.06.2017</c:v>
                </c:pt>
                <c:pt idx="295">
                  <c:v>23.06.2017</c:v>
                </c:pt>
                <c:pt idx="296">
                  <c:v>24.06.2017</c:v>
                </c:pt>
                <c:pt idx="297">
                  <c:v>25.06.2017</c:v>
                </c:pt>
                <c:pt idx="298">
                  <c:v>26.06.2017</c:v>
                </c:pt>
                <c:pt idx="299">
                  <c:v>27.06.2017</c:v>
                </c:pt>
                <c:pt idx="300">
                  <c:v>28.06.2017</c:v>
                </c:pt>
                <c:pt idx="301">
                  <c:v>29.06.2017</c:v>
                </c:pt>
                <c:pt idx="302">
                  <c:v>30.06.2017</c:v>
                </c:pt>
                <c:pt idx="303">
                  <c:v>01.07.2017</c:v>
                </c:pt>
                <c:pt idx="304">
                  <c:v>02.07.2017</c:v>
                </c:pt>
                <c:pt idx="305">
                  <c:v>03.07.2017</c:v>
                </c:pt>
                <c:pt idx="306">
                  <c:v>04.07.2017</c:v>
                </c:pt>
                <c:pt idx="307">
                  <c:v>05.07.2017</c:v>
                </c:pt>
                <c:pt idx="308">
                  <c:v>06.07.2017</c:v>
                </c:pt>
                <c:pt idx="309">
                  <c:v>07.07.2017</c:v>
                </c:pt>
                <c:pt idx="310">
                  <c:v>08.07.2017</c:v>
                </c:pt>
                <c:pt idx="311">
                  <c:v>09.07.2017</c:v>
                </c:pt>
                <c:pt idx="312">
                  <c:v>10.07.2017</c:v>
                </c:pt>
                <c:pt idx="313">
                  <c:v>11.07.2017</c:v>
                </c:pt>
                <c:pt idx="314">
                  <c:v>12.07.2017</c:v>
                </c:pt>
                <c:pt idx="315">
                  <c:v>13.07.2017</c:v>
                </c:pt>
                <c:pt idx="316">
                  <c:v>14.07.2017</c:v>
                </c:pt>
                <c:pt idx="317">
                  <c:v>15.07.2017</c:v>
                </c:pt>
                <c:pt idx="318">
                  <c:v>16.07.2017</c:v>
                </c:pt>
                <c:pt idx="319">
                  <c:v>17.07.2017</c:v>
                </c:pt>
                <c:pt idx="320">
                  <c:v>18.07.2017</c:v>
                </c:pt>
                <c:pt idx="321">
                  <c:v>19.07.2017</c:v>
                </c:pt>
                <c:pt idx="322">
                  <c:v>20.07.2017</c:v>
                </c:pt>
                <c:pt idx="323">
                  <c:v>21.07.2017</c:v>
                </c:pt>
                <c:pt idx="324">
                  <c:v>22.07.2017</c:v>
                </c:pt>
                <c:pt idx="325">
                  <c:v>23.07.2017</c:v>
                </c:pt>
                <c:pt idx="326">
                  <c:v>24.07.2017</c:v>
                </c:pt>
                <c:pt idx="327">
                  <c:v>25.07.2017</c:v>
                </c:pt>
                <c:pt idx="328">
                  <c:v>26.07.2017</c:v>
                </c:pt>
                <c:pt idx="329">
                  <c:v>27.07.2017</c:v>
                </c:pt>
                <c:pt idx="330">
                  <c:v>28.07.2017</c:v>
                </c:pt>
                <c:pt idx="331">
                  <c:v>29.07.2017</c:v>
                </c:pt>
                <c:pt idx="332">
                  <c:v>30.07.2017</c:v>
                </c:pt>
                <c:pt idx="333">
                  <c:v>31.07.2017</c:v>
                </c:pt>
                <c:pt idx="334">
                  <c:v>01.08.2017</c:v>
                </c:pt>
                <c:pt idx="335">
                  <c:v>02.08.2017</c:v>
                </c:pt>
                <c:pt idx="336">
                  <c:v>03.08.2017</c:v>
                </c:pt>
                <c:pt idx="337">
                  <c:v>04.08.2017</c:v>
                </c:pt>
                <c:pt idx="338">
                  <c:v>05.08.2017</c:v>
                </c:pt>
                <c:pt idx="339">
                  <c:v>06.08.2017</c:v>
                </c:pt>
                <c:pt idx="340">
                  <c:v>07.08.2017</c:v>
                </c:pt>
                <c:pt idx="341">
                  <c:v>08.08.2017</c:v>
                </c:pt>
                <c:pt idx="342">
                  <c:v>09.08.2017</c:v>
                </c:pt>
                <c:pt idx="343">
                  <c:v>10.08.2017</c:v>
                </c:pt>
                <c:pt idx="344">
                  <c:v>11.08.2017</c:v>
                </c:pt>
                <c:pt idx="345">
                  <c:v>12.08.2017</c:v>
                </c:pt>
                <c:pt idx="346">
                  <c:v>13.08.2017</c:v>
                </c:pt>
                <c:pt idx="347">
                  <c:v>14.08.2017</c:v>
                </c:pt>
                <c:pt idx="348">
                  <c:v>15.08.2017</c:v>
                </c:pt>
                <c:pt idx="349">
                  <c:v>16.08.2017</c:v>
                </c:pt>
                <c:pt idx="350">
                  <c:v>17.08.2017</c:v>
                </c:pt>
                <c:pt idx="351">
                  <c:v>18.08.2017</c:v>
                </c:pt>
                <c:pt idx="352">
                  <c:v>19.08.2017</c:v>
                </c:pt>
                <c:pt idx="353">
                  <c:v>20.08.2017</c:v>
                </c:pt>
                <c:pt idx="354">
                  <c:v>21.08.2017</c:v>
                </c:pt>
                <c:pt idx="355">
                  <c:v>22.08.2017</c:v>
                </c:pt>
                <c:pt idx="356">
                  <c:v>23.08.2017</c:v>
                </c:pt>
                <c:pt idx="357">
                  <c:v>24.08.2017</c:v>
                </c:pt>
                <c:pt idx="358">
                  <c:v>25.08.2017</c:v>
                </c:pt>
                <c:pt idx="359">
                  <c:v>26.08.2017</c:v>
                </c:pt>
                <c:pt idx="360">
                  <c:v>27.08.2017</c:v>
                </c:pt>
                <c:pt idx="361">
                  <c:v>28.08.2017</c:v>
                </c:pt>
                <c:pt idx="362">
                  <c:v>29.08.2017</c:v>
                </c:pt>
                <c:pt idx="363">
                  <c:v>30.08.2017</c:v>
                </c:pt>
                <c:pt idx="364">
                  <c:v>31.08.2017</c:v>
                </c:pt>
              </c:strCache>
            </c:strRef>
          </c:cat>
          <c:val>
            <c:numRef>
              <c:f>Sheet1!$B$2:$B$366</c:f>
              <c:numCache>
                <c:formatCode>General</c:formatCode>
                <c:ptCount val="365"/>
                <c:pt idx="0">
                  <c:v>9940</c:v>
                </c:pt>
                <c:pt idx="1">
                  <c:v>9983</c:v>
                </c:pt>
                <c:pt idx="2">
                  <c:v>10042</c:v>
                </c:pt>
                <c:pt idx="3">
                  <c:v>10118</c:v>
                </c:pt>
                <c:pt idx="4">
                  <c:v>10161</c:v>
                </c:pt>
                <c:pt idx="5">
                  <c:v>10168</c:v>
                </c:pt>
                <c:pt idx="6">
                  <c:v>10172</c:v>
                </c:pt>
                <c:pt idx="7">
                  <c:v>10178</c:v>
                </c:pt>
                <c:pt idx="8">
                  <c:v>10188</c:v>
                </c:pt>
                <c:pt idx="9">
                  <c:v>10192</c:v>
                </c:pt>
                <c:pt idx="10">
                  <c:v>10192</c:v>
                </c:pt>
                <c:pt idx="11">
                  <c:v>10199</c:v>
                </c:pt>
                <c:pt idx="12">
                  <c:v>10208</c:v>
                </c:pt>
                <c:pt idx="13">
                  <c:v>10214</c:v>
                </c:pt>
                <c:pt idx="14">
                  <c:v>10216</c:v>
                </c:pt>
                <c:pt idx="15">
                  <c:v>10219</c:v>
                </c:pt>
                <c:pt idx="16">
                  <c:v>10225</c:v>
                </c:pt>
                <c:pt idx="17">
                  <c:v>10231</c:v>
                </c:pt>
                <c:pt idx="18">
                  <c:v>10233</c:v>
                </c:pt>
                <c:pt idx="19">
                  <c:v>10240</c:v>
                </c:pt>
                <c:pt idx="20">
                  <c:v>10248</c:v>
                </c:pt>
                <c:pt idx="21">
                  <c:v>10256</c:v>
                </c:pt>
                <c:pt idx="22">
                  <c:v>10269</c:v>
                </c:pt>
                <c:pt idx="23">
                  <c:v>10277</c:v>
                </c:pt>
                <c:pt idx="24">
                  <c:v>10281</c:v>
                </c:pt>
                <c:pt idx="25">
                  <c:v>10291</c:v>
                </c:pt>
                <c:pt idx="26">
                  <c:v>10292</c:v>
                </c:pt>
                <c:pt idx="27">
                  <c:v>10302</c:v>
                </c:pt>
                <c:pt idx="28">
                  <c:v>10305</c:v>
                </c:pt>
                <c:pt idx="29">
                  <c:v>10306</c:v>
                </c:pt>
                <c:pt idx="30">
                  <c:v>10309</c:v>
                </c:pt>
                <c:pt idx="31">
                  <c:v>10315</c:v>
                </c:pt>
                <c:pt idx="32">
                  <c:v>10321</c:v>
                </c:pt>
                <c:pt idx="33">
                  <c:v>10324</c:v>
                </c:pt>
                <c:pt idx="34">
                  <c:v>10332</c:v>
                </c:pt>
                <c:pt idx="35">
                  <c:v>10338</c:v>
                </c:pt>
                <c:pt idx="36">
                  <c:v>10346</c:v>
                </c:pt>
                <c:pt idx="37">
                  <c:v>10351</c:v>
                </c:pt>
                <c:pt idx="38">
                  <c:v>10358</c:v>
                </c:pt>
                <c:pt idx="39">
                  <c:v>10365</c:v>
                </c:pt>
                <c:pt idx="40">
                  <c:v>10369</c:v>
                </c:pt>
                <c:pt idx="41">
                  <c:v>10458</c:v>
                </c:pt>
                <c:pt idx="42">
                  <c:v>10461</c:v>
                </c:pt>
                <c:pt idx="43">
                  <c:v>10471</c:v>
                </c:pt>
                <c:pt idx="44">
                  <c:v>10473</c:v>
                </c:pt>
                <c:pt idx="45">
                  <c:v>10478</c:v>
                </c:pt>
                <c:pt idx="46">
                  <c:v>10486</c:v>
                </c:pt>
                <c:pt idx="47">
                  <c:v>10495</c:v>
                </c:pt>
                <c:pt idx="48">
                  <c:v>10503</c:v>
                </c:pt>
                <c:pt idx="49">
                  <c:v>10512</c:v>
                </c:pt>
                <c:pt idx="50">
                  <c:v>10515</c:v>
                </c:pt>
                <c:pt idx="51">
                  <c:v>10522</c:v>
                </c:pt>
                <c:pt idx="52">
                  <c:v>10525</c:v>
                </c:pt>
                <c:pt idx="53">
                  <c:v>10540</c:v>
                </c:pt>
                <c:pt idx="54">
                  <c:v>10553</c:v>
                </c:pt>
                <c:pt idx="55">
                  <c:v>10562</c:v>
                </c:pt>
                <c:pt idx="56">
                  <c:v>10573</c:v>
                </c:pt>
                <c:pt idx="57">
                  <c:v>10582</c:v>
                </c:pt>
                <c:pt idx="58">
                  <c:v>10589</c:v>
                </c:pt>
                <c:pt idx="60">
                  <c:v>10607</c:v>
                </c:pt>
                <c:pt idx="61">
                  <c:v>10614</c:v>
                </c:pt>
                <c:pt idx="62">
                  <c:v>10618</c:v>
                </c:pt>
                <c:pt idx="63">
                  <c:v>10632</c:v>
                </c:pt>
                <c:pt idx="64">
                  <c:v>10634</c:v>
                </c:pt>
                <c:pt idx="65">
                  <c:v>10642</c:v>
                </c:pt>
                <c:pt idx="66">
                  <c:v>10653</c:v>
                </c:pt>
                <c:pt idx="67">
                  <c:v>10665</c:v>
                </c:pt>
                <c:pt idx="68">
                  <c:v>10676</c:v>
                </c:pt>
                <c:pt idx="69">
                  <c:v>10691</c:v>
                </c:pt>
                <c:pt idx="70">
                  <c:v>10704</c:v>
                </c:pt>
                <c:pt idx="71">
                  <c:v>10718</c:v>
                </c:pt>
                <c:pt idx="72">
                  <c:v>10723</c:v>
                </c:pt>
                <c:pt idx="73">
                  <c:v>10731</c:v>
                </c:pt>
                <c:pt idx="74">
                  <c:v>10742</c:v>
                </c:pt>
                <c:pt idx="75">
                  <c:v>10762</c:v>
                </c:pt>
                <c:pt idx="76">
                  <c:v>10769</c:v>
                </c:pt>
                <c:pt idx="77">
                  <c:v>10776</c:v>
                </c:pt>
                <c:pt idx="78">
                  <c:v>10789</c:v>
                </c:pt>
                <c:pt idx="79">
                  <c:v>10795</c:v>
                </c:pt>
                <c:pt idx="80">
                  <c:v>10797</c:v>
                </c:pt>
                <c:pt idx="81">
                  <c:v>10809</c:v>
                </c:pt>
                <c:pt idx="82">
                  <c:v>10816</c:v>
                </c:pt>
                <c:pt idx="83">
                  <c:v>10840</c:v>
                </c:pt>
                <c:pt idx="84">
                  <c:v>10854</c:v>
                </c:pt>
                <c:pt idx="85">
                  <c:v>10855</c:v>
                </c:pt>
                <c:pt idx="86">
                  <c:v>10862</c:v>
                </c:pt>
                <c:pt idx="87">
                  <c:v>10873</c:v>
                </c:pt>
                <c:pt idx="88">
                  <c:v>10886</c:v>
                </c:pt>
                <c:pt idx="89">
                  <c:v>10890</c:v>
                </c:pt>
                <c:pt idx="90">
                  <c:v>10893</c:v>
                </c:pt>
                <c:pt idx="91">
                  <c:v>10902</c:v>
                </c:pt>
                <c:pt idx="92">
                  <c:v>10903</c:v>
                </c:pt>
                <c:pt idx="93">
                  <c:v>10913</c:v>
                </c:pt>
                <c:pt idx="94">
                  <c:v>10920</c:v>
                </c:pt>
                <c:pt idx="95">
                  <c:v>10928</c:v>
                </c:pt>
                <c:pt idx="96">
                  <c:v>10937</c:v>
                </c:pt>
                <c:pt idx="97">
                  <c:v>10949</c:v>
                </c:pt>
                <c:pt idx="98">
                  <c:v>10957</c:v>
                </c:pt>
                <c:pt idx="99">
                  <c:v>10961</c:v>
                </c:pt>
                <c:pt idx="100">
                  <c:v>10968</c:v>
                </c:pt>
                <c:pt idx="101">
                  <c:v>10977</c:v>
                </c:pt>
                <c:pt idx="102">
                  <c:v>10982</c:v>
                </c:pt>
                <c:pt idx="103">
                  <c:v>10987</c:v>
                </c:pt>
                <c:pt idx="104">
                  <c:v>10995</c:v>
                </c:pt>
                <c:pt idx="105">
                  <c:v>11007</c:v>
                </c:pt>
                <c:pt idx="106">
                  <c:v>11022</c:v>
                </c:pt>
                <c:pt idx="107">
                  <c:v>11035</c:v>
                </c:pt>
                <c:pt idx="108">
                  <c:v>11049</c:v>
                </c:pt>
                <c:pt idx="109">
                  <c:v>11059</c:v>
                </c:pt>
                <c:pt idx="110">
                  <c:v>11069</c:v>
                </c:pt>
                <c:pt idx="111">
                  <c:v>11085</c:v>
                </c:pt>
                <c:pt idx="112">
                  <c:v>11092</c:v>
                </c:pt>
                <c:pt idx="113">
                  <c:v>11098</c:v>
                </c:pt>
                <c:pt idx="114">
                  <c:v>11104</c:v>
                </c:pt>
                <c:pt idx="115">
                  <c:v>11110</c:v>
                </c:pt>
                <c:pt idx="116">
                  <c:v>11114</c:v>
                </c:pt>
                <c:pt idx="117">
                  <c:v>11121</c:v>
                </c:pt>
                <c:pt idx="118">
                  <c:v>11132</c:v>
                </c:pt>
                <c:pt idx="120">
                  <c:v>11188</c:v>
                </c:pt>
                <c:pt idx="121">
                  <c:v>11218</c:v>
                </c:pt>
                <c:pt idx="122">
                  <c:v>11227</c:v>
                </c:pt>
                <c:pt idx="123">
                  <c:v>11234</c:v>
                </c:pt>
                <c:pt idx="124">
                  <c:v>11289</c:v>
                </c:pt>
                <c:pt idx="125">
                  <c:v>11345</c:v>
                </c:pt>
                <c:pt idx="126">
                  <c:v>11381</c:v>
                </c:pt>
                <c:pt idx="127">
                  <c:v>11411</c:v>
                </c:pt>
                <c:pt idx="128">
                  <c:v>11432</c:v>
                </c:pt>
                <c:pt idx="129">
                  <c:v>11465</c:v>
                </c:pt>
                <c:pt idx="130">
                  <c:v>11495</c:v>
                </c:pt>
                <c:pt idx="131">
                  <c:v>11546</c:v>
                </c:pt>
                <c:pt idx="132">
                  <c:v>11652</c:v>
                </c:pt>
                <c:pt idx="133">
                  <c:v>11689</c:v>
                </c:pt>
                <c:pt idx="134">
                  <c:v>11701</c:v>
                </c:pt>
                <c:pt idx="135">
                  <c:v>11710</c:v>
                </c:pt>
                <c:pt idx="136">
                  <c:v>11716</c:v>
                </c:pt>
                <c:pt idx="137">
                  <c:v>11728</c:v>
                </c:pt>
                <c:pt idx="138">
                  <c:v>11742</c:v>
                </c:pt>
                <c:pt idx="139">
                  <c:v>11751</c:v>
                </c:pt>
                <c:pt idx="140">
                  <c:v>11753</c:v>
                </c:pt>
                <c:pt idx="141">
                  <c:v>11755</c:v>
                </c:pt>
                <c:pt idx="142">
                  <c:v>11758</c:v>
                </c:pt>
                <c:pt idx="143">
                  <c:v>11765</c:v>
                </c:pt>
                <c:pt idx="144">
                  <c:v>11775</c:v>
                </c:pt>
                <c:pt idx="145">
                  <c:v>11788</c:v>
                </c:pt>
                <c:pt idx="146">
                  <c:v>11803</c:v>
                </c:pt>
                <c:pt idx="147">
                  <c:v>11817</c:v>
                </c:pt>
                <c:pt idx="148">
                  <c:v>11828</c:v>
                </c:pt>
                <c:pt idx="149">
                  <c:v>11840</c:v>
                </c:pt>
                <c:pt idx="150">
                  <c:v>11854</c:v>
                </c:pt>
                <c:pt idx="151">
                  <c:v>11861</c:v>
                </c:pt>
                <c:pt idx="152">
                  <c:v>11879</c:v>
                </c:pt>
                <c:pt idx="153">
                  <c:v>11902</c:v>
                </c:pt>
                <c:pt idx="154">
                  <c:v>11919</c:v>
                </c:pt>
                <c:pt idx="155">
                  <c:v>11933</c:v>
                </c:pt>
                <c:pt idx="156">
                  <c:v>11939</c:v>
                </c:pt>
                <c:pt idx="157">
                  <c:v>11951</c:v>
                </c:pt>
                <c:pt idx="158">
                  <c:v>11962</c:v>
                </c:pt>
                <c:pt idx="159">
                  <c:v>11980</c:v>
                </c:pt>
                <c:pt idx="160">
                  <c:v>11988</c:v>
                </c:pt>
                <c:pt idx="161">
                  <c:v>11992</c:v>
                </c:pt>
                <c:pt idx="162">
                  <c:v>12006</c:v>
                </c:pt>
                <c:pt idx="163">
                  <c:v>12014</c:v>
                </c:pt>
                <c:pt idx="164">
                  <c:v>12027</c:v>
                </c:pt>
                <c:pt idx="165">
                  <c:v>12035</c:v>
                </c:pt>
                <c:pt idx="166">
                  <c:v>12038</c:v>
                </c:pt>
                <c:pt idx="167">
                  <c:v>12054</c:v>
                </c:pt>
                <c:pt idx="168">
                  <c:v>12060</c:v>
                </c:pt>
                <c:pt idx="169">
                  <c:v>12069</c:v>
                </c:pt>
                <c:pt idx="170">
                  <c:v>12084</c:v>
                </c:pt>
                <c:pt idx="171">
                  <c:v>12097</c:v>
                </c:pt>
                <c:pt idx="172">
                  <c:v>12108</c:v>
                </c:pt>
                <c:pt idx="173">
                  <c:v>12127</c:v>
                </c:pt>
                <c:pt idx="174">
                  <c:v>12142</c:v>
                </c:pt>
                <c:pt idx="175">
                  <c:v>12153</c:v>
                </c:pt>
                <c:pt idx="176">
                  <c:v>12177</c:v>
                </c:pt>
                <c:pt idx="177">
                  <c:v>12200</c:v>
                </c:pt>
                <c:pt idx="178">
                  <c:v>12213</c:v>
                </c:pt>
                <c:pt idx="180">
                  <c:v>12263</c:v>
                </c:pt>
                <c:pt idx="181">
                  <c:v>12277</c:v>
                </c:pt>
                <c:pt idx="182">
                  <c:v>12292</c:v>
                </c:pt>
                <c:pt idx="183">
                  <c:v>12309</c:v>
                </c:pt>
                <c:pt idx="184">
                  <c:v>12323</c:v>
                </c:pt>
                <c:pt idx="185">
                  <c:v>12330</c:v>
                </c:pt>
                <c:pt idx="186">
                  <c:v>12342</c:v>
                </c:pt>
                <c:pt idx="187">
                  <c:v>12359</c:v>
                </c:pt>
                <c:pt idx="188">
                  <c:v>12370</c:v>
                </c:pt>
                <c:pt idx="189">
                  <c:v>12376</c:v>
                </c:pt>
                <c:pt idx="190">
                  <c:v>12383</c:v>
                </c:pt>
                <c:pt idx="191">
                  <c:v>12391</c:v>
                </c:pt>
                <c:pt idx="192">
                  <c:v>12392</c:v>
                </c:pt>
                <c:pt idx="193">
                  <c:v>12398</c:v>
                </c:pt>
                <c:pt idx="194">
                  <c:v>12403</c:v>
                </c:pt>
                <c:pt idx="195">
                  <c:v>12404</c:v>
                </c:pt>
                <c:pt idx="196">
                  <c:v>12406</c:v>
                </c:pt>
                <c:pt idx="197">
                  <c:v>12409</c:v>
                </c:pt>
                <c:pt idx="198">
                  <c:v>12415</c:v>
                </c:pt>
                <c:pt idx="199">
                  <c:v>12428</c:v>
                </c:pt>
                <c:pt idx="200">
                  <c:v>12436</c:v>
                </c:pt>
                <c:pt idx="201">
                  <c:v>12443</c:v>
                </c:pt>
                <c:pt idx="202">
                  <c:v>12449</c:v>
                </c:pt>
                <c:pt idx="203">
                  <c:v>12453</c:v>
                </c:pt>
                <c:pt idx="204">
                  <c:v>12457</c:v>
                </c:pt>
                <c:pt idx="205">
                  <c:v>12461</c:v>
                </c:pt>
                <c:pt idx="206">
                  <c:v>12464</c:v>
                </c:pt>
                <c:pt idx="207">
                  <c:v>12467</c:v>
                </c:pt>
                <c:pt idx="208">
                  <c:v>12472</c:v>
                </c:pt>
                <c:pt idx="209">
                  <c:v>12474</c:v>
                </c:pt>
                <c:pt idx="210">
                  <c:v>12484</c:v>
                </c:pt>
                <c:pt idx="211">
                  <c:v>12488</c:v>
                </c:pt>
                <c:pt idx="212">
                  <c:v>12493</c:v>
                </c:pt>
                <c:pt idx="213">
                  <c:v>12495</c:v>
                </c:pt>
                <c:pt idx="214">
                  <c:v>12504</c:v>
                </c:pt>
                <c:pt idx="215">
                  <c:v>12507</c:v>
                </c:pt>
                <c:pt idx="216">
                  <c:v>12511</c:v>
                </c:pt>
                <c:pt idx="217">
                  <c:v>12520</c:v>
                </c:pt>
                <c:pt idx="218">
                  <c:v>12536</c:v>
                </c:pt>
                <c:pt idx="219">
                  <c:v>12544</c:v>
                </c:pt>
                <c:pt idx="220">
                  <c:v>12550</c:v>
                </c:pt>
                <c:pt idx="221">
                  <c:v>12565</c:v>
                </c:pt>
                <c:pt idx="222">
                  <c:v>12573</c:v>
                </c:pt>
                <c:pt idx="223">
                  <c:v>12581</c:v>
                </c:pt>
                <c:pt idx="224">
                  <c:v>12586</c:v>
                </c:pt>
                <c:pt idx="225">
                  <c:v>12587</c:v>
                </c:pt>
                <c:pt idx="226">
                  <c:v>12588</c:v>
                </c:pt>
                <c:pt idx="227">
                  <c:v>12592</c:v>
                </c:pt>
                <c:pt idx="228">
                  <c:v>12603</c:v>
                </c:pt>
                <c:pt idx="229">
                  <c:v>12614</c:v>
                </c:pt>
                <c:pt idx="230">
                  <c:v>12623</c:v>
                </c:pt>
                <c:pt idx="231">
                  <c:v>12632</c:v>
                </c:pt>
                <c:pt idx="232">
                  <c:v>12663</c:v>
                </c:pt>
                <c:pt idx="233">
                  <c:v>12671</c:v>
                </c:pt>
                <c:pt idx="234">
                  <c:v>12704</c:v>
                </c:pt>
                <c:pt idx="235">
                  <c:v>12709</c:v>
                </c:pt>
                <c:pt idx="236">
                  <c:v>12741</c:v>
                </c:pt>
                <c:pt idx="237">
                  <c:v>12834</c:v>
                </c:pt>
                <c:pt idx="238">
                  <c:v>12862</c:v>
                </c:pt>
                <c:pt idx="240">
                  <c:v>12875</c:v>
                </c:pt>
                <c:pt idx="241">
                  <c:v>12884</c:v>
                </c:pt>
                <c:pt idx="242">
                  <c:v>12888</c:v>
                </c:pt>
                <c:pt idx="243">
                  <c:v>12898</c:v>
                </c:pt>
                <c:pt idx="244">
                  <c:v>12906</c:v>
                </c:pt>
                <c:pt idx="245">
                  <c:v>12909</c:v>
                </c:pt>
                <c:pt idx="246">
                  <c:v>12911</c:v>
                </c:pt>
                <c:pt idx="247">
                  <c:v>12915</c:v>
                </c:pt>
                <c:pt idx="248">
                  <c:v>12916</c:v>
                </c:pt>
                <c:pt idx="249">
                  <c:v>12921</c:v>
                </c:pt>
                <c:pt idx="250">
                  <c:v>12934</c:v>
                </c:pt>
                <c:pt idx="251">
                  <c:v>12934</c:v>
                </c:pt>
                <c:pt idx="252">
                  <c:v>12944</c:v>
                </c:pt>
                <c:pt idx="253">
                  <c:v>12954</c:v>
                </c:pt>
                <c:pt idx="254">
                  <c:v>12962</c:v>
                </c:pt>
                <c:pt idx="255">
                  <c:v>12969</c:v>
                </c:pt>
                <c:pt idx="256">
                  <c:v>12980</c:v>
                </c:pt>
                <c:pt idx="257">
                  <c:v>13024</c:v>
                </c:pt>
                <c:pt idx="258">
                  <c:v>13034</c:v>
                </c:pt>
                <c:pt idx="259">
                  <c:v>13048</c:v>
                </c:pt>
                <c:pt idx="260">
                  <c:v>13055</c:v>
                </c:pt>
                <c:pt idx="261">
                  <c:v>13063</c:v>
                </c:pt>
                <c:pt idx="262">
                  <c:v>13063</c:v>
                </c:pt>
                <c:pt idx="263">
                  <c:v>13067</c:v>
                </c:pt>
                <c:pt idx="264">
                  <c:v>13068</c:v>
                </c:pt>
                <c:pt idx="265">
                  <c:v>13071</c:v>
                </c:pt>
                <c:pt idx="266">
                  <c:v>13074</c:v>
                </c:pt>
                <c:pt idx="267">
                  <c:v>13073</c:v>
                </c:pt>
                <c:pt idx="268">
                  <c:v>13075</c:v>
                </c:pt>
                <c:pt idx="269">
                  <c:v>13077</c:v>
                </c:pt>
                <c:pt idx="270">
                  <c:v>13081</c:v>
                </c:pt>
                <c:pt idx="271">
                  <c:v>13088</c:v>
                </c:pt>
                <c:pt idx="272">
                  <c:v>13099</c:v>
                </c:pt>
                <c:pt idx="273">
                  <c:v>13097</c:v>
                </c:pt>
                <c:pt idx="274">
                  <c:v>13104</c:v>
                </c:pt>
                <c:pt idx="275">
                  <c:v>13104</c:v>
                </c:pt>
                <c:pt idx="276">
                  <c:v>13107</c:v>
                </c:pt>
                <c:pt idx="277">
                  <c:v>13113</c:v>
                </c:pt>
                <c:pt idx="278">
                  <c:v>13124</c:v>
                </c:pt>
                <c:pt idx="279">
                  <c:v>13135</c:v>
                </c:pt>
                <c:pt idx="280">
                  <c:v>13145</c:v>
                </c:pt>
                <c:pt idx="281">
                  <c:v>13151</c:v>
                </c:pt>
                <c:pt idx="282">
                  <c:v>13161</c:v>
                </c:pt>
                <c:pt idx="283">
                  <c:v>13170</c:v>
                </c:pt>
                <c:pt idx="284">
                  <c:v>13187</c:v>
                </c:pt>
                <c:pt idx="285">
                  <c:v>13208</c:v>
                </c:pt>
                <c:pt idx="286">
                  <c:v>13215</c:v>
                </c:pt>
                <c:pt idx="287">
                  <c:v>13224</c:v>
                </c:pt>
                <c:pt idx="288">
                  <c:v>13231</c:v>
                </c:pt>
                <c:pt idx="289">
                  <c:v>13234</c:v>
                </c:pt>
                <c:pt idx="290">
                  <c:v>13241</c:v>
                </c:pt>
                <c:pt idx="291">
                  <c:v>13249</c:v>
                </c:pt>
                <c:pt idx="292">
                  <c:v>13254</c:v>
                </c:pt>
                <c:pt idx="293">
                  <c:v>13257</c:v>
                </c:pt>
                <c:pt idx="294">
                  <c:v>13260</c:v>
                </c:pt>
                <c:pt idx="295">
                  <c:v>13269</c:v>
                </c:pt>
                <c:pt idx="296">
                  <c:v>13290</c:v>
                </c:pt>
                <c:pt idx="297">
                  <c:v>13295</c:v>
                </c:pt>
                <c:pt idx="298">
                  <c:v>13295</c:v>
                </c:pt>
                <c:pt idx="300">
                  <c:v>13318</c:v>
                </c:pt>
                <c:pt idx="301">
                  <c:v>13324</c:v>
                </c:pt>
                <c:pt idx="302">
                  <c:v>13330</c:v>
                </c:pt>
                <c:pt idx="303">
                  <c:v>13334</c:v>
                </c:pt>
                <c:pt idx="304">
                  <c:v>13345</c:v>
                </c:pt>
                <c:pt idx="305">
                  <c:v>13351</c:v>
                </c:pt>
                <c:pt idx="306">
                  <c:v>13363</c:v>
                </c:pt>
                <c:pt idx="307">
                  <c:v>13367</c:v>
                </c:pt>
                <c:pt idx="308">
                  <c:v>13372</c:v>
                </c:pt>
                <c:pt idx="309">
                  <c:v>13381</c:v>
                </c:pt>
                <c:pt idx="310">
                  <c:v>13384</c:v>
                </c:pt>
                <c:pt idx="311">
                  <c:v>13390</c:v>
                </c:pt>
                <c:pt idx="312">
                  <c:v>13393</c:v>
                </c:pt>
                <c:pt idx="313">
                  <c:v>13403</c:v>
                </c:pt>
                <c:pt idx="314">
                  <c:v>13412</c:v>
                </c:pt>
                <c:pt idx="315">
                  <c:v>13415</c:v>
                </c:pt>
                <c:pt idx="316">
                  <c:v>13423</c:v>
                </c:pt>
                <c:pt idx="317">
                  <c:v>13428</c:v>
                </c:pt>
                <c:pt idx="318">
                  <c:v>13437</c:v>
                </c:pt>
                <c:pt idx="319">
                  <c:v>13446</c:v>
                </c:pt>
                <c:pt idx="320">
                  <c:v>13462</c:v>
                </c:pt>
                <c:pt idx="321">
                  <c:v>13462</c:v>
                </c:pt>
                <c:pt idx="322">
                  <c:v>13467</c:v>
                </c:pt>
                <c:pt idx="323">
                  <c:v>13474</c:v>
                </c:pt>
                <c:pt idx="324">
                  <c:v>13488</c:v>
                </c:pt>
                <c:pt idx="325">
                  <c:v>13494</c:v>
                </c:pt>
                <c:pt idx="326">
                  <c:v>13501</c:v>
                </c:pt>
                <c:pt idx="327">
                  <c:v>13503</c:v>
                </c:pt>
                <c:pt idx="328">
                  <c:v>13513</c:v>
                </c:pt>
                <c:pt idx="329">
                  <c:v>13517</c:v>
                </c:pt>
                <c:pt idx="330">
                  <c:v>13522</c:v>
                </c:pt>
                <c:pt idx="331">
                  <c:v>13526</c:v>
                </c:pt>
                <c:pt idx="332">
                  <c:v>13530</c:v>
                </c:pt>
                <c:pt idx="333">
                  <c:v>13530</c:v>
                </c:pt>
                <c:pt idx="334">
                  <c:v>13535</c:v>
                </c:pt>
                <c:pt idx="335">
                  <c:v>13541</c:v>
                </c:pt>
                <c:pt idx="336">
                  <c:v>13549</c:v>
                </c:pt>
                <c:pt idx="337">
                  <c:v>13550</c:v>
                </c:pt>
                <c:pt idx="338">
                  <c:v>13555</c:v>
                </c:pt>
                <c:pt idx="339">
                  <c:v>13559</c:v>
                </c:pt>
                <c:pt idx="340">
                  <c:v>13565</c:v>
                </c:pt>
                <c:pt idx="341">
                  <c:v>13569</c:v>
                </c:pt>
                <c:pt idx="342">
                  <c:v>13571</c:v>
                </c:pt>
                <c:pt idx="343">
                  <c:v>13572</c:v>
                </c:pt>
                <c:pt idx="344">
                  <c:v>13576</c:v>
                </c:pt>
                <c:pt idx="345">
                  <c:v>13577</c:v>
                </c:pt>
                <c:pt idx="346">
                  <c:v>13579</c:v>
                </c:pt>
                <c:pt idx="347">
                  <c:v>13583</c:v>
                </c:pt>
                <c:pt idx="348">
                  <c:v>13586</c:v>
                </c:pt>
                <c:pt idx="349">
                  <c:v>13587</c:v>
                </c:pt>
                <c:pt idx="350">
                  <c:v>13593</c:v>
                </c:pt>
                <c:pt idx="351">
                  <c:v>13608</c:v>
                </c:pt>
                <c:pt idx="352">
                  <c:v>13613</c:v>
                </c:pt>
                <c:pt idx="353">
                  <c:v>13632</c:v>
                </c:pt>
                <c:pt idx="354">
                  <c:v>13656</c:v>
                </c:pt>
                <c:pt idx="355">
                  <c:v>13662</c:v>
                </c:pt>
                <c:pt idx="356">
                  <c:v>13666</c:v>
                </c:pt>
                <c:pt idx="357">
                  <c:v>13669</c:v>
                </c:pt>
                <c:pt idx="358">
                  <c:v>13673</c:v>
                </c:pt>
                <c:pt idx="360">
                  <c:v>13682</c:v>
                </c:pt>
                <c:pt idx="361">
                  <c:v>13685</c:v>
                </c:pt>
                <c:pt idx="362">
                  <c:v>13698</c:v>
                </c:pt>
                <c:pt idx="363">
                  <c:v>13706</c:v>
                </c:pt>
                <c:pt idx="364">
                  <c:v>13713</c:v>
                </c:pt>
              </c:numCache>
            </c:numRef>
          </c:val>
          <c:smooth val="0"/>
          <c:extLst>
            <c:ext xmlns:c16="http://schemas.microsoft.com/office/drawing/2014/chart" uri="{C3380CC4-5D6E-409C-BE32-E72D297353CC}">
              <c16:uniqueId val="{00000000-477D-4B71-9E3F-93C205EFACD0}"/>
            </c:ext>
          </c:extLst>
        </c:ser>
        <c:dLbls>
          <c:showLegendKey val="0"/>
          <c:showVal val="0"/>
          <c:showCatName val="0"/>
          <c:showSerName val="0"/>
          <c:showPercent val="0"/>
          <c:showBubbleSize val="0"/>
        </c:dLbls>
        <c:smooth val="0"/>
        <c:axId val="285055136"/>
        <c:axId val="285056120"/>
      </c:lineChart>
      <c:catAx>
        <c:axId val="285055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056120"/>
        <c:crosses val="autoZero"/>
        <c:auto val="1"/>
        <c:lblAlgn val="ctr"/>
        <c:lblOffset val="100"/>
        <c:noMultiLvlLbl val="0"/>
      </c:catAx>
      <c:valAx>
        <c:axId val="285056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055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Sheet1!$A$2:$A$366</c:f>
              <c:strCache>
                <c:ptCount val="365"/>
                <c:pt idx="0">
                  <c:v>01.09.2016</c:v>
                </c:pt>
                <c:pt idx="1">
                  <c:v>02.09.2016</c:v>
                </c:pt>
                <c:pt idx="2">
                  <c:v>03.09.2016</c:v>
                </c:pt>
                <c:pt idx="3">
                  <c:v>04.09.2016</c:v>
                </c:pt>
                <c:pt idx="4">
                  <c:v>05.09.2016</c:v>
                </c:pt>
                <c:pt idx="5">
                  <c:v>06.09.2016</c:v>
                </c:pt>
                <c:pt idx="6">
                  <c:v>07.09.2016</c:v>
                </c:pt>
                <c:pt idx="7">
                  <c:v>08.09.2016</c:v>
                </c:pt>
                <c:pt idx="8">
                  <c:v>09.09.2016</c:v>
                </c:pt>
                <c:pt idx="9">
                  <c:v>10.09.2016</c:v>
                </c:pt>
                <c:pt idx="10">
                  <c:v>11.09.2016</c:v>
                </c:pt>
                <c:pt idx="11">
                  <c:v>12.09.2016</c:v>
                </c:pt>
                <c:pt idx="12">
                  <c:v>13.09.2016</c:v>
                </c:pt>
                <c:pt idx="13">
                  <c:v>14.09.2016</c:v>
                </c:pt>
                <c:pt idx="14">
                  <c:v>15.09.2016</c:v>
                </c:pt>
                <c:pt idx="15">
                  <c:v>16.09.2016</c:v>
                </c:pt>
                <c:pt idx="16">
                  <c:v>17.09.2016</c:v>
                </c:pt>
                <c:pt idx="17">
                  <c:v>18.09.2016</c:v>
                </c:pt>
                <c:pt idx="18">
                  <c:v>19.09.2016</c:v>
                </c:pt>
                <c:pt idx="19">
                  <c:v>20.09.2016</c:v>
                </c:pt>
                <c:pt idx="20">
                  <c:v>21.09.2016</c:v>
                </c:pt>
                <c:pt idx="21">
                  <c:v>22.09.2016</c:v>
                </c:pt>
                <c:pt idx="22">
                  <c:v>23.09.2016</c:v>
                </c:pt>
                <c:pt idx="23">
                  <c:v>24.09.2016</c:v>
                </c:pt>
                <c:pt idx="24">
                  <c:v>25.09.2016</c:v>
                </c:pt>
                <c:pt idx="25">
                  <c:v>26.09.2016</c:v>
                </c:pt>
                <c:pt idx="26">
                  <c:v>27.09.2016</c:v>
                </c:pt>
                <c:pt idx="27">
                  <c:v>28.09.2016</c:v>
                </c:pt>
                <c:pt idx="28">
                  <c:v>29.09.2016</c:v>
                </c:pt>
                <c:pt idx="29">
                  <c:v>30.09.2016</c:v>
                </c:pt>
                <c:pt idx="30">
                  <c:v>01.10.2016</c:v>
                </c:pt>
                <c:pt idx="31">
                  <c:v>02.10.2016</c:v>
                </c:pt>
                <c:pt idx="32">
                  <c:v>03.10.2016</c:v>
                </c:pt>
                <c:pt idx="33">
                  <c:v>04.10.2016</c:v>
                </c:pt>
                <c:pt idx="34">
                  <c:v>05.10.2016</c:v>
                </c:pt>
                <c:pt idx="35">
                  <c:v>06.10.2016</c:v>
                </c:pt>
                <c:pt idx="36">
                  <c:v>07.10.2016</c:v>
                </c:pt>
                <c:pt idx="37">
                  <c:v>08.10.2016</c:v>
                </c:pt>
                <c:pt idx="38">
                  <c:v>09.10.2016</c:v>
                </c:pt>
                <c:pt idx="39">
                  <c:v>10.10.2016</c:v>
                </c:pt>
                <c:pt idx="40">
                  <c:v>11.10.2016</c:v>
                </c:pt>
                <c:pt idx="41">
                  <c:v>12.10.2016</c:v>
                </c:pt>
                <c:pt idx="42">
                  <c:v>13.10.2016</c:v>
                </c:pt>
                <c:pt idx="43">
                  <c:v>14.10.2016</c:v>
                </c:pt>
                <c:pt idx="44">
                  <c:v>15.10.2016</c:v>
                </c:pt>
                <c:pt idx="45">
                  <c:v>16.10.2016</c:v>
                </c:pt>
                <c:pt idx="46">
                  <c:v>17.10.2016</c:v>
                </c:pt>
                <c:pt idx="47">
                  <c:v>18.10.2016</c:v>
                </c:pt>
                <c:pt idx="48">
                  <c:v>19.10.2016</c:v>
                </c:pt>
                <c:pt idx="49">
                  <c:v>20.10.2016</c:v>
                </c:pt>
                <c:pt idx="50">
                  <c:v>21.10.2016</c:v>
                </c:pt>
                <c:pt idx="51">
                  <c:v>22.10.2016</c:v>
                </c:pt>
                <c:pt idx="52">
                  <c:v>23.10.2016</c:v>
                </c:pt>
                <c:pt idx="53">
                  <c:v>24.10.2016</c:v>
                </c:pt>
                <c:pt idx="54">
                  <c:v>25.10.2016</c:v>
                </c:pt>
                <c:pt idx="55">
                  <c:v>26.10.2016</c:v>
                </c:pt>
                <c:pt idx="56">
                  <c:v>27.10.2016</c:v>
                </c:pt>
                <c:pt idx="57">
                  <c:v>28.10.2016</c:v>
                </c:pt>
                <c:pt idx="58">
                  <c:v>29.10.2016</c:v>
                </c:pt>
                <c:pt idx="59">
                  <c:v>30.10.2016</c:v>
                </c:pt>
                <c:pt idx="60">
                  <c:v>31.10.2016</c:v>
                </c:pt>
                <c:pt idx="61">
                  <c:v>01.11.2016</c:v>
                </c:pt>
                <c:pt idx="62">
                  <c:v>02.11.2016</c:v>
                </c:pt>
                <c:pt idx="63">
                  <c:v>03.11.2016</c:v>
                </c:pt>
                <c:pt idx="64">
                  <c:v>04.11.2016</c:v>
                </c:pt>
                <c:pt idx="65">
                  <c:v>05.11.2016</c:v>
                </c:pt>
                <c:pt idx="66">
                  <c:v>06.11.2016</c:v>
                </c:pt>
                <c:pt idx="67">
                  <c:v>07.11.2016</c:v>
                </c:pt>
                <c:pt idx="68">
                  <c:v>08.11.2016</c:v>
                </c:pt>
                <c:pt idx="69">
                  <c:v>09.11.2016</c:v>
                </c:pt>
                <c:pt idx="70">
                  <c:v>10.11.2016</c:v>
                </c:pt>
                <c:pt idx="71">
                  <c:v>11.11.2016</c:v>
                </c:pt>
                <c:pt idx="72">
                  <c:v>12.11.2016</c:v>
                </c:pt>
                <c:pt idx="73">
                  <c:v>13.11.2016</c:v>
                </c:pt>
                <c:pt idx="74">
                  <c:v>14.11.2016</c:v>
                </c:pt>
                <c:pt idx="75">
                  <c:v>15.11.2016</c:v>
                </c:pt>
                <c:pt idx="76">
                  <c:v>16.11.2016</c:v>
                </c:pt>
                <c:pt idx="77">
                  <c:v>17.11.2016</c:v>
                </c:pt>
                <c:pt idx="78">
                  <c:v>18.11.2016</c:v>
                </c:pt>
                <c:pt idx="79">
                  <c:v>19.11.2016</c:v>
                </c:pt>
                <c:pt idx="80">
                  <c:v>20.11.2016</c:v>
                </c:pt>
                <c:pt idx="81">
                  <c:v>21.11.2016</c:v>
                </c:pt>
                <c:pt idx="82">
                  <c:v>22.11.2016</c:v>
                </c:pt>
                <c:pt idx="83">
                  <c:v>23.11.2016</c:v>
                </c:pt>
                <c:pt idx="84">
                  <c:v>24.11.2016</c:v>
                </c:pt>
                <c:pt idx="85">
                  <c:v>25.11.2016</c:v>
                </c:pt>
                <c:pt idx="86">
                  <c:v>26.11.2016</c:v>
                </c:pt>
                <c:pt idx="87">
                  <c:v>27.11.2016</c:v>
                </c:pt>
                <c:pt idx="88">
                  <c:v>28.11.2016</c:v>
                </c:pt>
                <c:pt idx="89">
                  <c:v>29.11.2016</c:v>
                </c:pt>
                <c:pt idx="90">
                  <c:v>30.11.2016</c:v>
                </c:pt>
                <c:pt idx="91">
                  <c:v>01.12.2016</c:v>
                </c:pt>
                <c:pt idx="92">
                  <c:v>02.12.2016</c:v>
                </c:pt>
                <c:pt idx="93">
                  <c:v>03.12.2016</c:v>
                </c:pt>
                <c:pt idx="94">
                  <c:v>04.12.2016</c:v>
                </c:pt>
                <c:pt idx="95">
                  <c:v>05.12.2016</c:v>
                </c:pt>
                <c:pt idx="96">
                  <c:v>06.12.2016</c:v>
                </c:pt>
                <c:pt idx="97">
                  <c:v>07.12.2016</c:v>
                </c:pt>
                <c:pt idx="98">
                  <c:v>08.12.2016</c:v>
                </c:pt>
                <c:pt idx="99">
                  <c:v>09.12.2016</c:v>
                </c:pt>
                <c:pt idx="100">
                  <c:v>10.12.2016</c:v>
                </c:pt>
                <c:pt idx="101">
                  <c:v>11.12.2016</c:v>
                </c:pt>
                <c:pt idx="102">
                  <c:v>12.12.2016</c:v>
                </c:pt>
                <c:pt idx="103">
                  <c:v>13.12.2016</c:v>
                </c:pt>
                <c:pt idx="104">
                  <c:v>14.12.2016</c:v>
                </c:pt>
                <c:pt idx="105">
                  <c:v>15.12.2016</c:v>
                </c:pt>
                <c:pt idx="106">
                  <c:v>16.12.2016</c:v>
                </c:pt>
                <c:pt idx="107">
                  <c:v>17.12.2016</c:v>
                </c:pt>
                <c:pt idx="108">
                  <c:v>18.12.2016</c:v>
                </c:pt>
                <c:pt idx="109">
                  <c:v>19.12.2016</c:v>
                </c:pt>
                <c:pt idx="110">
                  <c:v>20.12.2016</c:v>
                </c:pt>
                <c:pt idx="111">
                  <c:v>21.12.2016</c:v>
                </c:pt>
                <c:pt idx="112">
                  <c:v>22.12.2016</c:v>
                </c:pt>
                <c:pt idx="113">
                  <c:v>23.12.2016</c:v>
                </c:pt>
                <c:pt idx="114">
                  <c:v>24.12.2016</c:v>
                </c:pt>
                <c:pt idx="115">
                  <c:v>25.12.2016</c:v>
                </c:pt>
                <c:pt idx="116">
                  <c:v>26.12.2016</c:v>
                </c:pt>
                <c:pt idx="117">
                  <c:v>27.12.2016</c:v>
                </c:pt>
                <c:pt idx="118">
                  <c:v>28.12.2016</c:v>
                </c:pt>
                <c:pt idx="119">
                  <c:v>29.12.2016</c:v>
                </c:pt>
                <c:pt idx="120">
                  <c:v>30.12.2016</c:v>
                </c:pt>
                <c:pt idx="121">
                  <c:v>31.12.2016</c:v>
                </c:pt>
                <c:pt idx="122">
                  <c:v>01.01.2017</c:v>
                </c:pt>
                <c:pt idx="123">
                  <c:v>02.01.2017</c:v>
                </c:pt>
                <c:pt idx="124">
                  <c:v>03.01.2017</c:v>
                </c:pt>
                <c:pt idx="125">
                  <c:v>04.01.2017</c:v>
                </c:pt>
                <c:pt idx="126">
                  <c:v>05.01.2017</c:v>
                </c:pt>
                <c:pt idx="127">
                  <c:v>06.01.2017</c:v>
                </c:pt>
                <c:pt idx="128">
                  <c:v>07.01.2017</c:v>
                </c:pt>
                <c:pt idx="129">
                  <c:v>08.01.2017</c:v>
                </c:pt>
                <c:pt idx="130">
                  <c:v>09.01.2017</c:v>
                </c:pt>
                <c:pt idx="131">
                  <c:v>10.01.2017</c:v>
                </c:pt>
                <c:pt idx="132">
                  <c:v>11.01.2017</c:v>
                </c:pt>
                <c:pt idx="133">
                  <c:v>12.01.2017</c:v>
                </c:pt>
                <c:pt idx="134">
                  <c:v>13.01.2017</c:v>
                </c:pt>
                <c:pt idx="135">
                  <c:v>14.01.2017</c:v>
                </c:pt>
                <c:pt idx="136">
                  <c:v>15.01.2017</c:v>
                </c:pt>
                <c:pt idx="137">
                  <c:v>16.01.2017</c:v>
                </c:pt>
                <c:pt idx="138">
                  <c:v>17.01.2017</c:v>
                </c:pt>
                <c:pt idx="139">
                  <c:v>18.01.2017</c:v>
                </c:pt>
                <c:pt idx="140">
                  <c:v>19.01.2017</c:v>
                </c:pt>
                <c:pt idx="141">
                  <c:v>20.01.2017</c:v>
                </c:pt>
                <c:pt idx="142">
                  <c:v>21.01.2017</c:v>
                </c:pt>
                <c:pt idx="143">
                  <c:v>22.01.2017</c:v>
                </c:pt>
                <c:pt idx="144">
                  <c:v>23.01.2017</c:v>
                </c:pt>
                <c:pt idx="145">
                  <c:v>24.01.2017</c:v>
                </c:pt>
                <c:pt idx="146">
                  <c:v>25.01.2017</c:v>
                </c:pt>
                <c:pt idx="147">
                  <c:v>26.01.2017</c:v>
                </c:pt>
                <c:pt idx="148">
                  <c:v>27.01.2017</c:v>
                </c:pt>
                <c:pt idx="149">
                  <c:v>28.01.2017</c:v>
                </c:pt>
                <c:pt idx="150">
                  <c:v>29.01.2017</c:v>
                </c:pt>
                <c:pt idx="151">
                  <c:v>30.01.2017</c:v>
                </c:pt>
                <c:pt idx="152">
                  <c:v>31.01.2017</c:v>
                </c:pt>
                <c:pt idx="153">
                  <c:v>01.02.2017</c:v>
                </c:pt>
                <c:pt idx="154">
                  <c:v>02.02.2017</c:v>
                </c:pt>
                <c:pt idx="155">
                  <c:v>03.02.2017</c:v>
                </c:pt>
                <c:pt idx="156">
                  <c:v>04.02.2017</c:v>
                </c:pt>
                <c:pt idx="157">
                  <c:v>05.02.2017</c:v>
                </c:pt>
                <c:pt idx="158">
                  <c:v>06.02.2017</c:v>
                </c:pt>
                <c:pt idx="159">
                  <c:v>07.02.2017</c:v>
                </c:pt>
                <c:pt idx="160">
                  <c:v>08.02.2017</c:v>
                </c:pt>
                <c:pt idx="161">
                  <c:v>09.02.2017</c:v>
                </c:pt>
                <c:pt idx="162">
                  <c:v>10.02.2017</c:v>
                </c:pt>
                <c:pt idx="163">
                  <c:v>11.02.2017</c:v>
                </c:pt>
                <c:pt idx="164">
                  <c:v>12.02.2017</c:v>
                </c:pt>
                <c:pt idx="165">
                  <c:v>13.02.2017</c:v>
                </c:pt>
                <c:pt idx="166">
                  <c:v>14.02.2017</c:v>
                </c:pt>
                <c:pt idx="167">
                  <c:v>15.02.2017</c:v>
                </c:pt>
                <c:pt idx="168">
                  <c:v>16.02.2017</c:v>
                </c:pt>
                <c:pt idx="169">
                  <c:v>17.02.2017</c:v>
                </c:pt>
                <c:pt idx="170">
                  <c:v>18.02.2017</c:v>
                </c:pt>
                <c:pt idx="171">
                  <c:v>19.02.2017</c:v>
                </c:pt>
                <c:pt idx="172">
                  <c:v>20.02.2017</c:v>
                </c:pt>
                <c:pt idx="173">
                  <c:v>21.02.2017</c:v>
                </c:pt>
                <c:pt idx="174">
                  <c:v>22.02.2017</c:v>
                </c:pt>
                <c:pt idx="175">
                  <c:v>23.02.2017</c:v>
                </c:pt>
                <c:pt idx="176">
                  <c:v>24.02.2017</c:v>
                </c:pt>
                <c:pt idx="177">
                  <c:v>25.02.2017</c:v>
                </c:pt>
                <c:pt idx="178">
                  <c:v>26.02.2017</c:v>
                </c:pt>
                <c:pt idx="179">
                  <c:v>27.02.2017</c:v>
                </c:pt>
                <c:pt idx="180">
                  <c:v>28.02.2017</c:v>
                </c:pt>
                <c:pt idx="181">
                  <c:v>01.03.2017</c:v>
                </c:pt>
                <c:pt idx="182">
                  <c:v>02.03.2017</c:v>
                </c:pt>
                <c:pt idx="183">
                  <c:v>03.03.2017</c:v>
                </c:pt>
                <c:pt idx="184">
                  <c:v>04.03.2017</c:v>
                </c:pt>
                <c:pt idx="185">
                  <c:v>05.03.2017</c:v>
                </c:pt>
                <c:pt idx="186">
                  <c:v>06.03.2017</c:v>
                </c:pt>
                <c:pt idx="187">
                  <c:v>07.03.2017</c:v>
                </c:pt>
                <c:pt idx="188">
                  <c:v>08.03.2017</c:v>
                </c:pt>
                <c:pt idx="189">
                  <c:v>09.03.2017</c:v>
                </c:pt>
                <c:pt idx="190">
                  <c:v>10.03.2017</c:v>
                </c:pt>
                <c:pt idx="191">
                  <c:v>11.03.2017</c:v>
                </c:pt>
                <c:pt idx="192">
                  <c:v>12.03.2017</c:v>
                </c:pt>
                <c:pt idx="193">
                  <c:v>13.03.2017</c:v>
                </c:pt>
                <c:pt idx="194">
                  <c:v>14.03.2017</c:v>
                </c:pt>
                <c:pt idx="195">
                  <c:v>15.03.2017</c:v>
                </c:pt>
                <c:pt idx="196">
                  <c:v>16.03.2017</c:v>
                </c:pt>
                <c:pt idx="197">
                  <c:v>17.03.2017</c:v>
                </c:pt>
                <c:pt idx="198">
                  <c:v>18.03.2017</c:v>
                </c:pt>
                <c:pt idx="199">
                  <c:v>19.03.2017</c:v>
                </c:pt>
                <c:pt idx="200">
                  <c:v>20.03.2017</c:v>
                </c:pt>
                <c:pt idx="201">
                  <c:v>21.03.2017</c:v>
                </c:pt>
                <c:pt idx="202">
                  <c:v>22.03.2017</c:v>
                </c:pt>
                <c:pt idx="203">
                  <c:v>23.03.2017</c:v>
                </c:pt>
                <c:pt idx="204">
                  <c:v>24.03.2017</c:v>
                </c:pt>
                <c:pt idx="205">
                  <c:v>25.03.2017</c:v>
                </c:pt>
                <c:pt idx="206">
                  <c:v>26.03.2017</c:v>
                </c:pt>
                <c:pt idx="207">
                  <c:v>27.03.2017</c:v>
                </c:pt>
                <c:pt idx="208">
                  <c:v>28.03.2017</c:v>
                </c:pt>
                <c:pt idx="209">
                  <c:v>29.03.2017</c:v>
                </c:pt>
                <c:pt idx="210">
                  <c:v>30.03.2017</c:v>
                </c:pt>
                <c:pt idx="211">
                  <c:v>31.03.2017</c:v>
                </c:pt>
                <c:pt idx="212">
                  <c:v>01.04.2017</c:v>
                </c:pt>
                <c:pt idx="213">
                  <c:v>02.04.2017</c:v>
                </c:pt>
                <c:pt idx="214">
                  <c:v>03.04.2017</c:v>
                </c:pt>
                <c:pt idx="215">
                  <c:v>04.04.2017</c:v>
                </c:pt>
                <c:pt idx="216">
                  <c:v>05.04.2017</c:v>
                </c:pt>
                <c:pt idx="217">
                  <c:v>06.04.2017</c:v>
                </c:pt>
                <c:pt idx="218">
                  <c:v>07.04.2017</c:v>
                </c:pt>
                <c:pt idx="219">
                  <c:v>08.04.2017</c:v>
                </c:pt>
                <c:pt idx="220">
                  <c:v>09.04.2017</c:v>
                </c:pt>
                <c:pt idx="221">
                  <c:v>10.04.2017</c:v>
                </c:pt>
                <c:pt idx="222">
                  <c:v>11.04.2017</c:v>
                </c:pt>
                <c:pt idx="223">
                  <c:v>12.04.2017</c:v>
                </c:pt>
                <c:pt idx="224">
                  <c:v>13.04.2017</c:v>
                </c:pt>
                <c:pt idx="225">
                  <c:v>14.04.2017</c:v>
                </c:pt>
                <c:pt idx="226">
                  <c:v>15.04.2017</c:v>
                </c:pt>
                <c:pt idx="227">
                  <c:v>16.04.2017</c:v>
                </c:pt>
                <c:pt idx="228">
                  <c:v>17.04.2017</c:v>
                </c:pt>
                <c:pt idx="229">
                  <c:v>18.04.2017</c:v>
                </c:pt>
                <c:pt idx="230">
                  <c:v>19.04.2017</c:v>
                </c:pt>
                <c:pt idx="231">
                  <c:v>20.04.2017</c:v>
                </c:pt>
                <c:pt idx="232">
                  <c:v>21.04.2017</c:v>
                </c:pt>
                <c:pt idx="233">
                  <c:v>22.04.2017</c:v>
                </c:pt>
                <c:pt idx="234">
                  <c:v>23.04.2017</c:v>
                </c:pt>
                <c:pt idx="235">
                  <c:v>24.04.2017</c:v>
                </c:pt>
                <c:pt idx="236">
                  <c:v>25.04.2017</c:v>
                </c:pt>
                <c:pt idx="237">
                  <c:v>26.04.2017</c:v>
                </c:pt>
                <c:pt idx="238">
                  <c:v>27.04.2017</c:v>
                </c:pt>
                <c:pt idx="239">
                  <c:v>28.04.2017</c:v>
                </c:pt>
                <c:pt idx="240">
                  <c:v>29.04.2017</c:v>
                </c:pt>
                <c:pt idx="241">
                  <c:v>30.04.2017</c:v>
                </c:pt>
                <c:pt idx="242">
                  <c:v>01.05.2017</c:v>
                </c:pt>
                <c:pt idx="243">
                  <c:v>02.05.2017</c:v>
                </c:pt>
                <c:pt idx="244">
                  <c:v>03.05.2017</c:v>
                </c:pt>
                <c:pt idx="245">
                  <c:v>04.05.2017</c:v>
                </c:pt>
                <c:pt idx="246">
                  <c:v>05.05.2017</c:v>
                </c:pt>
                <c:pt idx="247">
                  <c:v>06.05.2017</c:v>
                </c:pt>
                <c:pt idx="248">
                  <c:v>07.05.2017</c:v>
                </c:pt>
                <c:pt idx="249">
                  <c:v>08.05.2017</c:v>
                </c:pt>
                <c:pt idx="250">
                  <c:v>09.05.2017</c:v>
                </c:pt>
                <c:pt idx="251">
                  <c:v>10.05.2017</c:v>
                </c:pt>
                <c:pt idx="252">
                  <c:v>11.05.2017</c:v>
                </c:pt>
                <c:pt idx="253">
                  <c:v>12.05.2017</c:v>
                </c:pt>
                <c:pt idx="254">
                  <c:v>13.05.2017</c:v>
                </c:pt>
                <c:pt idx="255">
                  <c:v>14.05.2017</c:v>
                </c:pt>
                <c:pt idx="256">
                  <c:v>15.05.2017</c:v>
                </c:pt>
                <c:pt idx="257">
                  <c:v>16.05.2017</c:v>
                </c:pt>
                <c:pt idx="258">
                  <c:v>17.05.2017</c:v>
                </c:pt>
                <c:pt idx="259">
                  <c:v>18.05.2017</c:v>
                </c:pt>
                <c:pt idx="260">
                  <c:v>19.05.2017</c:v>
                </c:pt>
                <c:pt idx="261">
                  <c:v>20.05.2017</c:v>
                </c:pt>
                <c:pt idx="262">
                  <c:v>21.05.2017</c:v>
                </c:pt>
                <c:pt idx="263">
                  <c:v>22.05.2017</c:v>
                </c:pt>
                <c:pt idx="264">
                  <c:v>23.05.2017</c:v>
                </c:pt>
                <c:pt idx="265">
                  <c:v>24.05.2017</c:v>
                </c:pt>
                <c:pt idx="266">
                  <c:v>25.05.2017</c:v>
                </c:pt>
                <c:pt idx="267">
                  <c:v>26.05.2017</c:v>
                </c:pt>
                <c:pt idx="268">
                  <c:v>27.05.2017</c:v>
                </c:pt>
                <c:pt idx="269">
                  <c:v>28.05.2017</c:v>
                </c:pt>
                <c:pt idx="270">
                  <c:v>29.05.2017</c:v>
                </c:pt>
                <c:pt idx="271">
                  <c:v>30.05.2017</c:v>
                </c:pt>
                <c:pt idx="272">
                  <c:v>31.05.2017</c:v>
                </c:pt>
                <c:pt idx="273">
                  <c:v>01.06.2017</c:v>
                </c:pt>
                <c:pt idx="274">
                  <c:v>02.06.2017</c:v>
                </c:pt>
                <c:pt idx="275">
                  <c:v>03.06.2017</c:v>
                </c:pt>
                <c:pt idx="276">
                  <c:v>04.06.2017</c:v>
                </c:pt>
                <c:pt idx="277">
                  <c:v>05.06.2017</c:v>
                </c:pt>
                <c:pt idx="278">
                  <c:v>06.06.2017</c:v>
                </c:pt>
                <c:pt idx="279">
                  <c:v>07.06.2017</c:v>
                </c:pt>
                <c:pt idx="280">
                  <c:v>08.06.2017</c:v>
                </c:pt>
                <c:pt idx="281">
                  <c:v>09.06.2017</c:v>
                </c:pt>
                <c:pt idx="282">
                  <c:v>10.06.2017</c:v>
                </c:pt>
                <c:pt idx="283">
                  <c:v>11.06.2017</c:v>
                </c:pt>
                <c:pt idx="284">
                  <c:v>12.06.2017</c:v>
                </c:pt>
                <c:pt idx="285">
                  <c:v>13.06.2017</c:v>
                </c:pt>
                <c:pt idx="286">
                  <c:v>14.06.2017</c:v>
                </c:pt>
                <c:pt idx="287">
                  <c:v>15.06.2017</c:v>
                </c:pt>
                <c:pt idx="288">
                  <c:v>16.06.2017</c:v>
                </c:pt>
                <c:pt idx="289">
                  <c:v>17.06.2017</c:v>
                </c:pt>
                <c:pt idx="290">
                  <c:v>18.06.2017</c:v>
                </c:pt>
                <c:pt idx="291">
                  <c:v>19.06.2017</c:v>
                </c:pt>
                <c:pt idx="292">
                  <c:v>20.06.2017</c:v>
                </c:pt>
                <c:pt idx="293">
                  <c:v>21.06.2017</c:v>
                </c:pt>
                <c:pt idx="294">
                  <c:v>22.06.2017</c:v>
                </c:pt>
                <c:pt idx="295">
                  <c:v>23.06.2017</c:v>
                </c:pt>
                <c:pt idx="296">
                  <c:v>24.06.2017</c:v>
                </c:pt>
                <c:pt idx="297">
                  <c:v>25.06.2017</c:v>
                </c:pt>
                <c:pt idx="298">
                  <c:v>26.06.2017</c:v>
                </c:pt>
                <c:pt idx="299">
                  <c:v>27.06.2017</c:v>
                </c:pt>
                <c:pt idx="300">
                  <c:v>28.06.2017</c:v>
                </c:pt>
                <c:pt idx="301">
                  <c:v>29.06.2017</c:v>
                </c:pt>
                <c:pt idx="302">
                  <c:v>30.06.2017</c:v>
                </c:pt>
                <c:pt idx="303">
                  <c:v>01.07.2017</c:v>
                </c:pt>
                <c:pt idx="304">
                  <c:v>02.07.2017</c:v>
                </c:pt>
                <c:pt idx="305">
                  <c:v>03.07.2017</c:v>
                </c:pt>
                <c:pt idx="306">
                  <c:v>04.07.2017</c:v>
                </c:pt>
                <c:pt idx="307">
                  <c:v>05.07.2017</c:v>
                </c:pt>
                <c:pt idx="308">
                  <c:v>06.07.2017</c:v>
                </c:pt>
                <c:pt idx="309">
                  <c:v>07.07.2017</c:v>
                </c:pt>
                <c:pt idx="310">
                  <c:v>08.07.2017</c:v>
                </c:pt>
                <c:pt idx="311">
                  <c:v>09.07.2017</c:v>
                </c:pt>
                <c:pt idx="312">
                  <c:v>10.07.2017</c:v>
                </c:pt>
                <c:pt idx="313">
                  <c:v>11.07.2017</c:v>
                </c:pt>
                <c:pt idx="314">
                  <c:v>12.07.2017</c:v>
                </c:pt>
                <c:pt idx="315">
                  <c:v>13.07.2017</c:v>
                </c:pt>
                <c:pt idx="316">
                  <c:v>14.07.2017</c:v>
                </c:pt>
                <c:pt idx="317">
                  <c:v>15.07.2017</c:v>
                </c:pt>
                <c:pt idx="318">
                  <c:v>16.07.2017</c:v>
                </c:pt>
                <c:pt idx="319">
                  <c:v>17.07.2017</c:v>
                </c:pt>
                <c:pt idx="320">
                  <c:v>18.07.2017</c:v>
                </c:pt>
                <c:pt idx="321">
                  <c:v>19.07.2017</c:v>
                </c:pt>
                <c:pt idx="322">
                  <c:v>20.07.2017</c:v>
                </c:pt>
                <c:pt idx="323">
                  <c:v>21.07.2017</c:v>
                </c:pt>
                <c:pt idx="324">
                  <c:v>22.07.2017</c:v>
                </c:pt>
                <c:pt idx="325">
                  <c:v>23.07.2017</c:v>
                </c:pt>
                <c:pt idx="326">
                  <c:v>24.07.2017</c:v>
                </c:pt>
                <c:pt idx="327">
                  <c:v>25.07.2017</c:v>
                </c:pt>
                <c:pt idx="328">
                  <c:v>26.07.2017</c:v>
                </c:pt>
                <c:pt idx="329">
                  <c:v>27.07.2017</c:v>
                </c:pt>
                <c:pt idx="330">
                  <c:v>28.07.2017</c:v>
                </c:pt>
                <c:pt idx="331">
                  <c:v>29.07.2017</c:v>
                </c:pt>
                <c:pt idx="332">
                  <c:v>30.07.2017</c:v>
                </c:pt>
                <c:pt idx="333">
                  <c:v>31.07.2017</c:v>
                </c:pt>
                <c:pt idx="334">
                  <c:v>01.08.2017</c:v>
                </c:pt>
                <c:pt idx="335">
                  <c:v>02.08.2017</c:v>
                </c:pt>
                <c:pt idx="336">
                  <c:v>03.08.2017</c:v>
                </c:pt>
                <c:pt idx="337">
                  <c:v>04.08.2017</c:v>
                </c:pt>
                <c:pt idx="338">
                  <c:v>05.08.2017</c:v>
                </c:pt>
                <c:pt idx="339">
                  <c:v>06.08.2017</c:v>
                </c:pt>
                <c:pt idx="340">
                  <c:v>07.08.2017</c:v>
                </c:pt>
                <c:pt idx="341">
                  <c:v>08.08.2017</c:v>
                </c:pt>
                <c:pt idx="342">
                  <c:v>09.08.2017</c:v>
                </c:pt>
                <c:pt idx="343">
                  <c:v>10.08.2017</c:v>
                </c:pt>
                <c:pt idx="344">
                  <c:v>11.08.2017</c:v>
                </c:pt>
                <c:pt idx="345">
                  <c:v>12.08.2017</c:v>
                </c:pt>
                <c:pt idx="346">
                  <c:v>13.08.2017</c:v>
                </c:pt>
                <c:pt idx="347">
                  <c:v>14.08.2017</c:v>
                </c:pt>
                <c:pt idx="348">
                  <c:v>15.08.2017</c:v>
                </c:pt>
                <c:pt idx="349">
                  <c:v>16.08.2017</c:v>
                </c:pt>
                <c:pt idx="350">
                  <c:v>17.08.2017</c:v>
                </c:pt>
                <c:pt idx="351">
                  <c:v>18.08.2017</c:v>
                </c:pt>
                <c:pt idx="352">
                  <c:v>19.08.2017</c:v>
                </c:pt>
                <c:pt idx="353">
                  <c:v>20.08.2017</c:v>
                </c:pt>
                <c:pt idx="354">
                  <c:v>21.08.2017</c:v>
                </c:pt>
                <c:pt idx="355">
                  <c:v>22.08.2017</c:v>
                </c:pt>
                <c:pt idx="356">
                  <c:v>23.08.2017</c:v>
                </c:pt>
                <c:pt idx="357">
                  <c:v>24.08.2017</c:v>
                </c:pt>
                <c:pt idx="358">
                  <c:v>25.08.2017</c:v>
                </c:pt>
                <c:pt idx="359">
                  <c:v>26.08.2017</c:v>
                </c:pt>
                <c:pt idx="360">
                  <c:v>27.08.2017</c:v>
                </c:pt>
                <c:pt idx="361">
                  <c:v>28.08.2017</c:v>
                </c:pt>
                <c:pt idx="362">
                  <c:v>29.08.2017</c:v>
                </c:pt>
                <c:pt idx="363">
                  <c:v>30.08.2017</c:v>
                </c:pt>
                <c:pt idx="364">
                  <c:v>31.08.2017</c:v>
                </c:pt>
              </c:strCache>
            </c:strRef>
          </c:cat>
          <c:val>
            <c:numRef>
              <c:f>Sheet1!$B$2:$B$366</c:f>
              <c:numCache>
                <c:formatCode>General</c:formatCode>
                <c:ptCount val="365"/>
                <c:pt idx="0">
                  <c:v>13510</c:v>
                </c:pt>
                <c:pt idx="1">
                  <c:v>20096</c:v>
                </c:pt>
                <c:pt idx="2">
                  <c:v>42074</c:v>
                </c:pt>
                <c:pt idx="3">
                  <c:v>61545</c:v>
                </c:pt>
                <c:pt idx="4">
                  <c:v>23072</c:v>
                </c:pt>
                <c:pt idx="5">
                  <c:v>11939</c:v>
                </c:pt>
                <c:pt idx="6">
                  <c:v>15732</c:v>
                </c:pt>
                <c:pt idx="7">
                  <c:v>6438</c:v>
                </c:pt>
                <c:pt idx="8">
                  <c:v>4607</c:v>
                </c:pt>
                <c:pt idx="9">
                  <c:v>2591</c:v>
                </c:pt>
                <c:pt idx="10">
                  <c:v>1643</c:v>
                </c:pt>
                <c:pt idx="11">
                  <c:v>2175</c:v>
                </c:pt>
                <c:pt idx="12">
                  <c:v>1956</c:v>
                </c:pt>
                <c:pt idx="13">
                  <c:v>2304</c:v>
                </c:pt>
                <c:pt idx="14">
                  <c:v>2155</c:v>
                </c:pt>
                <c:pt idx="15">
                  <c:v>2155</c:v>
                </c:pt>
                <c:pt idx="16">
                  <c:v>764</c:v>
                </c:pt>
                <c:pt idx="17">
                  <c:v>992</c:v>
                </c:pt>
                <c:pt idx="18">
                  <c:v>5218</c:v>
                </c:pt>
                <c:pt idx="19">
                  <c:v>15678</c:v>
                </c:pt>
                <c:pt idx="20">
                  <c:v>8015</c:v>
                </c:pt>
                <c:pt idx="21">
                  <c:v>5869</c:v>
                </c:pt>
                <c:pt idx="22">
                  <c:v>5542</c:v>
                </c:pt>
                <c:pt idx="23">
                  <c:v>11637</c:v>
                </c:pt>
                <c:pt idx="24">
                  <c:v>4203</c:v>
                </c:pt>
                <c:pt idx="25">
                  <c:v>7449</c:v>
                </c:pt>
                <c:pt idx="26">
                  <c:v>7371</c:v>
                </c:pt>
                <c:pt idx="27">
                  <c:v>3920</c:v>
                </c:pt>
                <c:pt idx="28">
                  <c:v>3019</c:v>
                </c:pt>
                <c:pt idx="29">
                  <c:v>4588</c:v>
                </c:pt>
                <c:pt idx="30">
                  <c:v>3636</c:v>
                </c:pt>
                <c:pt idx="31">
                  <c:v>3948</c:v>
                </c:pt>
                <c:pt idx="32">
                  <c:v>5976</c:v>
                </c:pt>
                <c:pt idx="33">
                  <c:v>10641</c:v>
                </c:pt>
                <c:pt idx="34">
                  <c:v>10689</c:v>
                </c:pt>
                <c:pt idx="35">
                  <c:v>6314</c:v>
                </c:pt>
                <c:pt idx="36">
                  <c:v>4061</c:v>
                </c:pt>
                <c:pt idx="37">
                  <c:v>3235</c:v>
                </c:pt>
                <c:pt idx="38">
                  <c:v>2993</c:v>
                </c:pt>
                <c:pt idx="39">
                  <c:v>4399</c:v>
                </c:pt>
                <c:pt idx="40">
                  <c:v>4626</c:v>
                </c:pt>
                <c:pt idx="41">
                  <c:v>4267</c:v>
                </c:pt>
                <c:pt idx="42">
                  <c:v>4551</c:v>
                </c:pt>
                <c:pt idx="43">
                  <c:v>2258</c:v>
                </c:pt>
                <c:pt idx="44">
                  <c:v>1591</c:v>
                </c:pt>
                <c:pt idx="45">
                  <c:v>671</c:v>
                </c:pt>
                <c:pt idx="46">
                  <c:v>7455</c:v>
                </c:pt>
                <c:pt idx="47">
                  <c:v>9687</c:v>
                </c:pt>
                <c:pt idx="48">
                  <c:v>4365</c:v>
                </c:pt>
                <c:pt idx="49">
                  <c:v>4880</c:v>
                </c:pt>
                <c:pt idx="50">
                  <c:v>4425</c:v>
                </c:pt>
                <c:pt idx="51">
                  <c:v>3893</c:v>
                </c:pt>
                <c:pt idx="52">
                  <c:v>3961</c:v>
                </c:pt>
                <c:pt idx="53">
                  <c:v>12769</c:v>
                </c:pt>
                <c:pt idx="54">
                  <c:v>7085</c:v>
                </c:pt>
                <c:pt idx="55">
                  <c:v>9114</c:v>
                </c:pt>
                <c:pt idx="56">
                  <c:v>12715</c:v>
                </c:pt>
                <c:pt idx="57">
                  <c:v>8614</c:v>
                </c:pt>
                <c:pt idx="58">
                  <c:v>9089</c:v>
                </c:pt>
                <c:pt idx="60">
                  <c:v>10999</c:v>
                </c:pt>
                <c:pt idx="61">
                  <c:v>8705</c:v>
                </c:pt>
                <c:pt idx="62">
                  <c:v>9308</c:v>
                </c:pt>
                <c:pt idx="63">
                  <c:v>12249</c:v>
                </c:pt>
                <c:pt idx="64">
                  <c:v>6109</c:v>
                </c:pt>
                <c:pt idx="65">
                  <c:v>5889</c:v>
                </c:pt>
                <c:pt idx="66">
                  <c:v>7258</c:v>
                </c:pt>
                <c:pt idx="67">
                  <c:v>6938</c:v>
                </c:pt>
                <c:pt idx="68">
                  <c:v>7869</c:v>
                </c:pt>
                <c:pt idx="69">
                  <c:v>8878</c:v>
                </c:pt>
                <c:pt idx="70">
                  <c:v>14435</c:v>
                </c:pt>
                <c:pt idx="71">
                  <c:v>20135</c:v>
                </c:pt>
                <c:pt idx="72">
                  <c:v>6458</c:v>
                </c:pt>
                <c:pt idx="73">
                  <c:v>4541</c:v>
                </c:pt>
                <c:pt idx="74">
                  <c:v>8033</c:v>
                </c:pt>
                <c:pt idx="75">
                  <c:v>19866</c:v>
                </c:pt>
                <c:pt idx="76">
                  <c:v>9249</c:v>
                </c:pt>
                <c:pt idx="77">
                  <c:v>6619</c:v>
                </c:pt>
                <c:pt idx="78">
                  <c:v>11496</c:v>
                </c:pt>
                <c:pt idx="79">
                  <c:v>5026</c:v>
                </c:pt>
                <c:pt idx="80">
                  <c:v>3720</c:v>
                </c:pt>
                <c:pt idx="81">
                  <c:v>13507</c:v>
                </c:pt>
                <c:pt idx="82">
                  <c:v>33114</c:v>
                </c:pt>
                <c:pt idx="83">
                  <c:v>23805</c:v>
                </c:pt>
                <c:pt idx="84">
                  <c:v>16643</c:v>
                </c:pt>
                <c:pt idx="85">
                  <c:v>10954</c:v>
                </c:pt>
                <c:pt idx="86">
                  <c:v>8291</c:v>
                </c:pt>
                <c:pt idx="87">
                  <c:v>7927</c:v>
                </c:pt>
                <c:pt idx="88">
                  <c:v>11112</c:v>
                </c:pt>
                <c:pt idx="89">
                  <c:v>5315</c:v>
                </c:pt>
                <c:pt idx="90">
                  <c:v>7817</c:v>
                </c:pt>
                <c:pt idx="91">
                  <c:v>7604</c:v>
                </c:pt>
                <c:pt idx="92">
                  <c:v>7397</c:v>
                </c:pt>
                <c:pt idx="93">
                  <c:v>12297</c:v>
                </c:pt>
                <c:pt idx="94">
                  <c:v>11309</c:v>
                </c:pt>
                <c:pt idx="95">
                  <c:v>8057</c:v>
                </c:pt>
                <c:pt idx="96">
                  <c:v>13654</c:v>
                </c:pt>
                <c:pt idx="97">
                  <c:v>18384</c:v>
                </c:pt>
                <c:pt idx="98">
                  <c:v>15464</c:v>
                </c:pt>
                <c:pt idx="99">
                  <c:v>7451</c:v>
                </c:pt>
                <c:pt idx="100">
                  <c:v>8856</c:v>
                </c:pt>
                <c:pt idx="101">
                  <c:v>3927</c:v>
                </c:pt>
                <c:pt idx="102">
                  <c:v>5350</c:v>
                </c:pt>
                <c:pt idx="103">
                  <c:v>8925</c:v>
                </c:pt>
                <c:pt idx="104">
                  <c:v>8873</c:v>
                </c:pt>
                <c:pt idx="105">
                  <c:v>24370</c:v>
                </c:pt>
                <c:pt idx="106">
                  <c:v>23194</c:v>
                </c:pt>
                <c:pt idx="107">
                  <c:v>28727</c:v>
                </c:pt>
                <c:pt idx="108">
                  <c:v>34356</c:v>
                </c:pt>
                <c:pt idx="109">
                  <c:v>24644</c:v>
                </c:pt>
                <c:pt idx="110">
                  <c:v>28104</c:v>
                </c:pt>
                <c:pt idx="111">
                  <c:v>32978</c:v>
                </c:pt>
                <c:pt idx="112">
                  <c:v>33499</c:v>
                </c:pt>
                <c:pt idx="113">
                  <c:v>33585</c:v>
                </c:pt>
                <c:pt idx="114">
                  <c:v>15387</c:v>
                </c:pt>
                <c:pt idx="115">
                  <c:v>20050</c:v>
                </c:pt>
                <c:pt idx="116">
                  <c:v>17154</c:v>
                </c:pt>
                <c:pt idx="117">
                  <c:v>13885</c:v>
                </c:pt>
                <c:pt idx="118">
                  <c:v>13166</c:v>
                </c:pt>
                <c:pt idx="120">
                  <c:v>17833</c:v>
                </c:pt>
                <c:pt idx="121">
                  <c:v>14726</c:v>
                </c:pt>
                <c:pt idx="122">
                  <c:v>13638</c:v>
                </c:pt>
                <c:pt idx="123">
                  <c:v>12819</c:v>
                </c:pt>
                <c:pt idx="124">
                  <c:v>41027</c:v>
                </c:pt>
                <c:pt idx="125">
                  <c:v>52405</c:v>
                </c:pt>
                <c:pt idx="126">
                  <c:v>47199</c:v>
                </c:pt>
                <c:pt idx="127">
                  <c:v>39156</c:v>
                </c:pt>
                <c:pt idx="128">
                  <c:v>15308</c:v>
                </c:pt>
                <c:pt idx="129">
                  <c:v>18743</c:v>
                </c:pt>
                <c:pt idx="130">
                  <c:v>25955</c:v>
                </c:pt>
                <c:pt idx="131">
                  <c:v>42341</c:v>
                </c:pt>
                <c:pt idx="132">
                  <c:v>74453</c:v>
                </c:pt>
                <c:pt idx="133">
                  <c:v>49180</c:v>
                </c:pt>
                <c:pt idx="134">
                  <c:v>14327</c:v>
                </c:pt>
                <c:pt idx="135">
                  <c:v>6481</c:v>
                </c:pt>
                <c:pt idx="136">
                  <c:v>4532</c:v>
                </c:pt>
                <c:pt idx="137">
                  <c:v>8361</c:v>
                </c:pt>
                <c:pt idx="138">
                  <c:v>10838</c:v>
                </c:pt>
                <c:pt idx="139">
                  <c:v>10728</c:v>
                </c:pt>
                <c:pt idx="140">
                  <c:v>7733</c:v>
                </c:pt>
                <c:pt idx="141">
                  <c:v>7530</c:v>
                </c:pt>
                <c:pt idx="142">
                  <c:v>4816</c:v>
                </c:pt>
                <c:pt idx="143">
                  <c:v>5976</c:v>
                </c:pt>
                <c:pt idx="144">
                  <c:v>2591</c:v>
                </c:pt>
                <c:pt idx="145">
                  <c:v>6816</c:v>
                </c:pt>
                <c:pt idx="146">
                  <c:v>7864</c:v>
                </c:pt>
                <c:pt idx="147">
                  <c:v>7939</c:v>
                </c:pt>
                <c:pt idx="148">
                  <c:v>6121</c:v>
                </c:pt>
                <c:pt idx="149">
                  <c:v>8653</c:v>
                </c:pt>
                <c:pt idx="150">
                  <c:v>7787</c:v>
                </c:pt>
                <c:pt idx="151">
                  <c:v>4142</c:v>
                </c:pt>
                <c:pt idx="152">
                  <c:v>18406</c:v>
                </c:pt>
                <c:pt idx="153">
                  <c:v>30336</c:v>
                </c:pt>
                <c:pt idx="154">
                  <c:v>24017</c:v>
                </c:pt>
                <c:pt idx="155">
                  <c:v>20762</c:v>
                </c:pt>
                <c:pt idx="156">
                  <c:v>6656</c:v>
                </c:pt>
                <c:pt idx="157">
                  <c:v>12497</c:v>
                </c:pt>
                <c:pt idx="158">
                  <c:v>16091</c:v>
                </c:pt>
                <c:pt idx="159">
                  <c:v>30683</c:v>
                </c:pt>
                <c:pt idx="160">
                  <c:v>21402</c:v>
                </c:pt>
                <c:pt idx="161">
                  <c:v>16340</c:v>
                </c:pt>
                <c:pt idx="162">
                  <c:v>12647</c:v>
                </c:pt>
                <c:pt idx="163">
                  <c:v>7801</c:v>
                </c:pt>
                <c:pt idx="164">
                  <c:v>8820</c:v>
                </c:pt>
                <c:pt idx="165">
                  <c:v>12708</c:v>
                </c:pt>
                <c:pt idx="166">
                  <c:v>7866</c:v>
                </c:pt>
                <c:pt idx="167">
                  <c:v>7571</c:v>
                </c:pt>
                <c:pt idx="168">
                  <c:v>8655</c:v>
                </c:pt>
                <c:pt idx="169">
                  <c:v>10488</c:v>
                </c:pt>
                <c:pt idx="170">
                  <c:v>7265</c:v>
                </c:pt>
                <c:pt idx="171">
                  <c:v>6742</c:v>
                </c:pt>
                <c:pt idx="172">
                  <c:v>6368</c:v>
                </c:pt>
                <c:pt idx="173">
                  <c:v>24532</c:v>
                </c:pt>
                <c:pt idx="174">
                  <c:v>14385</c:v>
                </c:pt>
                <c:pt idx="175">
                  <c:v>14671</c:v>
                </c:pt>
                <c:pt idx="176">
                  <c:v>30114</c:v>
                </c:pt>
                <c:pt idx="177">
                  <c:v>37480</c:v>
                </c:pt>
                <c:pt idx="178">
                  <c:v>36254</c:v>
                </c:pt>
                <c:pt idx="180">
                  <c:v>38344</c:v>
                </c:pt>
                <c:pt idx="181">
                  <c:v>11722</c:v>
                </c:pt>
                <c:pt idx="182">
                  <c:v>8892</c:v>
                </c:pt>
                <c:pt idx="183">
                  <c:v>12530</c:v>
                </c:pt>
                <c:pt idx="184">
                  <c:v>7613</c:v>
                </c:pt>
                <c:pt idx="185">
                  <c:v>4827</c:v>
                </c:pt>
                <c:pt idx="186">
                  <c:v>10760</c:v>
                </c:pt>
                <c:pt idx="187">
                  <c:v>22326</c:v>
                </c:pt>
                <c:pt idx="188">
                  <c:v>18612</c:v>
                </c:pt>
                <c:pt idx="189">
                  <c:v>9181</c:v>
                </c:pt>
                <c:pt idx="190">
                  <c:v>6104</c:v>
                </c:pt>
                <c:pt idx="191">
                  <c:v>4902</c:v>
                </c:pt>
                <c:pt idx="192">
                  <c:v>3690</c:v>
                </c:pt>
                <c:pt idx="193">
                  <c:v>13124</c:v>
                </c:pt>
                <c:pt idx="194">
                  <c:v>11779</c:v>
                </c:pt>
                <c:pt idx="195">
                  <c:v>7207</c:v>
                </c:pt>
                <c:pt idx="196">
                  <c:v>5626</c:v>
                </c:pt>
                <c:pt idx="197">
                  <c:v>3893</c:v>
                </c:pt>
                <c:pt idx="198">
                  <c:v>3702</c:v>
                </c:pt>
                <c:pt idx="199">
                  <c:v>3660</c:v>
                </c:pt>
                <c:pt idx="200">
                  <c:v>13554</c:v>
                </c:pt>
                <c:pt idx="201">
                  <c:v>22368</c:v>
                </c:pt>
                <c:pt idx="202">
                  <c:v>6794</c:v>
                </c:pt>
                <c:pt idx="203">
                  <c:v>6026</c:v>
                </c:pt>
                <c:pt idx="204">
                  <c:v>7846</c:v>
                </c:pt>
                <c:pt idx="205">
                  <c:v>6425</c:v>
                </c:pt>
                <c:pt idx="206">
                  <c:v>5097</c:v>
                </c:pt>
                <c:pt idx="207">
                  <c:v>13225</c:v>
                </c:pt>
                <c:pt idx="208">
                  <c:v>7278</c:v>
                </c:pt>
                <c:pt idx="209">
                  <c:v>7618</c:v>
                </c:pt>
                <c:pt idx="210">
                  <c:v>12003</c:v>
                </c:pt>
                <c:pt idx="211">
                  <c:v>7622</c:v>
                </c:pt>
                <c:pt idx="212">
                  <c:v>5294</c:v>
                </c:pt>
                <c:pt idx="213">
                  <c:v>3672</c:v>
                </c:pt>
                <c:pt idx="214">
                  <c:v>5624</c:v>
                </c:pt>
                <c:pt idx="215">
                  <c:v>4120</c:v>
                </c:pt>
                <c:pt idx="216">
                  <c:v>10686</c:v>
                </c:pt>
                <c:pt idx="217">
                  <c:v>11028</c:v>
                </c:pt>
                <c:pt idx="218">
                  <c:v>14745</c:v>
                </c:pt>
                <c:pt idx="219">
                  <c:v>12359</c:v>
                </c:pt>
                <c:pt idx="220">
                  <c:v>6365</c:v>
                </c:pt>
                <c:pt idx="221">
                  <c:v>38711</c:v>
                </c:pt>
                <c:pt idx="222">
                  <c:v>31916</c:v>
                </c:pt>
                <c:pt idx="223">
                  <c:v>31222</c:v>
                </c:pt>
                <c:pt idx="224">
                  <c:v>40470</c:v>
                </c:pt>
                <c:pt idx="225">
                  <c:v>37087</c:v>
                </c:pt>
                <c:pt idx="226">
                  <c:v>13943</c:v>
                </c:pt>
                <c:pt idx="227">
                  <c:v>8745</c:v>
                </c:pt>
                <c:pt idx="228">
                  <c:v>17139</c:v>
                </c:pt>
                <c:pt idx="229">
                  <c:v>18207</c:v>
                </c:pt>
                <c:pt idx="230">
                  <c:v>10121</c:v>
                </c:pt>
                <c:pt idx="231">
                  <c:v>13543</c:v>
                </c:pt>
                <c:pt idx="232">
                  <c:v>17602</c:v>
                </c:pt>
                <c:pt idx="233">
                  <c:v>11090</c:v>
                </c:pt>
                <c:pt idx="234">
                  <c:v>12814</c:v>
                </c:pt>
                <c:pt idx="235">
                  <c:v>17794</c:v>
                </c:pt>
                <c:pt idx="236">
                  <c:v>144638</c:v>
                </c:pt>
                <c:pt idx="237">
                  <c:v>160531</c:v>
                </c:pt>
                <c:pt idx="238">
                  <c:v>51066</c:v>
                </c:pt>
                <c:pt idx="240">
                  <c:v>29965</c:v>
                </c:pt>
                <c:pt idx="241">
                  <c:v>19518</c:v>
                </c:pt>
                <c:pt idx="242">
                  <c:v>13152</c:v>
                </c:pt>
                <c:pt idx="243">
                  <c:v>10865</c:v>
                </c:pt>
                <c:pt idx="244">
                  <c:v>13802</c:v>
                </c:pt>
                <c:pt idx="245">
                  <c:v>13724</c:v>
                </c:pt>
                <c:pt idx="246">
                  <c:v>12312</c:v>
                </c:pt>
                <c:pt idx="247">
                  <c:v>7056</c:v>
                </c:pt>
                <c:pt idx="248">
                  <c:v>5801</c:v>
                </c:pt>
                <c:pt idx="249">
                  <c:v>14691</c:v>
                </c:pt>
                <c:pt idx="250">
                  <c:v>11206</c:v>
                </c:pt>
                <c:pt idx="251">
                  <c:v>9096</c:v>
                </c:pt>
                <c:pt idx="252">
                  <c:v>12137</c:v>
                </c:pt>
                <c:pt idx="253">
                  <c:v>10493</c:v>
                </c:pt>
                <c:pt idx="254">
                  <c:v>10820</c:v>
                </c:pt>
                <c:pt idx="255">
                  <c:v>4382</c:v>
                </c:pt>
                <c:pt idx="256">
                  <c:v>11310</c:v>
                </c:pt>
                <c:pt idx="257">
                  <c:v>16880</c:v>
                </c:pt>
                <c:pt idx="258">
                  <c:v>10195</c:v>
                </c:pt>
                <c:pt idx="259">
                  <c:v>13040</c:v>
                </c:pt>
                <c:pt idx="260">
                  <c:v>8378</c:v>
                </c:pt>
                <c:pt idx="261">
                  <c:v>5003</c:v>
                </c:pt>
                <c:pt idx="262">
                  <c:v>4523</c:v>
                </c:pt>
                <c:pt idx="263">
                  <c:v>6620</c:v>
                </c:pt>
                <c:pt idx="264">
                  <c:v>7843</c:v>
                </c:pt>
                <c:pt idx="265">
                  <c:v>9390</c:v>
                </c:pt>
                <c:pt idx="266">
                  <c:v>9593</c:v>
                </c:pt>
                <c:pt idx="267">
                  <c:v>7173</c:v>
                </c:pt>
                <c:pt idx="268">
                  <c:v>4275</c:v>
                </c:pt>
                <c:pt idx="269">
                  <c:v>6643</c:v>
                </c:pt>
                <c:pt idx="270">
                  <c:v>7376</c:v>
                </c:pt>
                <c:pt idx="271">
                  <c:v>20337</c:v>
                </c:pt>
                <c:pt idx="272">
                  <c:v>11106</c:v>
                </c:pt>
                <c:pt idx="273">
                  <c:v>7457</c:v>
                </c:pt>
                <c:pt idx="274">
                  <c:v>7822</c:v>
                </c:pt>
                <c:pt idx="275">
                  <c:v>5908</c:v>
                </c:pt>
                <c:pt idx="276">
                  <c:v>4142</c:v>
                </c:pt>
                <c:pt idx="277">
                  <c:v>3360</c:v>
                </c:pt>
                <c:pt idx="278">
                  <c:v>6816</c:v>
                </c:pt>
                <c:pt idx="279">
                  <c:v>7988</c:v>
                </c:pt>
                <c:pt idx="280">
                  <c:v>6222</c:v>
                </c:pt>
                <c:pt idx="281">
                  <c:v>31247</c:v>
                </c:pt>
                <c:pt idx="282">
                  <c:v>17835</c:v>
                </c:pt>
                <c:pt idx="283">
                  <c:v>7548</c:v>
                </c:pt>
                <c:pt idx="284">
                  <c:v>12493</c:v>
                </c:pt>
                <c:pt idx="285">
                  <c:v>15744</c:v>
                </c:pt>
                <c:pt idx="286">
                  <c:v>10507</c:v>
                </c:pt>
                <c:pt idx="287">
                  <c:v>8339</c:v>
                </c:pt>
                <c:pt idx="288">
                  <c:v>8980</c:v>
                </c:pt>
                <c:pt idx="289">
                  <c:v>5760</c:v>
                </c:pt>
                <c:pt idx="290">
                  <c:v>5168</c:v>
                </c:pt>
                <c:pt idx="291">
                  <c:v>8764</c:v>
                </c:pt>
                <c:pt idx="292">
                  <c:v>12486</c:v>
                </c:pt>
                <c:pt idx="293">
                  <c:v>6833</c:v>
                </c:pt>
                <c:pt idx="294">
                  <c:v>8624</c:v>
                </c:pt>
                <c:pt idx="295">
                  <c:v>15892</c:v>
                </c:pt>
                <c:pt idx="296">
                  <c:v>10097</c:v>
                </c:pt>
                <c:pt idx="297">
                  <c:v>6600</c:v>
                </c:pt>
                <c:pt idx="298">
                  <c:v>8047</c:v>
                </c:pt>
                <c:pt idx="300">
                  <c:v>18948</c:v>
                </c:pt>
                <c:pt idx="301">
                  <c:v>13959</c:v>
                </c:pt>
                <c:pt idx="302">
                  <c:v>11558</c:v>
                </c:pt>
                <c:pt idx="303">
                  <c:v>6548</c:v>
                </c:pt>
                <c:pt idx="304">
                  <c:v>14157</c:v>
                </c:pt>
                <c:pt idx="305">
                  <c:v>9249</c:v>
                </c:pt>
                <c:pt idx="306">
                  <c:v>8096</c:v>
                </c:pt>
                <c:pt idx="307">
                  <c:v>8310</c:v>
                </c:pt>
                <c:pt idx="308">
                  <c:v>9669</c:v>
                </c:pt>
                <c:pt idx="309">
                  <c:v>9077</c:v>
                </c:pt>
                <c:pt idx="310">
                  <c:v>5657</c:v>
                </c:pt>
                <c:pt idx="311">
                  <c:v>17573</c:v>
                </c:pt>
                <c:pt idx="312">
                  <c:v>14313</c:v>
                </c:pt>
                <c:pt idx="313">
                  <c:v>10049</c:v>
                </c:pt>
                <c:pt idx="314">
                  <c:v>14397</c:v>
                </c:pt>
                <c:pt idx="315">
                  <c:v>11697</c:v>
                </c:pt>
                <c:pt idx="316">
                  <c:v>10322</c:v>
                </c:pt>
                <c:pt idx="317">
                  <c:v>8563</c:v>
                </c:pt>
                <c:pt idx="318">
                  <c:v>9354</c:v>
                </c:pt>
                <c:pt idx="319">
                  <c:v>8884</c:v>
                </c:pt>
                <c:pt idx="320">
                  <c:v>15742</c:v>
                </c:pt>
                <c:pt idx="321">
                  <c:v>14970</c:v>
                </c:pt>
                <c:pt idx="322">
                  <c:v>12505</c:v>
                </c:pt>
                <c:pt idx="323">
                  <c:v>9459</c:v>
                </c:pt>
                <c:pt idx="324">
                  <c:v>7367</c:v>
                </c:pt>
                <c:pt idx="325">
                  <c:v>8699</c:v>
                </c:pt>
                <c:pt idx="326">
                  <c:v>12512</c:v>
                </c:pt>
                <c:pt idx="327">
                  <c:v>12849</c:v>
                </c:pt>
                <c:pt idx="328">
                  <c:v>14737</c:v>
                </c:pt>
                <c:pt idx="329">
                  <c:v>8661</c:v>
                </c:pt>
                <c:pt idx="330">
                  <c:v>9516</c:v>
                </c:pt>
                <c:pt idx="331">
                  <c:v>10581</c:v>
                </c:pt>
                <c:pt idx="332">
                  <c:v>7121</c:v>
                </c:pt>
                <c:pt idx="333">
                  <c:v>16997</c:v>
                </c:pt>
                <c:pt idx="334">
                  <c:v>10866</c:v>
                </c:pt>
                <c:pt idx="335">
                  <c:v>11644</c:v>
                </c:pt>
                <c:pt idx="336">
                  <c:v>8488</c:v>
                </c:pt>
                <c:pt idx="337">
                  <c:v>8878</c:v>
                </c:pt>
                <c:pt idx="338">
                  <c:v>7109</c:v>
                </c:pt>
                <c:pt idx="339">
                  <c:v>12552</c:v>
                </c:pt>
                <c:pt idx="340">
                  <c:v>11711</c:v>
                </c:pt>
                <c:pt idx="341">
                  <c:v>8273</c:v>
                </c:pt>
                <c:pt idx="342">
                  <c:v>6965</c:v>
                </c:pt>
                <c:pt idx="343">
                  <c:v>7639</c:v>
                </c:pt>
                <c:pt idx="344">
                  <c:v>11182</c:v>
                </c:pt>
                <c:pt idx="345">
                  <c:v>8189</c:v>
                </c:pt>
                <c:pt idx="346">
                  <c:v>8509</c:v>
                </c:pt>
                <c:pt idx="347">
                  <c:v>12026</c:v>
                </c:pt>
                <c:pt idx="348">
                  <c:v>7875</c:v>
                </c:pt>
                <c:pt idx="349">
                  <c:v>8096</c:v>
                </c:pt>
                <c:pt idx="350">
                  <c:v>13761</c:v>
                </c:pt>
                <c:pt idx="351">
                  <c:v>18709</c:v>
                </c:pt>
                <c:pt idx="352">
                  <c:v>7940</c:v>
                </c:pt>
                <c:pt idx="353">
                  <c:v>24188</c:v>
                </c:pt>
                <c:pt idx="354">
                  <c:v>39551</c:v>
                </c:pt>
                <c:pt idx="355">
                  <c:v>6965</c:v>
                </c:pt>
                <c:pt idx="356">
                  <c:v>9459</c:v>
                </c:pt>
                <c:pt idx="357">
                  <c:v>9448</c:v>
                </c:pt>
                <c:pt idx="358">
                  <c:v>8423</c:v>
                </c:pt>
                <c:pt idx="360">
                  <c:v>70586</c:v>
                </c:pt>
                <c:pt idx="361">
                  <c:v>21921</c:v>
                </c:pt>
                <c:pt idx="362">
                  <c:v>62269</c:v>
                </c:pt>
                <c:pt idx="363">
                  <c:v>18787</c:v>
                </c:pt>
                <c:pt idx="364">
                  <c:v>9705</c:v>
                </c:pt>
              </c:numCache>
            </c:numRef>
          </c:val>
          <c:smooth val="0"/>
          <c:extLst>
            <c:ext xmlns:c16="http://schemas.microsoft.com/office/drawing/2014/chart" uri="{C3380CC4-5D6E-409C-BE32-E72D297353CC}">
              <c16:uniqueId val="{00000000-E431-40A0-A5AF-974D181D85F5}"/>
            </c:ext>
          </c:extLst>
        </c:ser>
        <c:dLbls>
          <c:showLegendKey val="0"/>
          <c:showVal val="0"/>
          <c:showCatName val="0"/>
          <c:showSerName val="0"/>
          <c:showPercent val="0"/>
          <c:showBubbleSize val="0"/>
        </c:dLbls>
        <c:smooth val="0"/>
        <c:axId val="285412112"/>
        <c:axId val="285411784"/>
      </c:lineChart>
      <c:catAx>
        <c:axId val="285412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11784"/>
        <c:crosses val="autoZero"/>
        <c:auto val="1"/>
        <c:lblAlgn val="ctr"/>
        <c:lblOffset val="100"/>
        <c:noMultiLvlLbl val="0"/>
      </c:catAx>
      <c:valAx>
        <c:axId val="285411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412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Sheet1!$A$2:$A$366</c:f>
              <c:strCache>
                <c:ptCount val="365"/>
                <c:pt idx="0">
                  <c:v>01.09.2016</c:v>
                </c:pt>
                <c:pt idx="1">
                  <c:v>02.09.2016</c:v>
                </c:pt>
                <c:pt idx="2">
                  <c:v>03.09.2016</c:v>
                </c:pt>
                <c:pt idx="3">
                  <c:v>04.09.2016</c:v>
                </c:pt>
                <c:pt idx="4">
                  <c:v>05.09.2016</c:v>
                </c:pt>
                <c:pt idx="5">
                  <c:v>06.09.2016</c:v>
                </c:pt>
                <c:pt idx="6">
                  <c:v>07.09.2016</c:v>
                </c:pt>
                <c:pt idx="7">
                  <c:v>08.09.2016</c:v>
                </c:pt>
                <c:pt idx="8">
                  <c:v>09.09.2016</c:v>
                </c:pt>
                <c:pt idx="9">
                  <c:v>10.09.2016</c:v>
                </c:pt>
                <c:pt idx="10">
                  <c:v>11.09.2016</c:v>
                </c:pt>
                <c:pt idx="11">
                  <c:v>12.09.2016</c:v>
                </c:pt>
                <c:pt idx="12">
                  <c:v>13.09.2016</c:v>
                </c:pt>
                <c:pt idx="13">
                  <c:v>14.09.2016</c:v>
                </c:pt>
                <c:pt idx="14">
                  <c:v>15.09.2016</c:v>
                </c:pt>
                <c:pt idx="15">
                  <c:v>16.09.2016</c:v>
                </c:pt>
                <c:pt idx="16">
                  <c:v>17.09.2016</c:v>
                </c:pt>
                <c:pt idx="17">
                  <c:v>18.09.2016</c:v>
                </c:pt>
                <c:pt idx="18">
                  <c:v>19.09.2016</c:v>
                </c:pt>
                <c:pt idx="19">
                  <c:v>20.09.2016</c:v>
                </c:pt>
                <c:pt idx="20">
                  <c:v>21.09.2016</c:v>
                </c:pt>
                <c:pt idx="21">
                  <c:v>22.09.2016</c:v>
                </c:pt>
                <c:pt idx="22">
                  <c:v>23.09.2016</c:v>
                </c:pt>
                <c:pt idx="23">
                  <c:v>24.09.2016</c:v>
                </c:pt>
                <c:pt idx="24">
                  <c:v>25.09.2016</c:v>
                </c:pt>
                <c:pt idx="25">
                  <c:v>26.09.2016</c:v>
                </c:pt>
                <c:pt idx="26">
                  <c:v>27.09.2016</c:v>
                </c:pt>
                <c:pt idx="27">
                  <c:v>28.09.2016</c:v>
                </c:pt>
                <c:pt idx="28">
                  <c:v>29.09.2016</c:v>
                </c:pt>
                <c:pt idx="29">
                  <c:v>30.09.2016</c:v>
                </c:pt>
                <c:pt idx="30">
                  <c:v>01.10.2016</c:v>
                </c:pt>
                <c:pt idx="31">
                  <c:v>02.10.2016</c:v>
                </c:pt>
                <c:pt idx="32">
                  <c:v>03.10.2016</c:v>
                </c:pt>
                <c:pt idx="33">
                  <c:v>04.10.2016</c:v>
                </c:pt>
                <c:pt idx="34">
                  <c:v>05.10.2016</c:v>
                </c:pt>
                <c:pt idx="35">
                  <c:v>06.10.2016</c:v>
                </c:pt>
                <c:pt idx="36">
                  <c:v>07.10.2016</c:v>
                </c:pt>
                <c:pt idx="37">
                  <c:v>08.10.2016</c:v>
                </c:pt>
                <c:pt idx="38">
                  <c:v>09.10.2016</c:v>
                </c:pt>
                <c:pt idx="39">
                  <c:v>10.10.2016</c:v>
                </c:pt>
                <c:pt idx="40">
                  <c:v>11.10.2016</c:v>
                </c:pt>
                <c:pt idx="41">
                  <c:v>12.10.2016</c:v>
                </c:pt>
                <c:pt idx="42">
                  <c:v>13.10.2016</c:v>
                </c:pt>
                <c:pt idx="43">
                  <c:v>14.10.2016</c:v>
                </c:pt>
                <c:pt idx="44">
                  <c:v>15.10.2016</c:v>
                </c:pt>
                <c:pt idx="45">
                  <c:v>16.10.2016</c:v>
                </c:pt>
                <c:pt idx="46">
                  <c:v>17.10.2016</c:v>
                </c:pt>
                <c:pt idx="47">
                  <c:v>18.10.2016</c:v>
                </c:pt>
                <c:pt idx="48">
                  <c:v>19.10.2016</c:v>
                </c:pt>
                <c:pt idx="49">
                  <c:v>20.10.2016</c:v>
                </c:pt>
                <c:pt idx="50">
                  <c:v>21.10.2016</c:v>
                </c:pt>
                <c:pt idx="51">
                  <c:v>22.10.2016</c:v>
                </c:pt>
                <c:pt idx="52">
                  <c:v>23.10.2016</c:v>
                </c:pt>
                <c:pt idx="53">
                  <c:v>24.10.2016</c:v>
                </c:pt>
                <c:pt idx="54">
                  <c:v>25.10.2016</c:v>
                </c:pt>
                <c:pt idx="55">
                  <c:v>26.10.2016</c:v>
                </c:pt>
                <c:pt idx="56">
                  <c:v>27.10.2016</c:v>
                </c:pt>
                <c:pt idx="57">
                  <c:v>28.10.2016</c:v>
                </c:pt>
                <c:pt idx="58">
                  <c:v>29.10.2016</c:v>
                </c:pt>
                <c:pt idx="59">
                  <c:v>30.10.2016</c:v>
                </c:pt>
                <c:pt idx="60">
                  <c:v>31.10.2016</c:v>
                </c:pt>
                <c:pt idx="61">
                  <c:v>01.11.2016</c:v>
                </c:pt>
                <c:pt idx="62">
                  <c:v>02.11.2016</c:v>
                </c:pt>
                <c:pt idx="63">
                  <c:v>03.11.2016</c:v>
                </c:pt>
                <c:pt idx="64">
                  <c:v>04.11.2016</c:v>
                </c:pt>
                <c:pt idx="65">
                  <c:v>05.11.2016</c:v>
                </c:pt>
                <c:pt idx="66">
                  <c:v>06.11.2016</c:v>
                </c:pt>
                <c:pt idx="67">
                  <c:v>07.11.2016</c:v>
                </c:pt>
                <c:pt idx="68">
                  <c:v>08.11.2016</c:v>
                </c:pt>
                <c:pt idx="69">
                  <c:v>09.11.2016</c:v>
                </c:pt>
                <c:pt idx="70">
                  <c:v>10.11.2016</c:v>
                </c:pt>
                <c:pt idx="71">
                  <c:v>11.11.2016</c:v>
                </c:pt>
                <c:pt idx="72">
                  <c:v>12.11.2016</c:v>
                </c:pt>
                <c:pt idx="73">
                  <c:v>13.11.2016</c:v>
                </c:pt>
                <c:pt idx="74">
                  <c:v>14.11.2016</c:v>
                </c:pt>
                <c:pt idx="75">
                  <c:v>15.11.2016</c:v>
                </c:pt>
                <c:pt idx="76">
                  <c:v>16.11.2016</c:v>
                </c:pt>
                <c:pt idx="77">
                  <c:v>17.11.2016</c:v>
                </c:pt>
                <c:pt idx="78">
                  <c:v>18.11.2016</c:v>
                </c:pt>
                <c:pt idx="79">
                  <c:v>19.11.2016</c:v>
                </c:pt>
                <c:pt idx="80">
                  <c:v>20.11.2016</c:v>
                </c:pt>
                <c:pt idx="81">
                  <c:v>21.11.2016</c:v>
                </c:pt>
                <c:pt idx="82">
                  <c:v>22.11.2016</c:v>
                </c:pt>
                <c:pt idx="83">
                  <c:v>23.11.2016</c:v>
                </c:pt>
                <c:pt idx="84">
                  <c:v>24.11.2016</c:v>
                </c:pt>
                <c:pt idx="85">
                  <c:v>25.11.2016</c:v>
                </c:pt>
                <c:pt idx="86">
                  <c:v>26.11.2016</c:v>
                </c:pt>
                <c:pt idx="87">
                  <c:v>27.11.2016</c:v>
                </c:pt>
                <c:pt idx="88">
                  <c:v>28.11.2016</c:v>
                </c:pt>
                <c:pt idx="89">
                  <c:v>29.11.2016</c:v>
                </c:pt>
                <c:pt idx="90">
                  <c:v>30.11.2016</c:v>
                </c:pt>
                <c:pt idx="91">
                  <c:v>01.12.2016</c:v>
                </c:pt>
                <c:pt idx="92">
                  <c:v>02.12.2016</c:v>
                </c:pt>
                <c:pt idx="93">
                  <c:v>03.12.2016</c:v>
                </c:pt>
                <c:pt idx="94">
                  <c:v>04.12.2016</c:v>
                </c:pt>
                <c:pt idx="95">
                  <c:v>05.12.2016</c:v>
                </c:pt>
                <c:pt idx="96">
                  <c:v>06.12.2016</c:v>
                </c:pt>
                <c:pt idx="97">
                  <c:v>07.12.2016</c:v>
                </c:pt>
                <c:pt idx="98">
                  <c:v>08.12.2016</c:v>
                </c:pt>
                <c:pt idx="99">
                  <c:v>09.12.2016</c:v>
                </c:pt>
                <c:pt idx="100">
                  <c:v>10.12.2016</c:v>
                </c:pt>
                <c:pt idx="101">
                  <c:v>11.12.2016</c:v>
                </c:pt>
                <c:pt idx="102">
                  <c:v>12.12.2016</c:v>
                </c:pt>
                <c:pt idx="103">
                  <c:v>13.12.2016</c:v>
                </c:pt>
                <c:pt idx="104">
                  <c:v>14.12.2016</c:v>
                </c:pt>
                <c:pt idx="105">
                  <c:v>15.12.2016</c:v>
                </c:pt>
                <c:pt idx="106">
                  <c:v>16.12.2016</c:v>
                </c:pt>
                <c:pt idx="107">
                  <c:v>17.12.2016</c:v>
                </c:pt>
                <c:pt idx="108">
                  <c:v>18.12.2016</c:v>
                </c:pt>
                <c:pt idx="109">
                  <c:v>19.12.2016</c:v>
                </c:pt>
                <c:pt idx="110">
                  <c:v>20.12.2016</c:v>
                </c:pt>
                <c:pt idx="111">
                  <c:v>21.12.2016</c:v>
                </c:pt>
                <c:pt idx="112">
                  <c:v>22.12.2016</c:v>
                </c:pt>
                <c:pt idx="113">
                  <c:v>23.12.2016</c:v>
                </c:pt>
                <c:pt idx="114">
                  <c:v>24.12.2016</c:v>
                </c:pt>
                <c:pt idx="115">
                  <c:v>25.12.2016</c:v>
                </c:pt>
                <c:pt idx="116">
                  <c:v>26.12.2016</c:v>
                </c:pt>
                <c:pt idx="117">
                  <c:v>27.12.2016</c:v>
                </c:pt>
                <c:pt idx="118">
                  <c:v>28.12.2016</c:v>
                </c:pt>
                <c:pt idx="119">
                  <c:v>29.12.2016</c:v>
                </c:pt>
                <c:pt idx="120">
                  <c:v>30.12.2016</c:v>
                </c:pt>
                <c:pt idx="121">
                  <c:v>31.12.2016</c:v>
                </c:pt>
                <c:pt idx="122">
                  <c:v>01.01.2017</c:v>
                </c:pt>
                <c:pt idx="123">
                  <c:v>02.01.2017</c:v>
                </c:pt>
                <c:pt idx="124">
                  <c:v>03.01.2017</c:v>
                </c:pt>
                <c:pt idx="125">
                  <c:v>04.01.2017</c:v>
                </c:pt>
                <c:pt idx="126">
                  <c:v>05.01.2017</c:v>
                </c:pt>
                <c:pt idx="127">
                  <c:v>06.01.2017</c:v>
                </c:pt>
                <c:pt idx="128">
                  <c:v>07.01.2017</c:v>
                </c:pt>
                <c:pt idx="129">
                  <c:v>08.01.2017</c:v>
                </c:pt>
                <c:pt idx="130">
                  <c:v>09.01.2017</c:v>
                </c:pt>
                <c:pt idx="131">
                  <c:v>10.01.2017</c:v>
                </c:pt>
                <c:pt idx="132">
                  <c:v>11.01.2017</c:v>
                </c:pt>
                <c:pt idx="133">
                  <c:v>12.01.2017</c:v>
                </c:pt>
                <c:pt idx="134">
                  <c:v>13.01.2017</c:v>
                </c:pt>
                <c:pt idx="135">
                  <c:v>14.01.2017</c:v>
                </c:pt>
                <c:pt idx="136">
                  <c:v>15.01.2017</c:v>
                </c:pt>
                <c:pt idx="137">
                  <c:v>16.01.2017</c:v>
                </c:pt>
                <c:pt idx="138">
                  <c:v>17.01.2017</c:v>
                </c:pt>
                <c:pt idx="139">
                  <c:v>18.01.2017</c:v>
                </c:pt>
                <c:pt idx="140">
                  <c:v>19.01.2017</c:v>
                </c:pt>
                <c:pt idx="141">
                  <c:v>20.01.2017</c:v>
                </c:pt>
                <c:pt idx="142">
                  <c:v>21.01.2017</c:v>
                </c:pt>
                <c:pt idx="143">
                  <c:v>22.01.2017</c:v>
                </c:pt>
                <c:pt idx="144">
                  <c:v>23.01.2017</c:v>
                </c:pt>
                <c:pt idx="145">
                  <c:v>24.01.2017</c:v>
                </c:pt>
                <c:pt idx="146">
                  <c:v>25.01.2017</c:v>
                </c:pt>
                <c:pt idx="147">
                  <c:v>26.01.2017</c:v>
                </c:pt>
                <c:pt idx="148">
                  <c:v>27.01.2017</c:v>
                </c:pt>
                <c:pt idx="149">
                  <c:v>28.01.2017</c:v>
                </c:pt>
                <c:pt idx="150">
                  <c:v>29.01.2017</c:v>
                </c:pt>
                <c:pt idx="151">
                  <c:v>30.01.2017</c:v>
                </c:pt>
                <c:pt idx="152">
                  <c:v>31.01.2017</c:v>
                </c:pt>
                <c:pt idx="153">
                  <c:v>01.02.2017</c:v>
                </c:pt>
                <c:pt idx="154">
                  <c:v>02.02.2017</c:v>
                </c:pt>
                <c:pt idx="155">
                  <c:v>03.02.2017</c:v>
                </c:pt>
                <c:pt idx="156">
                  <c:v>04.02.2017</c:v>
                </c:pt>
                <c:pt idx="157">
                  <c:v>05.02.2017</c:v>
                </c:pt>
                <c:pt idx="158">
                  <c:v>06.02.2017</c:v>
                </c:pt>
                <c:pt idx="159">
                  <c:v>07.02.2017</c:v>
                </c:pt>
                <c:pt idx="160">
                  <c:v>08.02.2017</c:v>
                </c:pt>
                <c:pt idx="161">
                  <c:v>09.02.2017</c:v>
                </c:pt>
                <c:pt idx="162">
                  <c:v>10.02.2017</c:v>
                </c:pt>
                <c:pt idx="163">
                  <c:v>11.02.2017</c:v>
                </c:pt>
                <c:pt idx="164">
                  <c:v>12.02.2017</c:v>
                </c:pt>
                <c:pt idx="165">
                  <c:v>13.02.2017</c:v>
                </c:pt>
                <c:pt idx="166">
                  <c:v>14.02.2017</c:v>
                </c:pt>
                <c:pt idx="167">
                  <c:v>15.02.2017</c:v>
                </c:pt>
                <c:pt idx="168">
                  <c:v>16.02.2017</c:v>
                </c:pt>
                <c:pt idx="169">
                  <c:v>17.02.2017</c:v>
                </c:pt>
                <c:pt idx="170">
                  <c:v>18.02.2017</c:v>
                </c:pt>
                <c:pt idx="171">
                  <c:v>19.02.2017</c:v>
                </c:pt>
                <c:pt idx="172">
                  <c:v>20.02.2017</c:v>
                </c:pt>
                <c:pt idx="173">
                  <c:v>21.02.2017</c:v>
                </c:pt>
                <c:pt idx="174">
                  <c:v>22.02.2017</c:v>
                </c:pt>
                <c:pt idx="175">
                  <c:v>23.02.2017</c:v>
                </c:pt>
                <c:pt idx="176">
                  <c:v>24.02.2017</c:v>
                </c:pt>
                <c:pt idx="177">
                  <c:v>25.02.2017</c:v>
                </c:pt>
                <c:pt idx="178">
                  <c:v>26.02.2017</c:v>
                </c:pt>
                <c:pt idx="179">
                  <c:v>27.02.2017</c:v>
                </c:pt>
                <c:pt idx="180">
                  <c:v>28.02.2017</c:v>
                </c:pt>
                <c:pt idx="181">
                  <c:v>01.03.2017</c:v>
                </c:pt>
                <c:pt idx="182">
                  <c:v>02.03.2017</c:v>
                </c:pt>
                <c:pt idx="183">
                  <c:v>03.03.2017</c:v>
                </c:pt>
                <c:pt idx="184">
                  <c:v>04.03.2017</c:v>
                </c:pt>
                <c:pt idx="185">
                  <c:v>05.03.2017</c:v>
                </c:pt>
                <c:pt idx="186">
                  <c:v>06.03.2017</c:v>
                </c:pt>
                <c:pt idx="187">
                  <c:v>07.03.2017</c:v>
                </c:pt>
                <c:pt idx="188">
                  <c:v>08.03.2017</c:v>
                </c:pt>
                <c:pt idx="189">
                  <c:v>09.03.2017</c:v>
                </c:pt>
                <c:pt idx="190">
                  <c:v>10.03.2017</c:v>
                </c:pt>
                <c:pt idx="191">
                  <c:v>11.03.2017</c:v>
                </c:pt>
                <c:pt idx="192">
                  <c:v>12.03.2017</c:v>
                </c:pt>
                <c:pt idx="193">
                  <c:v>13.03.2017</c:v>
                </c:pt>
                <c:pt idx="194">
                  <c:v>14.03.2017</c:v>
                </c:pt>
                <c:pt idx="195">
                  <c:v>15.03.2017</c:v>
                </c:pt>
                <c:pt idx="196">
                  <c:v>16.03.2017</c:v>
                </c:pt>
                <c:pt idx="197">
                  <c:v>17.03.2017</c:v>
                </c:pt>
                <c:pt idx="198">
                  <c:v>18.03.2017</c:v>
                </c:pt>
                <c:pt idx="199">
                  <c:v>19.03.2017</c:v>
                </c:pt>
                <c:pt idx="200">
                  <c:v>20.03.2017</c:v>
                </c:pt>
                <c:pt idx="201">
                  <c:v>21.03.2017</c:v>
                </c:pt>
                <c:pt idx="202">
                  <c:v>22.03.2017</c:v>
                </c:pt>
                <c:pt idx="203">
                  <c:v>23.03.2017</c:v>
                </c:pt>
                <c:pt idx="204">
                  <c:v>24.03.2017</c:v>
                </c:pt>
                <c:pt idx="205">
                  <c:v>25.03.2017</c:v>
                </c:pt>
                <c:pt idx="206">
                  <c:v>26.03.2017</c:v>
                </c:pt>
                <c:pt idx="207">
                  <c:v>27.03.2017</c:v>
                </c:pt>
                <c:pt idx="208">
                  <c:v>28.03.2017</c:v>
                </c:pt>
                <c:pt idx="209">
                  <c:v>29.03.2017</c:v>
                </c:pt>
                <c:pt idx="210">
                  <c:v>30.03.2017</c:v>
                </c:pt>
                <c:pt idx="211">
                  <c:v>31.03.2017</c:v>
                </c:pt>
                <c:pt idx="212">
                  <c:v>01.04.2017</c:v>
                </c:pt>
                <c:pt idx="213">
                  <c:v>02.04.2017</c:v>
                </c:pt>
                <c:pt idx="214">
                  <c:v>03.04.2017</c:v>
                </c:pt>
                <c:pt idx="215">
                  <c:v>04.04.2017</c:v>
                </c:pt>
                <c:pt idx="216">
                  <c:v>05.04.2017</c:v>
                </c:pt>
                <c:pt idx="217">
                  <c:v>06.04.2017</c:v>
                </c:pt>
                <c:pt idx="218">
                  <c:v>07.04.2017</c:v>
                </c:pt>
                <c:pt idx="219">
                  <c:v>08.04.2017</c:v>
                </c:pt>
                <c:pt idx="220">
                  <c:v>09.04.2017</c:v>
                </c:pt>
                <c:pt idx="221">
                  <c:v>10.04.2017</c:v>
                </c:pt>
                <c:pt idx="222">
                  <c:v>11.04.2017</c:v>
                </c:pt>
                <c:pt idx="223">
                  <c:v>12.04.2017</c:v>
                </c:pt>
                <c:pt idx="224">
                  <c:v>13.04.2017</c:v>
                </c:pt>
                <c:pt idx="225">
                  <c:v>14.04.2017</c:v>
                </c:pt>
                <c:pt idx="226">
                  <c:v>15.04.2017</c:v>
                </c:pt>
                <c:pt idx="227">
                  <c:v>16.04.2017</c:v>
                </c:pt>
                <c:pt idx="228">
                  <c:v>17.04.2017</c:v>
                </c:pt>
                <c:pt idx="229">
                  <c:v>18.04.2017</c:v>
                </c:pt>
                <c:pt idx="230">
                  <c:v>19.04.2017</c:v>
                </c:pt>
                <c:pt idx="231">
                  <c:v>20.04.2017</c:v>
                </c:pt>
                <c:pt idx="232">
                  <c:v>21.04.2017</c:v>
                </c:pt>
                <c:pt idx="233">
                  <c:v>22.04.2017</c:v>
                </c:pt>
                <c:pt idx="234">
                  <c:v>23.04.2017</c:v>
                </c:pt>
                <c:pt idx="235">
                  <c:v>24.04.2017</c:v>
                </c:pt>
                <c:pt idx="236">
                  <c:v>25.04.2017</c:v>
                </c:pt>
                <c:pt idx="237">
                  <c:v>26.04.2017</c:v>
                </c:pt>
                <c:pt idx="238">
                  <c:v>27.04.2017</c:v>
                </c:pt>
                <c:pt idx="239">
                  <c:v>28.04.2017</c:v>
                </c:pt>
                <c:pt idx="240">
                  <c:v>29.04.2017</c:v>
                </c:pt>
                <c:pt idx="241">
                  <c:v>30.04.2017</c:v>
                </c:pt>
                <c:pt idx="242">
                  <c:v>01.05.2017</c:v>
                </c:pt>
                <c:pt idx="243">
                  <c:v>02.05.2017</c:v>
                </c:pt>
                <c:pt idx="244">
                  <c:v>03.05.2017</c:v>
                </c:pt>
                <c:pt idx="245">
                  <c:v>04.05.2017</c:v>
                </c:pt>
                <c:pt idx="246">
                  <c:v>05.05.2017</c:v>
                </c:pt>
                <c:pt idx="247">
                  <c:v>06.05.2017</c:v>
                </c:pt>
                <c:pt idx="248">
                  <c:v>07.05.2017</c:v>
                </c:pt>
                <c:pt idx="249">
                  <c:v>08.05.2017</c:v>
                </c:pt>
                <c:pt idx="250">
                  <c:v>09.05.2017</c:v>
                </c:pt>
                <c:pt idx="251">
                  <c:v>10.05.2017</c:v>
                </c:pt>
                <c:pt idx="252">
                  <c:v>11.05.2017</c:v>
                </c:pt>
                <c:pt idx="253">
                  <c:v>12.05.2017</c:v>
                </c:pt>
                <c:pt idx="254">
                  <c:v>13.05.2017</c:v>
                </c:pt>
                <c:pt idx="255">
                  <c:v>14.05.2017</c:v>
                </c:pt>
                <c:pt idx="256">
                  <c:v>15.05.2017</c:v>
                </c:pt>
                <c:pt idx="257">
                  <c:v>16.05.2017</c:v>
                </c:pt>
                <c:pt idx="258">
                  <c:v>17.05.2017</c:v>
                </c:pt>
                <c:pt idx="259">
                  <c:v>18.05.2017</c:v>
                </c:pt>
                <c:pt idx="260">
                  <c:v>19.05.2017</c:v>
                </c:pt>
                <c:pt idx="261">
                  <c:v>20.05.2017</c:v>
                </c:pt>
                <c:pt idx="262">
                  <c:v>21.05.2017</c:v>
                </c:pt>
                <c:pt idx="263">
                  <c:v>22.05.2017</c:v>
                </c:pt>
                <c:pt idx="264">
                  <c:v>23.05.2017</c:v>
                </c:pt>
                <c:pt idx="265">
                  <c:v>24.05.2017</c:v>
                </c:pt>
                <c:pt idx="266">
                  <c:v>25.05.2017</c:v>
                </c:pt>
                <c:pt idx="267">
                  <c:v>26.05.2017</c:v>
                </c:pt>
                <c:pt idx="268">
                  <c:v>27.05.2017</c:v>
                </c:pt>
                <c:pt idx="269">
                  <c:v>28.05.2017</c:v>
                </c:pt>
                <c:pt idx="270">
                  <c:v>29.05.2017</c:v>
                </c:pt>
                <c:pt idx="271">
                  <c:v>30.05.2017</c:v>
                </c:pt>
                <c:pt idx="272">
                  <c:v>31.05.2017</c:v>
                </c:pt>
                <c:pt idx="273">
                  <c:v>01.06.2017</c:v>
                </c:pt>
                <c:pt idx="274">
                  <c:v>02.06.2017</c:v>
                </c:pt>
                <c:pt idx="275">
                  <c:v>03.06.2017</c:v>
                </c:pt>
                <c:pt idx="276">
                  <c:v>04.06.2017</c:v>
                </c:pt>
                <c:pt idx="277">
                  <c:v>05.06.2017</c:v>
                </c:pt>
                <c:pt idx="278">
                  <c:v>06.06.2017</c:v>
                </c:pt>
                <c:pt idx="279">
                  <c:v>07.06.2017</c:v>
                </c:pt>
                <c:pt idx="280">
                  <c:v>08.06.2017</c:v>
                </c:pt>
                <c:pt idx="281">
                  <c:v>09.06.2017</c:v>
                </c:pt>
                <c:pt idx="282">
                  <c:v>10.06.2017</c:v>
                </c:pt>
                <c:pt idx="283">
                  <c:v>11.06.2017</c:v>
                </c:pt>
                <c:pt idx="284">
                  <c:v>12.06.2017</c:v>
                </c:pt>
                <c:pt idx="285">
                  <c:v>13.06.2017</c:v>
                </c:pt>
                <c:pt idx="286">
                  <c:v>14.06.2017</c:v>
                </c:pt>
                <c:pt idx="287">
                  <c:v>15.06.2017</c:v>
                </c:pt>
                <c:pt idx="288">
                  <c:v>16.06.2017</c:v>
                </c:pt>
                <c:pt idx="289">
                  <c:v>17.06.2017</c:v>
                </c:pt>
                <c:pt idx="290">
                  <c:v>18.06.2017</c:v>
                </c:pt>
                <c:pt idx="291">
                  <c:v>19.06.2017</c:v>
                </c:pt>
                <c:pt idx="292">
                  <c:v>20.06.2017</c:v>
                </c:pt>
                <c:pt idx="293">
                  <c:v>21.06.2017</c:v>
                </c:pt>
                <c:pt idx="294">
                  <c:v>22.06.2017</c:v>
                </c:pt>
                <c:pt idx="295">
                  <c:v>23.06.2017</c:v>
                </c:pt>
                <c:pt idx="296">
                  <c:v>24.06.2017</c:v>
                </c:pt>
                <c:pt idx="297">
                  <c:v>25.06.2017</c:v>
                </c:pt>
                <c:pt idx="298">
                  <c:v>26.06.2017</c:v>
                </c:pt>
                <c:pt idx="299">
                  <c:v>27.06.2017</c:v>
                </c:pt>
                <c:pt idx="300">
                  <c:v>28.06.2017</c:v>
                </c:pt>
                <c:pt idx="301">
                  <c:v>29.06.2017</c:v>
                </c:pt>
                <c:pt idx="302">
                  <c:v>30.06.2017</c:v>
                </c:pt>
                <c:pt idx="303">
                  <c:v>01.07.2017</c:v>
                </c:pt>
                <c:pt idx="304">
                  <c:v>02.07.2017</c:v>
                </c:pt>
                <c:pt idx="305">
                  <c:v>03.07.2017</c:v>
                </c:pt>
                <c:pt idx="306">
                  <c:v>04.07.2017</c:v>
                </c:pt>
                <c:pt idx="307">
                  <c:v>05.07.2017</c:v>
                </c:pt>
                <c:pt idx="308">
                  <c:v>06.07.2017</c:v>
                </c:pt>
                <c:pt idx="309">
                  <c:v>07.07.2017</c:v>
                </c:pt>
                <c:pt idx="310">
                  <c:v>08.07.2017</c:v>
                </c:pt>
                <c:pt idx="311">
                  <c:v>09.07.2017</c:v>
                </c:pt>
                <c:pt idx="312">
                  <c:v>10.07.2017</c:v>
                </c:pt>
                <c:pt idx="313">
                  <c:v>11.07.2017</c:v>
                </c:pt>
                <c:pt idx="314">
                  <c:v>12.07.2017</c:v>
                </c:pt>
                <c:pt idx="315">
                  <c:v>13.07.2017</c:v>
                </c:pt>
                <c:pt idx="316">
                  <c:v>14.07.2017</c:v>
                </c:pt>
                <c:pt idx="317">
                  <c:v>15.07.2017</c:v>
                </c:pt>
                <c:pt idx="318">
                  <c:v>16.07.2017</c:v>
                </c:pt>
                <c:pt idx="319">
                  <c:v>17.07.2017</c:v>
                </c:pt>
                <c:pt idx="320">
                  <c:v>18.07.2017</c:v>
                </c:pt>
                <c:pt idx="321">
                  <c:v>19.07.2017</c:v>
                </c:pt>
                <c:pt idx="322">
                  <c:v>20.07.2017</c:v>
                </c:pt>
                <c:pt idx="323">
                  <c:v>21.07.2017</c:v>
                </c:pt>
                <c:pt idx="324">
                  <c:v>22.07.2017</c:v>
                </c:pt>
                <c:pt idx="325">
                  <c:v>23.07.2017</c:v>
                </c:pt>
                <c:pt idx="326">
                  <c:v>24.07.2017</c:v>
                </c:pt>
                <c:pt idx="327">
                  <c:v>25.07.2017</c:v>
                </c:pt>
                <c:pt idx="328">
                  <c:v>26.07.2017</c:v>
                </c:pt>
                <c:pt idx="329">
                  <c:v>27.07.2017</c:v>
                </c:pt>
                <c:pt idx="330">
                  <c:v>28.07.2017</c:v>
                </c:pt>
                <c:pt idx="331">
                  <c:v>29.07.2017</c:v>
                </c:pt>
                <c:pt idx="332">
                  <c:v>30.07.2017</c:v>
                </c:pt>
                <c:pt idx="333">
                  <c:v>31.07.2017</c:v>
                </c:pt>
                <c:pt idx="334">
                  <c:v>01.08.2017</c:v>
                </c:pt>
                <c:pt idx="335">
                  <c:v>02.08.2017</c:v>
                </c:pt>
                <c:pt idx="336">
                  <c:v>03.08.2017</c:v>
                </c:pt>
                <c:pt idx="337">
                  <c:v>04.08.2017</c:v>
                </c:pt>
                <c:pt idx="338">
                  <c:v>05.08.2017</c:v>
                </c:pt>
                <c:pt idx="339">
                  <c:v>06.08.2017</c:v>
                </c:pt>
                <c:pt idx="340">
                  <c:v>07.08.2017</c:v>
                </c:pt>
                <c:pt idx="341">
                  <c:v>08.08.2017</c:v>
                </c:pt>
                <c:pt idx="342">
                  <c:v>09.08.2017</c:v>
                </c:pt>
                <c:pt idx="343">
                  <c:v>10.08.2017</c:v>
                </c:pt>
                <c:pt idx="344">
                  <c:v>11.08.2017</c:v>
                </c:pt>
                <c:pt idx="345">
                  <c:v>12.08.2017</c:v>
                </c:pt>
                <c:pt idx="346">
                  <c:v>13.08.2017</c:v>
                </c:pt>
                <c:pt idx="347">
                  <c:v>14.08.2017</c:v>
                </c:pt>
                <c:pt idx="348">
                  <c:v>15.08.2017</c:v>
                </c:pt>
                <c:pt idx="349">
                  <c:v>16.08.2017</c:v>
                </c:pt>
                <c:pt idx="350">
                  <c:v>17.08.2017</c:v>
                </c:pt>
                <c:pt idx="351">
                  <c:v>18.08.2017</c:v>
                </c:pt>
                <c:pt idx="352">
                  <c:v>19.08.2017</c:v>
                </c:pt>
                <c:pt idx="353">
                  <c:v>20.08.2017</c:v>
                </c:pt>
                <c:pt idx="354">
                  <c:v>21.08.2017</c:v>
                </c:pt>
                <c:pt idx="355">
                  <c:v>22.08.2017</c:v>
                </c:pt>
                <c:pt idx="356">
                  <c:v>23.08.2017</c:v>
                </c:pt>
                <c:pt idx="357">
                  <c:v>24.08.2017</c:v>
                </c:pt>
                <c:pt idx="358">
                  <c:v>25.08.2017</c:v>
                </c:pt>
                <c:pt idx="359">
                  <c:v>26.08.2017</c:v>
                </c:pt>
                <c:pt idx="360">
                  <c:v>27.08.2017</c:v>
                </c:pt>
                <c:pt idx="361">
                  <c:v>28.08.2017</c:v>
                </c:pt>
                <c:pt idx="362">
                  <c:v>29.08.2017</c:v>
                </c:pt>
                <c:pt idx="363">
                  <c:v>30.08.2017</c:v>
                </c:pt>
                <c:pt idx="364">
                  <c:v>31.08.2017</c:v>
                </c:pt>
              </c:strCache>
            </c:strRef>
          </c:cat>
          <c:val>
            <c:numRef>
              <c:f>Sheet1!$B$2:$B$366</c:f>
              <c:numCache>
                <c:formatCode>General</c:formatCode>
                <c:ptCount val="365"/>
                <c:pt idx="0">
                  <c:v>359</c:v>
                </c:pt>
                <c:pt idx="1">
                  <c:v>548</c:v>
                </c:pt>
                <c:pt idx="2">
                  <c:v>1601</c:v>
                </c:pt>
                <c:pt idx="3">
                  <c:v>3072</c:v>
                </c:pt>
                <c:pt idx="4">
                  <c:v>1001</c:v>
                </c:pt>
                <c:pt idx="5">
                  <c:v>533</c:v>
                </c:pt>
                <c:pt idx="6">
                  <c:v>453</c:v>
                </c:pt>
                <c:pt idx="7">
                  <c:v>224</c:v>
                </c:pt>
                <c:pt idx="8">
                  <c:v>314</c:v>
                </c:pt>
                <c:pt idx="9">
                  <c:v>147</c:v>
                </c:pt>
                <c:pt idx="10">
                  <c:v>48</c:v>
                </c:pt>
                <c:pt idx="11">
                  <c:v>187</c:v>
                </c:pt>
                <c:pt idx="12">
                  <c:v>118</c:v>
                </c:pt>
                <c:pt idx="13">
                  <c:v>161</c:v>
                </c:pt>
                <c:pt idx="14">
                  <c:v>110</c:v>
                </c:pt>
                <c:pt idx="15">
                  <c:v>113</c:v>
                </c:pt>
                <c:pt idx="16">
                  <c:v>41</c:v>
                </c:pt>
                <c:pt idx="17">
                  <c:v>37</c:v>
                </c:pt>
                <c:pt idx="18">
                  <c:v>233</c:v>
                </c:pt>
                <c:pt idx="19">
                  <c:v>557</c:v>
                </c:pt>
                <c:pt idx="20">
                  <c:v>356</c:v>
                </c:pt>
                <c:pt idx="21">
                  <c:v>161</c:v>
                </c:pt>
                <c:pt idx="22">
                  <c:v>176</c:v>
                </c:pt>
                <c:pt idx="23">
                  <c:v>101</c:v>
                </c:pt>
                <c:pt idx="24">
                  <c:v>43</c:v>
                </c:pt>
                <c:pt idx="25">
                  <c:v>270</c:v>
                </c:pt>
                <c:pt idx="26">
                  <c:v>350</c:v>
                </c:pt>
                <c:pt idx="27">
                  <c:v>117</c:v>
                </c:pt>
                <c:pt idx="28">
                  <c:v>118</c:v>
                </c:pt>
                <c:pt idx="29">
                  <c:v>194</c:v>
                </c:pt>
                <c:pt idx="30">
                  <c:v>122</c:v>
                </c:pt>
                <c:pt idx="31">
                  <c:v>148</c:v>
                </c:pt>
                <c:pt idx="32">
                  <c:v>182</c:v>
                </c:pt>
                <c:pt idx="33">
                  <c:v>529</c:v>
                </c:pt>
                <c:pt idx="34">
                  <c:v>429</c:v>
                </c:pt>
                <c:pt idx="35">
                  <c:v>223</c:v>
                </c:pt>
                <c:pt idx="36">
                  <c:v>118</c:v>
                </c:pt>
                <c:pt idx="37">
                  <c:v>54</c:v>
                </c:pt>
                <c:pt idx="38">
                  <c:v>31</c:v>
                </c:pt>
                <c:pt idx="39">
                  <c:v>187</c:v>
                </c:pt>
                <c:pt idx="40">
                  <c:v>368</c:v>
                </c:pt>
                <c:pt idx="41">
                  <c:v>338</c:v>
                </c:pt>
                <c:pt idx="42">
                  <c:v>203</c:v>
                </c:pt>
                <c:pt idx="43">
                  <c:v>108</c:v>
                </c:pt>
                <c:pt idx="44">
                  <c:v>55</c:v>
                </c:pt>
                <c:pt idx="45">
                  <c:v>41</c:v>
                </c:pt>
                <c:pt idx="46">
                  <c:v>380</c:v>
                </c:pt>
                <c:pt idx="47">
                  <c:v>366</c:v>
                </c:pt>
                <c:pt idx="48">
                  <c:v>138</c:v>
                </c:pt>
                <c:pt idx="49">
                  <c:v>220</c:v>
                </c:pt>
                <c:pt idx="50">
                  <c:v>213</c:v>
                </c:pt>
                <c:pt idx="51">
                  <c:v>150</c:v>
                </c:pt>
                <c:pt idx="52">
                  <c:v>135</c:v>
                </c:pt>
                <c:pt idx="53">
                  <c:v>551</c:v>
                </c:pt>
                <c:pt idx="54">
                  <c:v>333</c:v>
                </c:pt>
                <c:pt idx="55">
                  <c:v>408</c:v>
                </c:pt>
                <c:pt idx="56">
                  <c:v>671</c:v>
                </c:pt>
                <c:pt idx="57">
                  <c:v>373</c:v>
                </c:pt>
                <c:pt idx="58">
                  <c:v>349</c:v>
                </c:pt>
                <c:pt idx="60">
                  <c:v>617</c:v>
                </c:pt>
                <c:pt idx="61">
                  <c:v>453</c:v>
                </c:pt>
                <c:pt idx="62">
                  <c:v>288</c:v>
                </c:pt>
                <c:pt idx="63">
                  <c:v>502</c:v>
                </c:pt>
                <c:pt idx="64">
                  <c:v>217</c:v>
                </c:pt>
                <c:pt idx="65">
                  <c:v>95</c:v>
                </c:pt>
                <c:pt idx="66">
                  <c:v>98</c:v>
                </c:pt>
                <c:pt idx="67">
                  <c:v>301</c:v>
                </c:pt>
                <c:pt idx="68">
                  <c:v>728</c:v>
                </c:pt>
                <c:pt idx="69">
                  <c:v>408</c:v>
                </c:pt>
                <c:pt idx="70">
                  <c:v>934</c:v>
                </c:pt>
                <c:pt idx="71">
                  <c:v>1187</c:v>
                </c:pt>
                <c:pt idx="72">
                  <c:v>224</c:v>
                </c:pt>
                <c:pt idx="73">
                  <c:v>97</c:v>
                </c:pt>
                <c:pt idx="74">
                  <c:v>507</c:v>
                </c:pt>
                <c:pt idx="75">
                  <c:v>580</c:v>
                </c:pt>
                <c:pt idx="76">
                  <c:v>392</c:v>
                </c:pt>
                <c:pt idx="77">
                  <c:v>307</c:v>
                </c:pt>
                <c:pt idx="78">
                  <c:v>611</c:v>
                </c:pt>
                <c:pt idx="79">
                  <c:v>306</c:v>
                </c:pt>
                <c:pt idx="80">
                  <c:v>124</c:v>
                </c:pt>
                <c:pt idx="81">
                  <c:v>632</c:v>
                </c:pt>
                <c:pt idx="82">
                  <c:v>1569</c:v>
                </c:pt>
                <c:pt idx="83">
                  <c:v>1039</c:v>
                </c:pt>
                <c:pt idx="84">
                  <c:v>939</c:v>
                </c:pt>
                <c:pt idx="85">
                  <c:v>612</c:v>
                </c:pt>
                <c:pt idx="86">
                  <c:v>375</c:v>
                </c:pt>
                <c:pt idx="87">
                  <c:v>369</c:v>
                </c:pt>
                <c:pt idx="88">
                  <c:v>876</c:v>
                </c:pt>
                <c:pt idx="89">
                  <c:v>397</c:v>
                </c:pt>
                <c:pt idx="90">
                  <c:v>464</c:v>
                </c:pt>
                <c:pt idx="91">
                  <c:v>234</c:v>
                </c:pt>
                <c:pt idx="92">
                  <c:v>407</c:v>
                </c:pt>
                <c:pt idx="93">
                  <c:v>1066</c:v>
                </c:pt>
                <c:pt idx="94">
                  <c:v>636</c:v>
                </c:pt>
                <c:pt idx="95">
                  <c:v>292</c:v>
                </c:pt>
                <c:pt idx="96">
                  <c:v>589</c:v>
                </c:pt>
                <c:pt idx="97">
                  <c:v>887</c:v>
                </c:pt>
                <c:pt idx="98">
                  <c:v>1152</c:v>
                </c:pt>
                <c:pt idx="99">
                  <c:v>408</c:v>
                </c:pt>
                <c:pt idx="100">
                  <c:v>253</c:v>
                </c:pt>
                <c:pt idx="101">
                  <c:v>70</c:v>
                </c:pt>
                <c:pt idx="102">
                  <c:v>160</c:v>
                </c:pt>
                <c:pt idx="103">
                  <c:v>685</c:v>
                </c:pt>
                <c:pt idx="104">
                  <c:v>426</c:v>
                </c:pt>
                <c:pt idx="105">
                  <c:v>1200</c:v>
                </c:pt>
                <c:pt idx="106">
                  <c:v>876</c:v>
                </c:pt>
                <c:pt idx="107">
                  <c:v>469</c:v>
                </c:pt>
                <c:pt idx="108">
                  <c:v>439</c:v>
                </c:pt>
                <c:pt idx="109">
                  <c:v>910</c:v>
                </c:pt>
                <c:pt idx="110">
                  <c:v>696</c:v>
                </c:pt>
                <c:pt idx="111">
                  <c:v>1400</c:v>
                </c:pt>
                <c:pt idx="112">
                  <c:v>1066</c:v>
                </c:pt>
                <c:pt idx="113">
                  <c:v>1074</c:v>
                </c:pt>
                <c:pt idx="114">
                  <c:v>807</c:v>
                </c:pt>
                <c:pt idx="115">
                  <c:v>1388</c:v>
                </c:pt>
                <c:pt idx="116">
                  <c:v>672</c:v>
                </c:pt>
                <c:pt idx="117">
                  <c:v>756</c:v>
                </c:pt>
                <c:pt idx="118">
                  <c:v>714</c:v>
                </c:pt>
                <c:pt idx="120">
                  <c:v>872</c:v>
                </c:pt>
                <c:pt idx="121">
                  <c:v>374</c:v>
                </c:pt>
                <c:pt idx="122">
                  <c:v>963</c:v>
                </c:pt>
                <c:pt idx="123">
                  <c:v>809</c:v>
                </c:pt>
                <c:pt idx="124">
                  <c:v>2807</c:v>
                </c:pt>
                <c:pt idx="125">
                  <c:v>2332</c:v>
                </c:pt>
                <c:pt idx="126">
                  <c:v>2090</c:v>
                </c:pt>
                <c:pt idx="127">
                  <c:v>1828</c:v>
                </c:pt>
                <c:pt idx="128">
                  <c:v>674</c:v>
                </c:pt>
                <c:pt idx="129">
                  <c:v>900</c:v>
                </c:pt>
                <c:pt idx="130">
                  <c:v>1531</c:v>
                </c:pt>
                <c:pt idx="131">
                  <c:v>2401</c:v>
                </c:pt>
                <c:pt idx="132">
                  <c:v>5600</c:v>
                </c:pt>
                <c:pt idx="133">
                  <c:v>3624</c:v>
                </c:pt>
                <c:pt idx="134">
                  <c:v>996</c:v>
                </c:pt>
                <c:pt idx="135">
                  <c:v>346</c:v>
                </c:pt>
                <c:pt idx="136">
                  <c:v>236</c:v>
                </c:pt>
                <c:pt idx="137">
                  <c:v>580</c:v>
                </c:pt>
                <c:pt idx="138">
                  <c:v>806</c:v>
                </c:pt>
                <c:pt idx="139">
                  <c:v>926</c:v>
                </c:pt>
                <c:pt idx="140">
                  <c:v>800</c:v>
                </c:pt>
                <c:pt idx="141">
                  <c:v>1023</c:v>
                </c:pt>
                <c:pt idx="142">
                  <c:v>400</c:v>
                </c:pt>
                <c:pt idx="143">
                  <c:v>407</c:v>
                </c:pt>
                <c:pt idx="144">
                  <c:v>144</c:v>
                </c:pt>
                <c:pt idx="145">
                  <c:v>419</c:v>
                </c:pt>
                <c:pt idx="146">
                  <c:v>696</c:v>
                </c:pt>
                <c:pt idx="147">
                  <c:v>730</c:v>
                </c:pt>
                <c:pt idx="148">
                  <c:v>577</c:v>
                </c:pt>
                <c:pt idx="149">
                  <c:v>354</c:v>
                </c:pt>
                <c:pt idx="150">
                  <c:v>118</c:v>
                </c:pt>
                <c:pt idx="151">
                  <c:v>133</c:v>
                </c:pt>
                <c:pt idx="152">
                  <c:v>1150</c:v>
                </c:pt>
                <c:pt idx="153">
                  <c:v>1735</c:v>
                </c:pt>
                <c:pt idx="154">
                  <c:v>1048</c:v>
                </c:pt>
                <c:pt idx="155">
                  <c:v>1147</c:v>
                </c:pt>
                <c:pt idx="156">
                  <c:v>402</c:v>
                </c:pt>
                <c:pt idx="157">
                  <c:v>354</c:v>
                </c:pt>
                <c:pt idx="158">
                  <c:v>1110</c:v>
                </c:pt>
                <c:pt idx="159">
                  <c:v>2207</c:v>
                </c:pt>
                <c:pt idx="160">
                  <c:v>1105</c:v>
                </c:pt>
                <c:pt idx="161">
                  <c:v>695</c:v>
                </c:pt>
                <c:pt idx="162">
                  <c:v>1014</c:v>
                </c:pt>
                <c:pt idx="163">
                  <c:v>597</c:v>
                </c:pt>
                <c:pt idx="164">
                  <c:v>480</c:v>
                </c:pt>
                <c:pt idx="165">
                  <c:v>1242</c:v>
                </c:pt>
                <c:pt idx="166">
                  <c:v>695</c:v>
                </c:pt>
                <c:pt idx="167">
                  <c:v>820</c:v>
                </c:pt>
                <c:pt idx="168">
                  <c:v>1126</c:v>
                </c:pt>
                <c:pt idx="169">
                  <c:v>1337</c:v>
                </c:pt>
                <c:pt idx="170">
                  <c:v>527</c:v>
                </c:pt>
                <c:pt idx="171">
                  <c:v>305</c:v>
                </c:pt>
                <c:pt idx="172">
                  <c:v>291</c:v>
                </c:pt>
                <c:pt idx="173">
                  <c:v>1196</c:v>
                </c:pt>
                <c:pt idx="174">
                  <c:v>936</c:v>
                </c:pt>
                <c:pt idx="175">
                  <c:v>1212</c:v>
                </c:pt>
                <c:pt idx="176">
                  <c:v>1474</c:v>
                </c:pt>
                <c:pt idx="177">
                  <c:v>1036</c:v>
                </c:pt>
                <c:pt idx="178">
                  <c:v>689</c:v>
                </c:pt>
                <c:pt idx="180">
                  <c:v>1011</c:v>
                </c:pt>
                <c:pt idx="181">
                  <c:v>642</c:v>
                </c:pt>
                <c:pt idx="182">
                  <c:v>486</c:v>
                </c:pt>
                <c:pt idx="183">
                  <c:v>773</c:v>
                </c:pt>
                <c:pt idx="184">
                  <c:v>262</c:v>
                </c:pt>
                <c:pt idx="185">
                  <c:v>132</c:v>
                </c:pt>
                <c:pt idx="186">
                  <c:v>687</c:v>
                </c:pt>
                <c:pt idx="187">
                  <c:v>906</c:v>
                </c:pt>
                <c:pt idx="188">
                  <c:v>700</c:v>
                </c:pt>
                <c:pt idx="189">
                  <c:v>443</c:v>
                </c:pt>
                <c:pt idx="190">
                  <c:v>385</c:v>
                </c:pt>
                <c:pt idx="191">
                  <c:v>209</c:v>
                </c:pt>
                <c:pt idx="192">
                  <c:v>82</c:v>
                </c:pt>
                <c:pt idx="193">
                  <c:v>1240</c:v>
                </c:pt>
                <c:pt idx="194">
                  <c:v>831</c:v>
                </c:pt>
                <c:pt idx="195">
                  <c:v>492</c:v>
                </c:pt>
                <c:pt idx="196">
                  <c:v>463</c:v>
                </c:pt>
                <c:pt idx="197">
                  <c:v>170</c:v>
                </c:pt>
                <c:pt idx="198">
                  <c:v>148</c:v>
                </c:pt>
                <c:pt idx="199">
                  <c:v>83</c:v>
                </c:pt>
                <c:pt idx="200">
                  <c:v>613</c:v>
                </c:pt>
                <c:pt idx="201">
                  <c:v>595</c:v>
                </c:pt>
                <c:pt idx="202">
                  <c:v>403</c:v>
                </c:pt>
                <c:pt idx="203">
                  <c:v>502</c:v>
                </c:pt>
                <c:pt idx="204">
                  <c:v>608</c:v>
                </c:pt>
                <c:pt idx="205">
                  <c:v>448</c:v>
                </c:pt>
                <c:pt idx="206">
                  <c:v>182</c:v>
                </c:pt>
                <c:pt idx="207">
                  <c:v>762</c:v>
                </c:pt>
                <c:pt idx="208">
                  <c:v>436</c:v>
                </c:pt>
                <c:pt idx="209">
                  <c:v>513</c:v>
                </c:pt>
                <c:pt idx="210">
                  <c:v>775</c:v>
                </c:pt>
                <c:pt idx="211">
                  <c:v>363</c:v>
                </c:pt>
                <c:pt idx="212">
                  <c:v>434</c:v>
                </c:pt>
                <c:pt idx="213">
                  <c:v>148</c:v>
                </c:pt>
                <c:pt idx="214">
                  <c:v>262</c:v>
                </c:pt>
                <c:pt idx="215">
                  <c:v>144</c:v>
                </c:pt>
                <c:pt idx="216">
                  <c:v>775</c:v>
                </c:pt>
                <c:pt idx="217">
                  <c:v>676</c:v>
                </c:pt>
                <c:pt idx="218">
                  <c:v>1845</c:v>
                </c:pt>
                <c:pt idx="219">
                  <c:v>1134</c:v>
                </c:pt>
                <c:pt idx="220">
                  <c:v>668</c:v>
                </c:pt>
                <c:pt idx="221">
                  <c:v>1560</c:v>
                </c:pt>
                <c:pt idx="222">
                  <c:v>791</c:v>
                </c:pt>
                <c:pt idx="223">
                  <c:v>723</c:v>
                </c:pt>
                <c:pt idx="224">
                  <c:v>1143</c:v>
                </c:pt>
                <c:pt idx="225">
                  <c:v>904</c:v>
                </c:pt>
                <c:pt idx="226">
                  <c:v>631</c:v>
                </c:pt>
                <c:pt idx="227">
                  <c:v>490</c:v>
                </c:pt>
                <c:pt idx="228">
                  <c:v>972</c:v>
                </c:pt>
                <c:pt idx="229">
                  <c:v>972</c:v>
                </c:pt>
                <c:pt idx="230">
                  <c:v>1034</c:v>
                </c:pt>
                <c:pt idx="231">
                  <c:v>1189</c:v>
                </c:pt>
                <c:pt idx="232">
                  <c:v>2170</c:v>
                </c:pt>
                <c:pt idx="233">
                  <c:v>699</c:v>
                </c:pt>
                <c:pt idx="234">
                  <c:v>1147</c:v>
                </c:pt>
                <c:pt idx="235">
                  <c:v>1815</c:v>
                </c:pt>
                <c:pt idx="236">
                  <c:v>10509</c:v>
                </c:pt>
                <c:pt idx="237">
                  <c:v>8893</c:v>
                </c:pt>
                <c:pt idx="238">
                  <c:v>2851</c:v>
                </c:pt>
                <c:pt idx="240">
                  <c:v>1749</c:v>
                </c:pt>
                <c:pt idx="241">
                  <c:v>963</c:v>
                </c:pt>
                <c:pt idx="242">
                  <c:v>454</c:v>
                </c:pt>
                <c:pt idx="243">
                  <c:v>621</c:v>
                </c:pt>
                <c:pt idx="244">
                  <c:v>506</c:v>
                </c:pt>
                <c:pt idx="245">
                  <c:v>1522</c:v>
                </c:pt>
                <c:pt idx="246">
                  <c:v>940</c:v>
                </c:pt>
                <c:pt idx="247">
                  <c:v>273</c:v>
                </c:pt>
                <c:pt idx="248">
                  <c:v>207</c:v>
                </c:pt>
                <c:pt idx="249">
                  <c:v>1370</c:v>
                </c:pt>
                <c:pt idx="250">
                  <c:v>696</c:v>
                </c:pt>
                <c:pt idx="251">
                  <c:v>728</c:v>
                </c:pt>
                <c:pt idx="252">
                  <c:v>1134</c:v>
                </c:pt>
                <c:pt idx="253">
                  <c:v>738</c:v>
                </c:pt>
                <c:pt idx="254">
                  <c:v>687</c:v>
                </c:pt>
                <c:pt idx="255">
                  <c:v>236</c:v>
                </c:pt>
                <c:pt idx="256">
                  <c:v>1061</c:v>
                </c:pt>
                <c:pt idx="257">
                  <c:v>990</c:v>
                </c:pt>
                <c:pt idx="258">
                  <c:v>596</c:v>
                </c:pt>
                <c:pt idx="259">
                  <c:v>837</c:v>
                </c:pt>
                <c:pt idx="260">
                  <c:v>495</c:v>
                </c:pt>
                <c:pt idx="261">
                  <c:v>430</c:v>
                </c:pt>
                <c:pt idx="262">
                  <c:v>252</c:v>
                </c:pt>
                <c:pt idx="263">
                  <c:v>418</c:v>
                </c:pt>
                <c:pt idx="264">
                  <c:v>424</c:v>
                </c:pt>
                <c:pt idx="265">
                  <c:v>843</c:v>
                </c:pt>
                <c:pt idx="266">
                  <c:v>550</c:v>
                </c:pt>
                <c:pt idx="267">
                  <c:v>572</c:v>
                </c:pt>
                <c:pt idx="268">
                  <c:v>190</c:v>
                </c:pt>
                <c:pt idx="269">
                  <c:v>220</c:v>
                </c:pt>
                <c:pt idx="270">
                  <c:v>601</c:v>
                </c:pt>
                <c:pt idx="271">
                  <c:v>923</c:v>
                </c:pt>
                <c:pt idx="272">
                  <c:v>527</c:v>
                </c:pt>
                <c:pt idx="273">
                  <c:v>412</c:v>
                </c:pt>
                <c:pt idx="274">
                  <c:v>620</c:v>
                </c:pt>
                <c:pt idx="275">
                  <c:v>368</c:v>
                </c:pt>
                <c:pt idx="276">
                  <c:v>120</c:v>
                </c:pt>
                <c:pt idx="277">
                  <c:v>48</c:v>
                </c:pt>
                <c:pt idx="278">
                  <c:v>430</c:v>
                </c:pt>
                <c:pt idx="279">
                  <c:v>764</c:v>
                </c:pt>
                <c:pt idx="280">
                  <c:v>259</c:v>
                </c:pt>
                <c:pt idx="281">
                  <c:v>1472</c:v>
                </c:pt>
                <c:pt idx="282">
                  <c:v>676</c:v>
                </c:pt>
                <c:pt idx="283">
                  <c:v>378</c:v>
                </c:pt>
                <c:pt idx="284">
                  <c:v>1205</c:v>
                </c:pt>
                <c:pt idx="285">
                  <c:v>1621</c:v>
                </c:pt>
                <c:pt idx="286">
                  <c:v>810</c:v>
                </c:pt>
                <c:pt idx="287">
                  <c:v>564</c:v>
                </c:pt>
                <c:pt idx="288">
                  <c:v>479</c:v>
                </c:pt>
                <c:pt idx="289">
                  <c:v>143</c:v>
                </c:pt>
                <c:pt idx="290">
                  <c:v>124</c:v>
                </c:pt>
                <c:pt idx="291">
                  <c:v>823</c:v>
                </c:pt>
                <c:pt idx="292">
                  <c:v>1339</c:v>
                </c:pt>
                <c:pt idx="293">
                  <c:v>385</c:v>
                </c:pt>
                <c:pt idx="294">
                  <c:v>459</c:v>
                </c:pt>
                <c:pt idx="295">
                  <c:v>1438</c:v>
                </c:pt>
                <c:pt idx="296">
                  <c:v>753</c:v>
                </c:pt>
                <c:pt idx="297">
                  <c:v>209</c:v>
                </c:pt>
                <c:pt idx="298">
                  <c:v>561</c:v>
                </c:pt>
                <c:pt idx="300">
                  <c:v>1650</c:v>
                </c:pt>
                <c:pt idx="301">
                  <c:v>939</c:v>
                </c:pt>
                <c:pt idx="302">
                  <c:v>753</c:v>
                </c:pt>
                <c:pt idx="303">
                  <c:v>247</c:v>
                </c:pt>
                <c:pt idx="304">
                  <c:v>375</c:v>
                </c:pt>
                <c:pt idx="305">
                  <c:v>433</c:v>
                </c:pt>
                <c:pt idx="306">
                  <c:v>503</c:v>
                </c:pt>
                <c:pt idx="307">
                  <c:v>391</c:v>
                </c:pt>
                <c:pt idx="308">
                  <c:v>539</c:v>
                </c:pt>
                <c:pt idx="309">
                  <c:v>498</c:v>
                </c:pt>
                <c:pt idx="310">
                  <c:v>251</c:v>
                </c:pt>
                <c:pt idx="311">
                  <c:v>1207</c:v>
                </c:pt>
                <c:pt idx="312">
                  <c:v>750</c:v>
                </c:pt>
                <c:pt idx="313">
                  <c:v>713</c:v>
                </c:pt>
                <c:pt idx="314">
                  <c:v>1558</c:v>
                </c:pt>
                <c:pt idx="315">
                  <c:v>721</c:v>
                </c:pt>
                <c:pt idx="316">
                  <c:v>509</c:v>
                </c:pt>
                <c:pt idx="317">
                  <c:v>291</c:v>
                </c:pt>
                <c:pt idx="318">
                  <c:v>547</c:v>
                </c:pt>
                <c:pt idx="319">
                  <c:v>400</c:v>
                </c:pt>
                <c:pt idx="320">
                  <c:v>961</c:v>
                </c:pt>
                <c:pt idx="321">
                  <c:v>801</c:v>
                </c:pt>
                <c:pt idx="322">
                  <c:v>737</c:v>
                </c:pt>
                <c:pt idx="323">
                  <c:v>728</c:v>
                </c:pt>
                <c:pt idx="324">
                  <c:v>362</c:v>
                </c:pt>
                <c:pt idx="325">
                  <c:v>342</c:v>
                </c:pt>
                <c:pt idx="326">
                  <c:v>1028</c:v>
                </c:pt>
                <c:pt idx="327">
                  <c:v>820</c:v>
                </c:pt>
                <c:pt idx="328">
                  <c:v>779</c:v>
                </c:pt>
                <c:pt idx="329">
                  <c:v>313</c:v>
                </c:pt>
                <c:pt idx="330">
                  <c:v>498</c:v>
                </c:pt>
                <c:pt idx="331">
                  <c:v>776</c:v>
                </c:pt>
                <c:pt idx="332">
                  <c:v>374</c:v>
                </c:pt>
                <c:pt idx="333">
                  <c:v>1103</c:v>
                </c:pt>
                <c:pt idx="334">
                  <c:v>769</c:v>
                </c:pt>
                <c:pt idx="335">
                  <c:v>692</c:v>
                </c:pt>
                <c:pt idx="336">
                  <c:v>361</c:v>
                </c:pt>
                <c:pt idx="337">
                  <c:v>579</c:v>
                </c:pt>
                <c:pt idx="338">
                  <c:v>287</c:v>
                </c:pt>
                <c:pt idx="339">
                  <c:v>1090</c:v>
                </c:pt>
                <c:pt idx="340">
                  <c:v>846</c:v>
                </c:pt>
                <c:pt idx="341">
                  <c:v>609</c:v>
                </c:pt>
                <c:pt idx="342">
                  <c:v>283</c:v>
                </c:pt>
                <c:pt idx="343">
                  <c:v>357</c:v>
                </c:pt>
                <c:pt idx="344">
                  <c:v>733</c:v>
                </c:pt>
                <c:pt idx="345">
                  <c:v>255</c:v>
                </c:pt>
                <c:pt idx="346">
                  <c:v>384</c:v>
                </c:pt>
                <c:pt idx="347">
                  <c:v>1041</c:v>
                </c:pt>
                <c:pt idx="348">
                  <c:v>387</c:v>
                </c:pt>
                <c:pt idx="349">
                  <c:v>488</c:v>
                </c:pt>
                <c:pt idx="350">
                  <c:v>695</c:v>
                </c:pt>
                <c:pt idx="351">
                  <c:v>642</c:v>
                </c:pt>
                <c:pt idx="352">
                  <c:v>265</c:v>
                </c:pt>
                <c:pt idx="353">
                  <c:v>368</c:v>
                </c:pt>
                <c:pt idx="354">
                  <c:v>972</c:v>
                </c:pt>
                <c:pt idx="355">
                  <c:v>335</c:v>
                </c:pt>
                <c:pt idx="356">
                  <c:v>315</c:v>
                </c:pt>
                <c:pt idx="357">
                  <c:v>636</c:v>
                </c:pt>
                <c:pt idx="358">
                  <c:v>431</c:v>
                </c:pt>
                <c:pt idx="360">
                  <c:v>1967</c:v>
                </c:pt>
                <c:pt idx="361">
                  <c:v>1185</c:v>
                </c:pt>
                <c:pt idx="362">
                  <c:v>2243</c:v>
                </c:pt>
                <c:pt idx="363">
                  <c:v>569</c:v>
                </c:pt>
                <c:pt idx="364">
                  <c:v>486</c:v>
                </c:pt>
              </c:numCache>
            </c:numRef>
          </c:val>
          <c:smooth val="0"/>
          <c:extLst>
            <c:ext xmlns:c16="http://schemas.microsoft.com/office/drawing/2014/chart" uri="{C3380CC4-5D6E-409C-BE32-E72D297353CC}">
              <c16:uniqueId val="{00000000-F2C2-4B54-9F5F-F5D3F147E4DF}"/>
            </c:ext>
          </c:extLst>
        </c:ser>
        <c:dLbls>
          <c:showLegendKey val="0"/>
          <c:showVal val="0"/>
          <c:showCatName val="0"/>
          <c:showSerName val="0"/>
          <c:showPercent val="0"/>
          <c:showBubbleSize val="0"/>
        </c:dLbls>
        <c:smooth val="0"/>
        <c:axId val="287038272"/>
        <c:axId val="287038600"/>
      </c:lineChart>
      <c:catAx>
        <c:axId val="287038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38600"/>
        <c:crosses val="autoZero"/>
        <c:auto val="1"/>
        <c:lblAlgn val="ctr"/>
        <c:lblOffset val="100"/>
        <c:noMultiLvlLbl val="0"/>
      </c:catAx>
      <c:valAx>
        <c:axId val="287038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038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Sheet1!$A$2:$A$366</c:f>
              <c:strCache>
                <c:ptCount val="365"/>
                <c:pt idx="0">
                  <c:v>01.09.2016</c:v>
                </c:pt>
                <c:pt idx="1">
                  <c:v>02.09.2016</c:v>
                </c:pt>
                <c:pt idx="2">
                  <c:v>03.09.2016</c:v>
                </c:pt>
                <c:pt idx="3">
                  <c:v>04.09.2016</c:v>
                </c:pt>
                <c:pt idx="4">
                  <c:v>05.09.2016</c:v>
                </c:pt>
                <c:pt idx="5">
                  <c:v>06.09.2016</c:v>
                </c:pt>
                <c:pt idx="6">
                  <c:v>07.09.2016</c:v>
                </c:pt>
                <c:pt idx="7">
                  <c:v>08.09.2016</c:v>
                </c:pt>
                <c:pt idx="8">
                  <c:v>09.09.2016</c:v>
                </c:pt>
                <c:pt idx="9">
                  <c:v>10.09.2016</c:v>
                </c:pt>
                <c:pt idx="10">
                  <c:v>11.09.2016</c:v>
                </c:pt>
                <c:pt idx="11">
                  <c:v>12.09.2016</c:v>
                </c:pt>
                <c:pt idx="12">
                  <c:v>13.09.2016</c:v>
                </c:pt>
                <c:pt idx="13">
                  <c:v>14.09.2016</c:v>
                </c:pt>
                <c:pt idx="14">
                  <c:v>15.09.2016</c:v>
                </c:pt>
                <c:pt idx="15">
                  <c:v>16.09.2016</c:v>
                </c:pt>
                <c:pt idx="16">
                  <c:v>17.09.2016</c:v>
                </c:pt>
                <c:pt idx="17">
                  <c:v>18.09.2016</c:v>
                </c:pt>
                <c:pt idx="18">
                  <c:v>19.09.2016</c:v>
                </c:pt>
                <c:pt idx="19">
                  <c:v>20.09.2016</c:v>
                </c:pt>
                <c:pt idx="20">
                  <c:v>21.09.2016</c:v>
                </c:pt>
                <c:pt idx="21">
                  <c:v>22.09.2016</c:v>
                </c:pt>
                <c:pt idx="22">
                  <c:v>23.09.2016</c:v>
                </c:pt>
                <c:pt idx="23">
                  <c:v>24.09.2016</c:v>
                </c:pt>
                <c:pt idx="24">
                  <c:v>25.09.2016</c:v>
                </c:pt>
                <c:pt idx="25">
                  <c:v>26.09.2016</c:v>
                </c:pt>
                <c:pt idx="26">
                  <c:v>27.09.2016</c:v>
                </c:pt>
                <c:pt idx="27">
                  <c:v>28.09.2016</c:v>
                </c:pt>
                <c:pt idx="28">
                  <c:v>29.09.2016</c:v>
                </c:pt>
                <c:pt idx="29">
                  <c:v>30.09.2016</c:v>
                </c:pt>
                <c:pt idx="30">
                  <c:v>01.10.2016</c:v>
                </c:pt>
                <c:pt idx="31">
                  <c:v>02.10.2016</c:v>
                </c:pt>
                <c:pt idx="32">
                  <c:v>03.10.2016</c:v>
                </c:pt>
                <c:pt idx="33">
                  <c:v>04.10.2016</c:v>
                </c:pt>
                <c:pt idx="34">
                  <c:v>05.10.2016</c:v>
                </c:pt>
                <c:pt idx="35">
                  <c:v>06.10.2016</c:v>
                </c:pt>
                <c:pt idx="36">
                  <c:v>07.10.2016</c:v>
                </c:pt>
                <c:pt idx="37">
                  <c:v>08.10.2016</c:v>
                </c:pt>
                <c:pt idx="38">
                  <c:v>09.10.2016</c:v>
                </c:pt>
                <c:pt idx="39">
                  <c:v>10.10.2016</c:v>
                </c:pt>
                <c:pt idx="40">
                  <c:v>11.10.2016</c:v>
                </c:pt>
                <c:pt idx="41">
                  <c:v>12.10.2016</c:v>
                </c:pt>
                <c:pt idx="42">
                  <c:v>13.10.2016</c:v>
                </c:pt>
                <c:pt idx="43">
                  <c:v>14.10.2016</c:v>
                </c:pt>
                <c:pt idx="44">
                  <c:v>15.10.2016</c:v>
                </c:pt>
                <c:pt idx="45">
                  <c:v>16.10.2016</c:v>
                </c:pt>
                <c:pt idx="46">
                  <c:v>17.10.2016</c:v>
                </c:pt>
                <c:pt idx="47">
                  <c:v>18.10.2016</c:v>
                </c:pt>
                <c:pt idx="48">
                  <c:v>19.10.2016</c:v>
                </c:pt>
                <c:pt idx="49">
                  <c:v>20.10.2016</c:v>
                </c:pt>
                <c:pt idx="50">
                  <c:v>21.10.2016</c:v>
                </c:pt>
                <c:pt idx="51">
                  <c:v>22.10.2016</c:v>
                </c:pt>
                <c:pt idx="52">
                  <c:v>23.10.2016</c:v>
                </c:pt>
                <c:pt idx="53">
                  <c:v>24.10.2016</c:v>
                </c:pt>
                <c:pt idx="54">
                  <c:v>25.10.2016</c:v>
                </c:pt>
                <c:pt idx="55">
                  <c:v>26.10.2016</c:v>
                </c:pt>
                <c:pt idx="56">
                  <c:v>27.10.2016</c:v>
                </c:pt>
                <c:pt idx="57">
                  <c:v>28.10.2016</c:v>
                </c:pt>
                <c:pt idx="58">
                  <c:v>29.10.2016</c:v>
                </c:pt>
                <c:pt idx="59">
                  <c:v>30.10.2016</c:v>
                </c:pt>
                <c:pt idx="60">
                  <c:v>31.10.2016</c:v>
                </c:pt>
                <c:pt idx="61">
                  <c:v>01.11.2016</c:v>
                </c:pt>
                <c:pt idx="62">
                  <c:v>02.11.2016</c:v>
                </c:pt>
                <c:pt idx="63">
                  <c:v>03.11.2016</c:v>
                </c:pt>
                <c:pt idx="64">
                  <c:v>04.11.2016</c:v>
                </c:pt>
                <c:pt idx="65">
                  <c:v>05.11.2016</c:v>
                </c:pt>
                <c:pt idx="66">
                  <c:v>06.11.2016</c:v>
                </c:pt>
                <c:pt idx="67">
                  <c:v>07.11.2016</c:v>
                </c:pt>
                <c:pt idx="68">
                  <c:v>08.11.2016</c:v>
                </c:pt>
                <c:pt idx="69">
                  <c:v>09.11.2016</c:v>
                </c:pt>
                <c:pt idx="70">
                  <c:v>10.11.2016</c:v>
                </c:pt>
                <c:pt idx="71">
                  <c:v>11.11.2016</c:v>
                </c:pt>
                <c:pt idx="72">
                  <c:v>12.11.2016</c:v>
                </c:pt>
                <c:pt idx="73">
                  <c:v>13.11.2016</c:v>
                </c:pt>
                <c:pt idx="74">
                  <c:v>14.11.2016</c:v>
                </c:pt>
                <c:pt idx="75">
                  <c:v>15.11.2016</c:v>
                </c:pt>
                <c:pt idx="76">
                  <c:v>16.11.2016</c:v>
                </c:pt>
                <c:pt idx="77">
                  <c:v>17.11.2016</c:v>
                </c:pt>
                <c:pt idx="78">
                  <c:v>18.11.2016</c:v>
                </c:pt>
                <c:pt idx="79">
                  <c:v>19.11.2016</c:v>
                </c:pt>
                <c:pt idx="80">
                  <c:v>20.11.2016</c:v>
                </c:pt>
                <c:pt idx="81">
                  <c:v>21.11.2016</c:v>
                </c:pt>
                <c:pt idx="82">
                  <c:v>22.11.2016</c:v>
                </c:pt>
                <c:pt idx="83">
                  <c:v>23.11.2016</c:v>
                </c:pt>
                <c:pt idx="84">
                  <c:v>24.11.2016</c:v>
                </c:pt>
                <c:pt idx="85">
                  <c:v>25.11.2016</c:v>
                </c:pt>
                <c:pt idx="86">
                  <c:v>26.11.2016</c:v>
                </c:pt>
                <c:pt idx="87">
                  <c:v>27.11.2016</c:v>
                </c:pt>
                <c:pt idx="88">
                  <c:v>28.11.2016</c:v>
                </c:pt>
                <c:pt idx="89">
                  <c:v>29.11.2016</c:v>
                </c:pt>
                <c:pt idx="90">
                  <c:v>30.11.2016</c:v>
                </c:pt>
                <c:pt idx="91">
                  <c:v>01.12.2016</c:v>
                </c:pt>
                <c:pt idx="92">
                  <c:v>02.12.2016</c:v>
                </c:pt>
                <c:pt idx="93">
                  <c:v>03.12.2016</c:v>
                </c:pt>
                <c:pt idx="94">
                  <c:v>04.12.2016</c:v>
                </c:pt>
                <c:pt idx="95">
                  <c:v>05.12.2016</c:v>
                </c:pt>
                <c:pt idx="96">
                  <c:v>06.12.2016</c:v>
                </c:pt>
                <c:pt idx="97">
                  <c:v>07.12.2016</c:v>
                </c:pt>
                <c:pt idx="98">
                  <c:v>08.12.2016</c:v>
                </c:pt>
                <c:pt idx="99">
                  <c:v>09.12.2016</c:v>
                </c:pt>
                <c:pt idx="100">
                  <c:v>10.12.2016</c:v>
                </c:pt>
                <c:pt idx="101">
                  <c:v>11.12.2016</c:v>
                </c:pt>
                <c:pt idx="102">
                  <c:v>12.12.2016</c:v>
                </c:pt>
                <c:pt idx="103">
                  <c:v>13.12.2016</c:v>
                </c:pt>
                <c:pt idx="104">
                  <c:v>14.12.2016</c:v>
                </c:pt>
                <c:pt idx="105">
                  <c:v>15.12.2016</c:v>
                </c:pt>
                <c:pt idx="106">
                  <c:v>16.12.2016</c:v>
                </c:pt>
                <c:pt idx="107">
                  <c:v>17.12.2016</c:v>
                </c:pt>
                <c:pt idx="108">
                  <c:v>18.12.2016</c:v>
                </c:pt>
                <c:pt idx="109">
                  <c:v>19.12.2016</c:v>
                </c:pt>
                <c:pt idx="110">
                  <c:v>20.12.2016</c:v>
                </c:pt>
                <c:pt idx="111">
                  <c:v>21.12.2016</c:v>
                </c:pt>
                <c:pt idx="112">
                  <c:v>22.12.2016</c:v>
                </c:pt>
                <c:pt idx="113">
                  <c:v>23.12.2016</c:v>
                </c:pt>
                <c:pt idx="114">
                  <c:v>24.12.2016</c:v>
                </c:pt>
                <c:pt idx="115">
                  <c:v>25.12.2016</c:v>
                </c:pt>
                <c:pt idx="116">
                  <c:v>26.12.2016</c:v>
                </c:pt>
                <c:pt idx="117">
                  <c:v>27.12.2016</c:v>
                </c:pt>
                <c:pt idx="118">
                  <c:v>28.12.2016</c:v>
                </c:pt>
                <c:pt idx="119">
                  <c:v>29.12.2016</c:v>
                </c:pt>
                <c:pt idx="120">
                  <c:v>30.12.2016</c:v>
                </c:pt>
                <c:pt idx="121">
                  <c:v>31.12.2016</c:v>
                </c:pt>
                <c:pt idx="122">
                  <c:v>01.01.2017</c:v>
                </c:pt>
                <c:pt idx="123">
                  <c:v>02.01.2017</c:v>
                </c:pt>
                <c:pt idx="124">
                  <c:v>03.01.2017</c:v>
                </c:pt>
                <c:pt idx="125">
                  <c:v>04.01.2017</c:v>
                </c:pt>
                <c:pt idx="126">
                  <c:v>05.01.2017</c:v>
                </c:pt>
                <c:pt idx="127">
                  <c:v>06.01.2017</c:v>
                </c:pt>
                <c:pt idx="128">
                  <c:v>07.01.2017</c:v>
                </c:pt>
                <c:pt idx="129">
                  <c:v>08.01.2017</c:v>
                </c:pt>
                <c:pt idx="130">
                  <c:v>09.01.2017</c:v>
                </c:pt>
                <c:pt idx="131">
                  <c:v>10.01.2017</c:v>
                </c:pt>
                <c:pt idx="132">
                  <c:v>11.01.2017</c:v>
                </c:pt>
                <c:pt idx="133">
                  <c:v>12.01.2017</c:v>
                </c:pt>
                <c:pt idx="134">
                  <c:v>13.01.2017</c:v>
                </c:pt>
                <c:pt idx="135">
                  <c:v>14.01.2017</c:v>
                </c:pt>
                <c:pt idx="136">
                  <c:v>15.01.2017</c:v>
                </c:pt>
                <c:pt idx="137">
                  <c:v>16.01.2017</c:v>
                </c:pt>
                <c:pt idx="138">
                  <c:v>17.01.2017</c:v>
                </c:pt>
                <c:pt idx="139">
                  <c:v>18.01.2017</c:v>
                </c:pt>
                <c:pt idx="140">
                  <c:v>19.01.2017</c:v>
                </c:pt>
                <c:pt idx="141">
                  <c:v>20.01.2017</c:v>
                </c:pt>
                <c:pt idx="142">
                  <c:v>21.01.2017</c:v>
                </c:pt>
                <c:pt idx="143">
                  <c:v>22.01.2017</c:v>
                </c:pt>
                <c:pt idx="144">
                  <c:v>23.01.2017</c:v>
                </c:pt>
                <c:pt idx="145">
                  <c:v>24.01.2017</c:v>
                </c:pt>
                <c:pt idx="146">
                  <c:v>25.01.2017</c:v>
                </c:pt>
                <c:pt idx="147">
                  <c:v>26.01.2017</c:v>
                </c:pt>
                <c:pt idx="148">
                  <c:v>27.01.2017</c:v>
                </c:pt>
                <c:pt idx="149">
                  <c:v>28.01.2017</c:v>
                </c:pt>
                <c:pt idx="150">
                  <c:v>29.01.2017</c:v>
                </c:pt>
                <c:pt idx="151">
                  <c:v>30.01.2017</c:v>
                </c:pt>
                <c:pt idx="152">
                  <c:v>31.01.2017</c:v>
                </c:pt>
                <c:pt idx="153">
                  <c:v>01.02.2017</c:v>
                </c:pt>
                <c:pt idx="154">
                  <c:v>02.02.2017</c:v>
                </c:pt>
                <c:pt idx="155">
                  <c:v>03.02.2017</c:v>
                </c:pt>
                <c:pt idx="156">
                  <c:v>04.02.2017</c:v>
                </c:pt>
                <c:pt idx="157">
                  <c:v>05.02.2017</c:v>
                </c:pt>
                <c:pt idx="158">
                  <c:v>06.02.2017</c:v>
                </c:pt>
                <c:pt idx="159">
                  <c:v>07.02.2017</c:v>
                </c:pt>
                <c:pt idx="160">
                  <c:v>08.02.2017</c:v>
                </c:pt>
                <c:pt idx="161">
                  <c:v>09.02.2017</c:v>
                </c:pt>
                <c:pt idx="162">
                  <c:v>10.02.2017</c:v>
                </c:pt>
                <c:pt idx="163">
                  <c:v>11.02.2017</c:v>
                </c:pt>
                <c:pt idx="164">
                  <c:v>12.02.2017</c:v>
                </c:pt>
                <c:pt idx="165">
                  <c:v>13.02.2017</c:v>
                </c:pt>
                <c:pt idx="166">
                  <c:v>14.02.2017</c:v>
                </c:pt>
                <c:pt idx="167">
                  <c:v>15.02.2017</c:v>
                </c:pt>
                <c:pt idx="168">
                  <c:v>16.02.2017</c:v>
                </c:pt>
                <c:pt idx="169">
                  <c:v>17.02.2017</c:v>
                </c:pt>
                <c:pt idx="170">
                  <c:v>18.02.2017</c:v>
                </c:pt>
                <c:pt idx="171">
                  <c:v>19.02.2017</c:v>
                </c:pt>
                <c:pt idx="172">
                  <c:v>20.02.2017</c:v>
                </c:pt>
                <c:pt idx="173">
                  <c:v>21.02.2017</c:v>
                </c:pt>
                <c:pt idx="174">
                  <c:v>22.02.2017</c:v>
                </c:pt>
                <c:pt idx="175">
                  <c:v>23.02.2017</c:v>
                </c:pt>
                <c:pt idx="176">
                  <c:v>24.02.2017</c:v>
                </c:pt>
                <c:pt idx="177">
                  <c:v>25.02.2017</c:v>
                </c:pt>
                <c:pt idx="178">
                  <c:v>26.02.2017</c:v>
                </c:pt>
                <c:pt idx="179">
                  <c:v>27.02.2017</c:v>
                </c:pt>
                <c:pt idx="180">
                  <c:v>28.02.2017</c:v>
                </c:pt>
                <c:pt idx="181">
                  <c:v>01.03.2017</c:v>
                </c:pt>
                <c:pt idx="182">
                  <c:v>02.03.2017</c:v>
                </c:pt>
                <c:pt idx="183">
                  <c:v>03.03.2017</c:v>
                </c:pt>
                <c:pt idx="184">
                  <c:v>04.03.2017</c:v>
                </c:pt>
                <c:pt idx="185">
                  <c:v>05.03.2017</c:v>
                </c:pt>
                <c:pt idx="186">
                  <c:v>06.03.2017</c:v>
                </c:pt>
                <c:pt idx="187">
                  <c:v>07.03.2017</c:v>
                </c:pt>
                <c:pt idx="188">
                  <c:v>08.03.2017</c:v>
                </c:pt>
                <c:pt idx="189">
                  <c:v>09.03.2017</c:v>
                </c:pt>
                <c:pt idx="190">
                  <c:v>10.03.2017</c:v>
                </c:pt>
                <c:pt idx="191">
                  <c:v>11.03.2017</c:v>
                </c:pt>
                <c:pt idx="192">
                  <c:v>12.03.2017</c:v>
                </c:pt>
                <c:pt idx="193">
                  <c:v>13.03.2017</c:v>
                </c:pt>
                <c:pt idx="194">
                  <c:v>14.03.2017</c:v>
                </c:pt>
                <c:pt idx="195">
                  <c:v>15.03.2017</c:v>
                </c:pt>
                <c:pt idx="196">
                  <c:v>16.03.2017</c:v>
                </c:pt>
                <c:pt idx="197">
                  <c:v>17.03.2017</c:v>
                </c:pt>
                <c:pt idx="198">
                  <c:v>18.03.2017</c:v>
                </c:pt>
                <c:pt idx="199">
                  <c:v>19.03.2017</c:v>
                </c:pt>
                <c:pt idx="200">
                  <c:v>20.03.2017</c:v>
                </c:pt>
                <c:pt idx="201">
                  <c:v>21.03.2017</c:v>
                </c:pt>
                <c:pt idx="202">
                  <c:v>22.03.2017</c:v>
                </c:pt>
                <c:pt idx="203">
                  <c:v>23.03.2017</c:v>
                </c:pt>
                <c:pt idx="204">
                  <c:v>24.03.2017</c:v>
                </c:pt>
                <c:pt idx="205">
                  <c:v>25.03.2017</c:v>
                </c:pt>
                <c:pt idx="206">
                  <c:v>26.03.2017</c:v>
                </c:pt>
                <c:pt idx="207">
                  <c:v>27.03.2017</c:v>
                </c:pt>
                <c:pt idx="208">
                  <c:v>28.03.2017</c:v>
                </c:pt>
                <c:pt idx="209">
                  <c:v>29.03.2017</c:v>
                </c:pt>
                <c:pt idx="210">
                  <c:v>30.03.2017</c:v>
                </c:pt>
                <c:pt idx="211">
                  <c:v>31.03.2017</c:v>
                </c:pt>
                <c:pt idx="212">
                  <c:v>01.04.2017</c:v>
                </c:pt>
                <c:pt idx="213">
                  <c:v>02.04.2017</c:v>
                </c:pt>
                <c:pt idx="214">
                  <c:v>03.04.2017</c:v>
                </c:pt>
                <c:pt idx="215">
                  <c:v>04.04.2017</c:v>
                </c:pt>
                <c:pt idx="216">
                  <c:v>05.04.2017</c:v>
                </c:pt>
                <c:pt idx="217">
                  <c:v>06.04.2017</c:v>
                </c:pt>
                <c:pt idx="218">
                  <c:v>07.04.2017</c:v>
                </c:pt>
                <c:pt idx="219">
                  <c:v>08.04.2017</c:v>
                </c:pt>
                <c:pt idx="220">
                  <c:v>09.04.2017</c:v>
                </c:pt>
                <c:pt idx="221">
                  <c:v>10.04.2017</c:v>
                </c:pt>
                <c:pt idx="222">
                  <c:v>11.04.2017</c:v>
                </c:pt>
                <c:pt idx="223">
                  <c:v>12.04.2017</c:v>
                </c:pt>
                <c:pt idx="224">
                  <c:v>13.04.2017</c:v>
                </c:pt>
                <c:pt idx="225">
                  <c:v>14.04.2017</c:v>
                </c:pt>
                <c:pt idx="226">
                  <c:v>15.04.2017</c:v>
                </c:pt>
                <c:pt idx="227">
                  <c:v>16.04.2017</c:v>
                </c:pt>
                <c:pt idx="228">
                  <c:v>17.04.2017</c:v>
                </c:pt>
                <c:pt idx="229">
                  <c:v>18.04.2017</c:v>
                </c:pt>
                <c:pt idx="230">
                  <c:v>19.04.2017</c:v>
                </c:pt>
                <c:pt idx="231">
                  <c:v>20.04.2017</c:v>
                </c:pt>
                <c:pt idx="232">
                  <c:v>21.04.2017</c:v>
                </c:pt>
                <c:pt idx="233">
                  <c:v>22.04.2017</c:v>
                </c:pt>
                <c:pt idx="234">
                  <c:v>23.04.2017</c:v>
                </c:pt>
                <c:pt idx="235">
                  <c:v>24.04.2017</c:v>
                </c:pt>
                <c:pt idx="236">
                  <c:v>25.04.2017</c:v>
                </c:pt>
                <c:pt idx="237">
                  <c:v>26.04.2017</c:v>
                </c:pt>
                <c:pt idx="238">
                  <c:v>27.04.2017</c:v>
                </c:pt>
                <c:pt idx="239">
                  <c:v>28.04.2017</c:v>
                </c:pt>
                <c:pt idx="240">
                  <c:v>29.04.2017</c:v>
                </c:pt>
                <c:pt idx="241">
                  <c:v>30.04.2017</c:v>
                </c:pt>
                <c:pt idx="242">
                  <c:v>01.05.2017</c:v>
                </c:pt>
                <c:pt idx="243">
                  <c:v>02.05.2017</c:v>
                </c:pt>
                <c:pt idx="244">
                  <c:v>03.05.2017</c:v>
                </c:pt>
                <c:pt idx="245">
                  <c:v>04.05.2017</c:v>
                </c:pt>
                <c:pt idx="246">
                  <c:v>05.05.2017</c:v>
                </c:pt>
                <c:pt idx="247">
                  <c:v>06.05.2017</c:v>
                </c:pt>
                <c:pt idx="248">
                  <c:v>07.05.2017</c:v>
                </c:pt>
                <c:pt idx="249">
                  <c:v>08.05.2017</c:v>
                </c:pt>
                <c:pt idx="250">
                  <c:v>09.05.2017</c:v>
                </c:pt>
                <c:pt idx="251">
                  <c:v>10.05.2017</c:v>
                </c:pt>
                <c:pt idx="252">
                  <c:v>11.05.2017</c:v>
                </c:pt>
                <c:pt idx="253">
                  <c:v>12.05.2017</c:v>
                </c:pt>
                <c:pt idx="254">
                  <c:v>13.05.2017</c:v>
                </c:pt>
                <c:pt idx="255">
                  <c:v>14.05.2017</c:v>
                </c:pt>
                <c:pt idx="256">
                  <c:v>15.05.2017</c:v>
                </c:pt>
                <c:pt idx="257">
                  <c:v>16.05.2017</c:v>
                </c:pt>
                <c:pt idx="258">
                  <c:v>17.05.2017</c:v>
                </c:pt>
                <c:pt idx="259">
                  <c:v>18.05.2017</c:v>
                </c:pt>
                <c:pt idx="260">
                  <c:v>19.05.2017</c:v>
                </c:pt>
                <c:pt idx="261">
                  <c:v>20.05.2017</c:v>
                </c:pt>
                <c:pt idx="262">
                  <c:v>21.05.2017</c:v>
                </c:pt>
                <c:pt idx="263">
                  <c:v>22.05.2017</c:v>
                </c:pt>
                <c:pt idx="264">
                  <c:v>23.05.2017</c:v>
                </c:pt>
                <c:pt idx="265">
                  <c:v>24.05.2017</c:v>
                </c:pt>
                <c:pt idx="266">
                  <c:v>25.05.2017</c:v>
                </c:pt>
                <c:pt idx="267">
                  <c:v>26.05.2017</c:v>
                </c:pt>
                <c:pt idx="268">
                  <c:v>27.05.2017</c:v>
                </c:pt>
                <c:pt idx="269">
                  <c:v>28.05.2017</c:v>
                </c:pt>
                <c:pt idx="270">
                  <c:v>29.05.2017</c:v>
                </c:pt>
                <c:pt idx="271">
                  <c:v>30.05.2017</c:v>
                </c:pt>
                <c:pt idx="272">
                  <c:v>31.05.2017</c:v>
                </c:pt>
                <c:pt idx="273">
                  <c:v>01.06.2017</c:v>
                </c:pt>
                <c:pt idx="274">
                  <c:v>02.06.2017</c:v>
                </c:pt>
                <c:pt idx="275">
                  <c:v>03.06.2017</c:v>
                </c:pt>
                <c:pt idx="276">
                  <c:v>04.06.2017</c:v>
                </c:pt>
                <c:pt idx="277">
                  <c:v>05.06.2017</c:v>
                </c:pt>
                <c:pt idx="278">
                  <c:v>06.06.2017</c:v>
                </c:pt>
                <c:pt idx="279">
                  <c:v>07.06.2017</c:v>
                </c:pt>
                <c:pt idx="280">
                  <c:v>08.06.2017</c:v>
                </c:pt>
                <c:pt idx="281">
                  <c:v>09.06.2017</c:v>
                </c:pt>
                <c:pt idx="282">
                  <c:v>10.06.2017</c:v>
                </c:pt>
                <c:pt idx="283">
                  <c:v>11.06.2017</c:v>
                </c:pt>
                <c:pt idx="284">
                  <c:v>12.06.2017</c:v>
                </c:pt>
                <c:pt idx="285">
                  <c:v>13.06.2017</c:v>
                </c:pt>
                <c:pt idx="286">
                  <c:v>14.06.2017</c:v>
                </c:pt>
                <c:pt idx="287">
                  <c:v>15.06.2017</c:v>
                </c:pt>
                <c:pt idx="288">
                  <c:v>16.06.2017</c:v>
                </c:pt>
                <c:pt idx="289">
                  <c:v>17.06.2017</c:v>
                </c:pt>
                <c:pt idx="290">
                  <c:v>18.06.2017</c:v>
                </c:pt>
                <c:pt idx="291">
                  <c:v>19.06.2017</c:v>
                </c:pt>
                <c:pt idx="292">
                  <c:v>20.06.2017</c:v>
                </c:pt>
                <c:pt idx="293">
                  <c:v>21.06.2017</c:v>
                </c:pt>
                <c:pt idx="294">
                  <c:v>22.06.2017</c:v>
                </c:pt>
                <c:pt idx="295">
                  <c:v>23.06.2017</c:v>
                </c:pt>
                <c:pt idx="296">
                  <c:v>24.06.2017</c:v>
                </c:pt>
                <c:pt idx="297">
                  <c:v>25.06.2017</c:v>
                </c:pt>
                <c:pt idx="298">
                  <c:v>26.06.2017</c:v>
                </c:pt>
                <c:pt idx="299">
                  <c:v>27.06.2017</c:v>
                </c:pt>
                <c:pt idx="300">
                  <c:v>28.06.2017</c:v>
                </c:pt>
                <c:pt idx="301">
                  <c:v>29.06.2017</c:v>
                </c:pt>
                <c:pt idx="302">
                  <c:v>30.06.2017</c:v>
                </c:pt>
                <c:pt idx="303">
                  <c:v>01.07.2017</c:v>
                </c:pt>
                <c:pt idx="304">
                  <c:v>02.07.2017</c:v>
                </c:pt>
                <c:pt idx="305">
                  <c:v>03.07.2017</c:v>
                </c:pt>
                <c:pt idx="306">
                  <c:v>04.07.2017</c:v>
                </c:pt>
                <c:pt idx="307">
                  <c:v>05.07.2017</c:v>
                </c:pt>
                <c:pt idx="308">
                  <c:v>06.07.2017</c:v>
                </c:pt>
                <c:pt idx="309">
                  <c:v>07.07.2017</c:v>
                </c:pt>
                <c:pt idx="310">
                  <c:v>08.07.2017</c:v>
                </c:pt>
                <c:pt idx="311">
                  <c:v>09.07.2017</c:v>
                </c:pt>
                <c:pt idx="312">
                  <c:v>10.07.2017</c:v>
                </c:pt>
                <c:pt idx="313">
                  <c:v>11.07.2017</c:v>
                </c:pt>
                <c:pt idx="314">
                  <c:v>12.07.2017</c:v>
                </c:pt>
                <c:pt idx="315">
                  <c:v>13.07.2017</c:v>
                </c:pt>
                <c:pt idx="316">
                  <c:v>14.07.2017</c:v>
                </c:pt>
                <c:pt idx="317">
                  <c:v>15.07.2017</c:v>
                </c:pt>
                <c:pt idx="318">
                  <c:v>16.07.2017</c:v>
                </c:pt>
                <c:pt idx="319">
                  <c:v>17.07.2017</c:v>
                </c:pt>
                <c:pt idx="320">
                  <c:v>18.07.2017</c:v>
                </c:pt>
                <c:pt idx="321">
                  <c:v>19.07.2017</c:v>
                </c:pt>
                <c:pt idx="322">
                  <c:v>20.07.2017</c:v>
                </c:pt>
                <c:pt idx="323">
                  <c:v>21.07.2017</c:v>
                </c:pt>
                <c:pt idx="324">
                  <c:v>22.07.2017</c:v>
                </c:pt>
                <c:pt idx="325">
                  <c:v>23.07.2017</c:v>
                </c:pt>
                <c:pt idx="326">
                  <c:v>24.07.2017</c:v>
                </c:pt>
                <c:pt idx="327">
                  <c:v>25.07.2017</c:v>
                </c:pt>
                <c:pt idx="328">
                  <c:v>26.07.2017</c:v>
                </c:pt>
                <c:pt idx="329">
                  <c:v>27.07.2017</c:v>
                </c:pt>
                <c:pt idx="330">
                  <c:v>28.07.2017</c:v>
                </c:pt>
                <c:pt idx="331">
                  <c:v>29.07.2017</c:v>
                </c:pt>
                <c:pt idx="332">
                  <c:v>30.07.2017</c:v>
                </c:pt>
                <c:pt idx="333">
                  <c:v>31.07.2017</c:v>
                </c:pt>
                <c:pt idx="334">
                  <c:v>01.08.2017</c:v>
                </c:pt>
                <c:pt idx="335">
                  <c:v>02.08.2017</c:v>
                </c:pt>
                <c:pt idx="336">
                  <c:v>03.08.2017</c:v>
                </c:pt>
                <c:pt idx="337">
                  <c:v>04.08.2017</c:v>
                </c:pt>
                <c:pt idx="338">
                  <c:v>05.08.2017</c:v>
                </c:pt>
                <c:pt idx="339">
                  <c:v>06.08.2017</c:v>
                </c:pt>
                <c:pt idx="340">
                  <c:v>07.08.2017</c:v>
                </c:pt>
                <c:pt idx="341">
                  <c:v>08.08.2017</c:v>
                </c:pt>
                <c:pt idx="342">
                  <c:v>09.08.2017</c:v>
                </c:pt>
                <c:pt idx="343">
                  <c:v>10.08.2017</c:v>
                </c:pt>
                <c:pt idx="344">
                  <c:v>11.08.2017</c:v>
                </c:pt>
                <c:pt idx="345">
                  <c:v>12.08.2017</c:v>
                </c:pt>
                <c:pt idx="346">
                  <c:v>13.08.2017</c:v>
                </c:pt>
                <c:pt idx="347">
                  <c:v>14.08.2017</c:v>
                </c:pt>
                <c:pt idx="348">
                  <c:v>15.08.2017</c:v>
                </c:pt>
                <c:pt idx="349">
                  <c:v>16.08.2017</c:v>
                </c:pt>
                <c:pt idx="350">
                  <c:v>17.08.2017</c:v>
                </c:pt>
                <c:pt idx="351">
                  <c:v>18.08.2017</c:v>
                </c:pt>
                <c:pt idx="352">
                  <c:v>19.08.2017</c:v>
                </c:pt>
                <c:pt idx="353">
                  <c:v>20.08.2017</c:v>
                </c:pt>
                <c:pt idx="354">
                  <c:v>21.08.2017</c:v>
                </c:pt>
                <c:pt idx="355">
                  <c:v>22.08.2017</c:v>
                </c:pt>
                <c:pt idx="356">
                  <c:v>23.08.2017</c:v>
                </c:pt>
                <c:pt idx="357">
                  <c:v>24.08.2017</c:v>
                </c:pt>
                <c:pt idx="358">
                  <c:v>25.08.2017</c:v>
                </c:pt>
                <c:pt idx="359">
                  <c:v>26.08.2017</c:v>
                </c:pt>
                <c:pt idx="360">
                  <c:v>27.08.2017</c:v>
                </c:pt>
                <c:pt idx="361">
                  <c:v>28.08.2017</c:v>
                </c:pt>
                <c:pt idx="362">
                  <c:v>29.08.2017</c:v>
                </c:pt>
                <c:pt idx="363">
                  <c:v>30.08.2017</c:v>
                </c:pt>
                <c:pt idx="364">
                  <c:v>31.08.2017</c:v>
                </c:pt>
              </c:strCache>
            </c:strRef>
          </c:cat>
          <c:val>
            <c:numRef>
              <c:f>Sheet1!$B$2:$B$366</c:f>
              <c:numCache>
                <c:formatCode>General</c:formatCode>
                <c:ptCount val="365"/>
                <c:pt idx="0">
                  <c:v>131</c:v>
                </c:pt>
                <c:pt idx="1">
                  <c:v>127</c:v>
                </c:pt>
                <c:pt idx="2">
                  <c:v>244</c:v>
                </c:pt>
                <c:pt idx="3">
                  <c:v>170</c:v>
                </c:pt>
                <c:pt idx="4">
                  <c:v>77</c:v>
                </c:pt>
                <c:pt idx="5">
                  <c:v>79</c:v>
                </c:pt>
                <c:pt idx="6">
                  <c:v>11</c:v>
                </c:pt>
                <c:pt idx="7">
                  <c:v>8</c:v>
                </c:pt>
                <c:pt idx="8">
                  <c:v>144</c:v>
                </c:pt>
                <c:pt idx="9">
                  <c:v>29</c:v>
                </c:pt>
                <c:pt idx="10">
                  <c:v>13</c:v>
                </c:pt>
                <c:pt idx="11">
                  <c:v>28</c:v>
                </c:pt>
                <c:pt idx="12">
                  <c:v>20</c:v>
                </c:pt>
                <c:pt idx="13">
                  <c:v>55</c:v>
                </c:pt>
                <c:pt idx="14">
                  <c:v>14</c:v>
                </c:pt>
                <c:pt idx="15">
                  <c:v>24</c:v>
                </c:pt>
                <c:pt idx="16">
                  <c:v>9</c:v>
                </c:pt>
                <c:pt idx="17">
                  <c:v>10</c:v>
                </c:pt>
                <c:pt idx="18">
                  <c:v>182</c:v>
                </c:pt>
                <c:pt idx="19">
                  <c:v>434</c:v>
                </c:pt>
                <c:pt idx="20">
                  <c:v>309</c:v>
                </c:pt>
                <c:pt idx="21">
                  <c:v>139</c:v>
                </c:pt>
                <c:pt idx="22">
                  <c:v>115</c:v>
                </c:pt>
                <c:pt idx="23">
                  <c:v>201</c:v>
                </c:pt>
                <c:pt idx="24">
                  <c:v>121</c:v>
                </c:pt>
                <c:pt idx="25">
                  <c:v>169</c:v>
                </c:pt>
                <c:pt idx="26">
                  <c:v>108</c:v>
                </c:pt>
                <c:pt idx="27">
                  <c:v>25</c:v>
                </c:pt>
                <c:pt idx="28">
                  <c:v>86</c:v>
                </c:pt>
                <c:pt idx="29">
                  <c:v>100</c:v>
                </c:pt>
                <c:pt idx="30">
                  <c:v>43</c:v>
                </c:pt>
                <c:pt idx="31">
                  <c:v>142</c:v>
                </c:pt>
                <c:pt idx="32">
                  <c:v>163</c:v>
                </c:pt>
                <c:pt idx="33">
                  <c:v>517</c:v>
                </c:pt>
                <c:pt idx="34">
                  <c:v>536</c:v>
                </c:pt>
                <c:pt idx="35">
                  <c:v>192</c:v>
                </c:pt>
                <c:pt idx="36">
                  <c:v>21</c:v>
                </c:pt>
                <c:pt idx="37">
                  <c:v>19</c:v>
                </c:pt>
                <c:pt idx="38">
                  <c:v>15</c:v>
                </c:pt>
                <c:pt idx="39">
                  <c:v>12</c:v>
                </c:pt>
                <c:pt idx="40">
                  <c:v>213</c:v>
                </c:pt>
                <c:pt idx="41">
                  <c:v>461</c:v>
                </c:pt>
                <c:pt idx="42">
                  <c:v>127</c:v>
                </c:pt>
                <c:pt idx="43">
                  <c:v>18</c:v>
                </c:pt>
                <c:pt idx="44">
                  <c:v>6</c:v>
                </c:pt>
                <c:pt idx="45">
                  <c:v>4</c:v>
                </c:pt>
                <c:pt idx="46">
                  <c:v>205</c:v>
                </c:pt>
                <c:pt idx="47">
                  <c:v>70</c:v>
                </c:pt>
                <c:pt idx="48">
                  <c:v>7</c:v>
                </c:pt>
                <c:pt idx="49">
                  <c:v>121</c:v>
                </c:pt>
                <c:pt idx="50">
                  <c:v>47</c:v>
                </c:pt>
                <c:pt idx="51">
                  <c:v>17</c:v>
                </c:pt>
                <c:pt idx="52">
                  <c:v>8</c:v>
                </c:pt>
                <c:pt idx="53">
                  <c:v>112</c:v>
                </c:pt>
                <c:pt idx="54">
                  <c:v>32</c:v>
                </c:pt>
                <c:pt idx="55">
                  <c:v>574</c:v>
                </c:pt>
                <c:pt idx="56">
                  <c:v>181</c:v>
                </c:pt>
                <c:pt idx="57">
                  <c:v>218</c:v>
                </c:pt>
                <c:pt idx="58">
                  <c:v>174</c:v>
                </c:pt>
                <c:pt idx="60">
                  <c:v>54</c:v>
                </c:pt>
                <c:pt idx="61">
                  <c:v>78</c:v>
                </c:pt>
                <c:pt idx="62">
                  <c:v>400</c:v>
                </c:pt>
                <c:pt idx="63">
                  <c:v>1019</c:v>
                </c:pt>
                <c:pt idx="64">
                  <c:v>403</c:v>
                </c:pt>
                <c:pt idx="65">
                  <c:v>190</c:v>
                </c:pt>
                <c:pt idx="66">
                  <c:v>300</c:v>
                </c:pt>
                <c:pt idx="67">
                  <c:v>109</c:v>
                </c:pt>
                <c:pt idx="68">
                  <c:v>669</c:v>
                </c:pt>
                <c:pt idx="69">
                  <c:v>259</c:v>
                </c:pt>
                <c:pt idx="70">
                  <c:v>220</c:v>
                </c:pt>
                <c:pt idx="71">
                  <c:v>202</c:v>
                </c:pt>
                <c:pt idx="72">
                  <c:v>76</c:v>
                </c:pt>
                <c:pt idx="73">
                  <c:v>43</c:v>
                </c:pt>
                <c:pt idx="74">
                  <c:v>99</c:v>
                </c:pt>
                <c:pt idx="75">
                  <c:v>129</c:v>
                </c:pt>
                <c:pt idx="76">
                  <c:v>283</c:v>
                </c:pt>
                <c:pt idx="77">
                  <c:v>107</c:v>
                </c:pt>
                <c:pt idx="78">
                  <c:v>430</c:v>
                </c:pt>
                <c:pt idx="79">
                  <c:v>224</c:v>
                </c:pt>
                <c:pt idx="80">
                  <c:v>40</c:v>
                </c:pt>
                <c:pt idx="81">
                  <c:v>146</c:v>
                </c:pt>
                <c:pt idx="82">
                  <c:v>101</c:v>
                </c:pt>
                <c:pt idx="83">
                  <c:v>104</c:v>
                </c:pt>
                <c:pt idx="84">
                  <c:v>29</c:v>
                </c:pt>
                <c:pt idx="85">
                  <c:v>7</c:v>
                </c:pt>
                <c:pt idx="86">
                  <c:v>7</c:v>
                </c:pt>
                <c:pt idx="87">
                  <c:v>11</c:v>
                </c:pt>
                <c:pt idx="88">
                  <c:v>263</c:v>
                </c:pt>
                <c:pt idx="89">
                  <c:v>256</c:v>
                </c:pt>
                <c:pt idx="90">
                  <c:v>998</c:v>
                </c:pt>
                <c:pt idx="91">
                  <c:v>850</c:v>
                </c:pt>
                <c:pt idx="92">
                  <c:v>702</c:v>
                </c:pt>
                <c:pt idx="93">
                  <c:v>1505</c:v>
                </c:pt>
                <c:pt idx="94">
                  <c:v>985</c:v>
                </c:pt>
                <c:pt idx="95">
                  <c:v>592</c:v>
                </c:pt>
                <c:pt idx="96">
                  <c:v>907</c:v>
                </c:pt>
                <c:pt idx="97">
                  <c:v>493</c:v>
                </c:pt>
                <c:pt idx="98">
                  <c:v>1086</c:v>
                </c:pt>
                <c:pt idx="99">
                  <c:v>717</c:v>
                </c:pt>
                <c:pt idx="100">
                  <c:v>245</c:v>
                </c:pt>
                <c:pt idx="101">
                  <c:v>39</c:v>
                </c:pt>
                <c:pt idx="102">
                  <c:v>20</c:v>
                </c:pt>
                <c:pt idx="103">
                  <c:v>519</c:v>
                </c:pt>
                <c:pt idx="104">
                  <c:v>331</c:v>
                </c:pt>
                <c:pt idx="105">
                  <c:v>1259</c:v>
                </c:pt>
                <c:pt idx="106">
                  <c:v>298</c:v>
                </c:pt>
                <c:pt idx="107">
                  <c:v>31</c:v>
                </c:pt>
                <c:pt idx="108">
                  <c:v>19</c:v>
                </c:pt>
                <c:pt idx="109">
                  <c:v>347</c:v>
                </c:pt>
                <c:pt idx="110">
                  <c:v>298</c:v>
                </c:pt>
                <c:pt idx="111">
                  <c:v>1196</c:v>
                </c:pt>
                <c:pt idx="112">
                  <c:v>937</c:v>
                </c:pt>
                <c:pt idx="113">
                  <c:v>585</c:v>
                </c:pt>
                <c:pt idx="114">
                  <c:v>450</c:v>
                </c:pt>
                <c:pt idx="115">
                  <c:v>107</c:v>
                </c:pt>
                <c:pt idx="116">
                  <c:v>16</c:v>
                </c:pt>
                <c:pt idx="117">
                  <c:v>9</c:v>
                </c:pt>
                <c:pt idx="118">
                  <c:v>7</c:v>
                </c:pt>
                <c:pt idx="120">
                  <c:v>616</c:v>
                </c:pt>
                <c:pt idx="121">
                  <c:v>164</c:v>
                </c:pt>
                <c:pt idx="122">
                  <c:v>738</c:v>
                </c:pt>
                <c:pt idx="123">
                  <c:v>594</c:v>
                </c:pt>
                <c:pt idx="124">
                  <c:v>676</c:v>
                </c:pt>
                <c:pt idx="125">
                  <c:v>120</c:v>
                </c:pt>
                <c:pt idx="126">
                  <c:v>27</c:v>
                </c:pt>
                <c:pt idx="127">
                  <c:v>2066</c:v>
                </c:pt>
                <c:pt idx="128">
                  <c:v>626</c:v>
                </c:pt>
                <c:pt idx="129">
                  <c:v>117</c:v>
                </c:pt>
                <c:pt idx="130">
                  <c:v>1318</c:v>
                </c:pt>
                <c:pt idx="131">
                  <c:v>2225</c:v>
                </c:pt>
                <c:pt idx="132">
                  <c:v>7728</c:v>
                </c:pt>
                <c:pt idx="133">
                  <c:v>5146</c:v>
                </c:pt>
                <c:pt idx="134">
                  <c:v>1244</c:v>
                </c:pt>
                <c:pt idx="135">
                  <c:v>345</c:v>
                </c:pt>
                <c:pt idx="136">
                  <c:v>248</c:v>
                </c:pt>
                <c:pt idx="137">
                  <c:v>82</c:v>
                </c:pt>
                <c:pt idx="138">
                  <c:v>489</c:v>
                </c:pt>
                <c:pt idx="139">
                  <c:v>793</c:v>
                </c:pt>
                <c:pt idx="140">
                  <c:v>1036</c:v>
                </c:pt>
                <c:pt idx="141">
                  <c:v>1060</c:v>
                </c:pt>
                <c:pt idx="142">
                  <c:v>218</c:v>
                </c:pt>
                <c:pt idx="143">
                  <c:v>53</c:v>
                </c:pt>
                <c:pt idx="144">
                  <c:v>17</c:v>
                </c:pt>
                <c:pt idx="145">
                  <c:v>8</c:v>
                </c:pt>
                <c:pt idx="146">
                  <c:v>590</c:v>
                </c:pt>
                <c:pt idx="147">
                  <c:v>596</c:v>
                </c:pt>
                <c:pt idx="148">
                  <c:v>691</c:v>
                </c:pt>
                <c:pt idx="149">
                  <c:v>570</c:v>
                </c:pt>
                <c:pt idx="150">
                  <c:v>386</c:v>
                </c:pt>
                <c:pt idx="151">
                  <c:v>63</c:v>
                </c:pt>
                <c:pt idx="152">
                  <c:v>1606</c:v>
                </c:pt>
                <c:pt idx="153">
                  <c:v>1423</c:v>
                </c:pt>
                <c:pt idx="154">
                  <c:v>203</c:v>
                </c:pt>
                <c:pt idx="155">
                  <c:v>859</c:v>
                </c:pt>
                <c:pt idx="156">
                  <c:v>367</c:v>
                </c:pt>
                <c:pt idx="157">
                  <c:v>44</c:v>
                </c:pt>
                <c:pt idx="158">
                  <c:v>287</c:v>
                </c:pt>
                <c:pt idx="159">
                  <c:v>2679</c:v>
                </c:pt>
                <c:pt idx="160">
                  <c:v>903</c:v>
                </c:pt>
                <c:pt idx="161">
                  <c:v>195</c:v>
                </c:pt>
                <c:pt idx="162">
                  <c:v>831</c:v>
                </c:pt>
                <c:pt idx="163">
                  <c:v>219</c:v>
                </c:pt>
                <c:pt idx="164">
                  <c:v>65</c:v>
                </c:pt>
                <c:pt idx="165">
                  <c:v>599</c:v>
                </c:pt>
                <c:pt idx="166">
                  <c:v>675</c:v>
                </c:pt>
                <c:pt idx="167">
                  <c:v>1206</c:v>
                </c:pt>
                <c:pt idx="168">
                  <c:v>1877</c:v>
                </c:pt>
                <c:pt idx="169">
                  <c:v>1837</c:v>
                </c:pt>
                <c:pt idx="170">
                  <c:v>667</c:v>
                </c:pt>
                <c:pt idx="171">
                  <c:v>249</c:v>
                </c:pt>
                <c:pt idx="172">
                  <c:v>78</c:v>
                </c:pt>
                <c:pt idx="173">
                  <c:v>430</c:v>
                </c:pt>
                <c:pt idx="174">
                  <c:v>278</c:v>
                </c:pt>
                <c:pt idx="175">
                  <c:v>1789</c:v>
                </c:pt>
                <c:pt idx="176">
                  <c:v>5250</c:v>
                </c:pt>
                <c:pt idx="177">
                  <c:v>6879</c:v>
                </c:pt>
                <c:pt idx="178">
                  <c:v>6543</c:v>
                </c:pt>
                <c:pt idx="180">
                  <c:v>5845</c:v>
                </c:pt>
                <c:pt idx="181">
                  <c:v>1814</c:v>
                </c:pt>
                <c:pt idx="182">
                  <c:v>886</c:v>
                </c:pt>
                <c:pt idx="183">
                  <c:v>152</c:v>
                </c:pt>
                <c:pt idx="184">
                  <c:v>53</c:v>
                </c:pt>
                <c:pt idx="185">
                  <c:v>160</c:v>
                </c:pt>
                <c:pt idx="186">
                  <c:v>356</c:v>
                </c:pt>
                <c:pt idx="187">
                  <c:v>254</c:v>
                </c:pt>
                <c:pt idx="188">
                  <c:v>742</c:v>
                </c:pt>
                <c:pt idx="189">
                  <c:v>431</c:v>
                </c:pt>
                <c:pt idx="190">
                  <c:v>486</c:v>
                </c:pt>
                <c:pt idx="191">
                  <c:v>160</c:v>
                </c:pt>
                <c:pt idx="192">
                  <c:v>35</c:v>
                </c:pt>
                <c:pt idx="193">
                  <c:v>1563</c:v>
                </c:pt>
                <c:pt idx="194">
                  <c:v>477</c:v>
                </c:pt>
                <c:pt idx="195">
                  <c:v>96</c:v>
                </c:pt>
                <c:pt idx="196">
                  <c:v>538</c:v>
                </c:pt>
                <c:pt idx="197">
                  <c:v>92</c:v>
                </c:pt>
                <c:pt idx="198">
                  <c:v>36</c:v>
                </c:pt>
                <c:pt idx="199">
                  <c:v>26</c:v>
                </c:pt>
                <c:pt idx="200">
                  <c:v>15</c:v>
                </c:pt>
                <c:pt idx="201">
                  <c:v>179</c:v>
                </c:pt>
                <c:pt idx="202">
                  <c:v>200</c:v>
                </c:pt>
                <c:pt idx="203">
                  <c:v>617</c:v>
                </c:pt>
                <c:pt idx="204">
                  <c:v>957</c:v>
                </c:pt>
                <c:pt idx="205">
                  <c:v>873</c:v>
                </c:pt>
                <c:pt idx="206">
                  <c:v>240</c:v>
                </c:pt>
                <c:pt idx="207">
                  <c:v>621</c:v>
                </c:pt>
                <c:pt idx="208">
                  <c:v>205</c:v>
                </c:pt>
                <c:pt idx="209">
                  <c:v>1326</c:v>
                </c:pt>
                <c:pt idx="210">
                  <c:v>828</c:v>
                </c:pt>
                <c:pt idx="211">
                  <c:v>130</c:v>
                </c:pt>
                <c:pt idx="212">
                  <c:v>71</c:v>
                </c:pt>
                <c:pt idx="213">
                  <c:v>58</c:v>
                </c:pt>
                <c:pt idx="214">
                  <c:v>172</c:v>
                </c:pt>
                <c:pt idx="215">
                  <c:v>128</c:v>
                </c:pt>
                <c:pt idx="216">
                  <c:v>1709</c:v>
                </c:pt>
                <c:pt idx="217">
                  <c:v>1043</c:v>
                </c:pt>
                <c:pt idx="218">
                  <c:v>2308</c:v>
                </c:pt>
                <c:pt idx="219">
                  <c:v>1648</c:v>
                </c:pt>
                <c:pt idx="220">
                  <c:v>860</c:v>
                </c:pt>
                <c:pt idx="221">
                  <c:v>9370</c:v>
                </c:pt>
                <c:pt idx="222">
                  <c:v>7647</c:v>
                </c:pt>
                <c:pt idx="223">
                  <c:v>7239</c:v>
                </c:pt>
                <c:pt idx="224">
                  <c:v>7879</c:v>
                </c:pt>
                <c:pt idx="225">
                  <c:v>859</c:v>
                </c:pt>
                <c:pt idx="226">
                  <c:v>912</c:v>
                </c:pt>
                <c:pt idx="227">
                  <c:v>1350</c:v>
                </c:pt>
                <c:pt idx="228">
                  <c:v>540</c:v>
                </c:pt>
                <c:pt idx="229">
                  <c:v>1641</c:v>
                </c:pt>
                <c:pt idx="230">
                  <c:v>1467</c:v>
                </c:pt>
                <c:pt idx="231">
                  <c:v>743</c:v>
                </c:pt>
                <c:pt idx="232">
                  <c:v>2816</c:v>
                </c:pt>
                <c:pt idx="233">
                  <c:v>753</c:v>
                </c:pt>
                <c:pt idx="234">
                  <c:v>1458</c:v>
                </c:pt>
                <c:pt idx="235">
                  <c:v>1726</c:v>
                </c:pt>
                <c:pt idx="236">
                  <c:v>26467</c:v>
                </c:pt>
                <c:pt idx="237">
                  <c:v>26020</c:v>
                </c:pt>
                <c:pt idx="238">
                  <c:v>7219</c:v>
                </c:pt>
                <c:pt idx="240">
                  <c:v>4322</c:v>
                </c:pt>
                <c:pt idx="241">
                  <c:v>2650</c:v>
                </c:pt>
                <c:pt idx="242">
                  <c:v>1419</c:v>
                </c:pt>
                <c:pt idx="243">
                  <c:v>1186</c:v>
                </c:pt>
                <c:pt idx="244">
                  <c:v>1658</c:v>
                </c:pt>
                <c:pt idx="245">
                  <c:v>1245</c:v>
                </c:pt>
                <c:pt idx="246">
                  <c:v>423</c:v>
                </c:pt>
                <c:pt idx="247">
                  <c:v>314</c:v>
                </c:pt>
                <c:pt idx="248">
                  <c:v>173</c:v>
                </c:pt>
                <c:pt idx="249">
                  <c:v>2492</c:v>
                </c:pt>
                <c:pt idx="250">
                  <c:v>1155</c:v>
                </c:pt>
                <c:pt idx="251">
                  <c:v>1229</c:v>
                </c:pt>
                <c:pt idx="252">
                  <c:v>979</c:v>
                </c:pt>
                <c:pt idx="253">
                  <c:v>531</c:v>
                </c:pt>
                <c:pt idx="254">
                  <c:v>849</c:v>
                </c:pt>
                <c:pt idx="255">
                  <c:v>296</c:v>
                </c:pt>
                <c:pt idx="256">
                  <c:v>994</c:v>
                </c:pt>
                <c:pt idx="257">
                  <c:v>1366</c:v>
                </c:pt>
                <c:pt idx="258">
                  <c:v>774</c:v>
                </c:pt>
                <c:pt idx="259">
                  <c:v>320</c:v>
                </c:pt>
                <c:pt idx="260">
                  <c:v>629</c:v>
                </c:pt>
                <c:pt idx="261">
                  <c:v>945</c:v>
                </c:pt>
                <c:pt idx="262">
                  <c:v>317</c:v>
                </c:pt>
                <c:pt idx="263">
                  <c:v>348</c:v>
                </c:pt>
                <c:pt idx="264">
                  <c:v>111</c:v>
                </c:pt>
                <c:pt idx="265">
                  <c:v>771</c:v>
                </c:pt>
                <c:pt idx="266">
                  <c:v>169</c:v>
                </c:pt>
                <c:pt idx="267">
                  <c:v>397</c:v>
                </c:pt>
                <c:pt idx="268">
                  <c:v>104</c:v>
                </c:pt>
                <c:pt idx="269">
                  <c:v>51</c:v>
                </c:pt>
                <c:pt idx="270">
                  <c:v>577</c:v>
                </c:pt>
                <c:pt idx="271">
                  <c:v>257</c:v>
                </c:pt>
                <c:pt idx="272">
                  <c:v>146</c:v>
                </c:pt>
                <c:pt idx="273">
                  <c:v>168</c:v>
                </c:pt>
                <c:pt idx="274">
                  <c:v>676</c:v>
                </c:pt>
                <c:pt idx="275">
                  <c:v>703</c:v>
                </c:pt>
                <c:pt idx="276">
                  <c:v>143</c:v>
                </c:pt>
                <c:pt idx="277">
                  <c:v>63</c:v>
                </c:pt>
                <c:pt idx="278">
                  <c:v>686</c:v>
                </c:pt>
                <c:pt idx="279">
                  <c:v>966</c:v>
                </c:pt>
                <c:pt idx="280">
                  <c:v>202</c:v>
                </c:pt>
                <c:pt idx="281">
                  <c:v>711</c:v>
                </c:pt>
                <c:pt idx="282">
                  <c:v>367</c:v>
                </c:pt>
                <c:pt idx="283">
                  <c:v>519</c:v>
                </c:pt>
                <c:pt idx="284">
                  <c:v>116</c:v>
                </c:pt>
                <c:pt idx="285">
                  <c:v>2272</c:v>
                </c:pt>
                <c:pt idx="286">
                  <c:v>1218</c:v>
                </c:pt>
                <c:pt idx="287">
                  <c:v>649</c:v>
                </c:pt>
                <c:pt idx="288">
                  <c:v>778</c:v>
                </c:pt>
                <c:pt idx="289">
                  <c:v>176</c:v>
                </c:pt>
                <c:pt idx="290">
                  <c:v>264</c:v>
                </c:pt>
                <c:pt idx="291">
                  <c:v>871</c:v>
                </c:pt>
                <c:pt idx="292">
                  <c:v>2211</c:v>
                </c:pt>
                <c:pt idx="293">
                  <c:v>544</c:v>
                </c:pt>
                <c:pt idx="294">
                  <c:v>746</c:v>
                </c:pt>
                <c:pt idx="295">
                  <c:v>1546</c:v>
                </c:pt>
                <c:pt idx="296">
                  <c:v>583</c:v>
                </c:pt>
                <c:pt idx="297">
                  <c:v>147</c:v>
                </c:pt>
                <c:pt idx="298">
                  <c:v>1253</c:v>
                </c:pt>
                <c:pt idx="300">
                  <c:v>2380</c:v>
                </c:pt>
                <c:pt idx="301">
                  <c:v>1052</c:v>
                </c:pt>
                <c:pt idx="302">
                  <c:v>666</c:v>
                </c:pt>
                <c:pt idx="303">
                  <c:v>240</c:v>
                </c:pt>
                <c:pt idx="304">
                  <c:v>895</c:v>
                </c:pt>
                <c:pt idx="305">
                  <c:v>655</c:v>
                </c:pt>
                <c:pt idx="306">
                  <c:v>644</c:v>
                </c:pt>
                <c:pt idx="307">
                  <c:v>436</c:v>
                </c:pt>
                <c:pt idx="308">
                  <c:v>100</c:v>
                </c:pt>
                <c:pt idx="309">
                  <c:v>172</c:v>
                </c:pt>
                <c:pt idx="310">
                  <c:v>64</c:v>
                </c:pt>
                <c:pt idx="311">
                  <c:v>1287</c:v>
                </c:pt>
                <c:pt idx="312">
                  <c:v>1076</c:v>
                </c:pt>
                <c:pt idx="313">
                  <c:v>521</c:v>
                </c:pt>
                <c:pt idx="314">
                  <c:v>1250</c:v>
                </c:pt>
                <c:pt idx="315">
                  <c:v>437</c:v>
                </c:pt>
                <c:pt idx="316">
                  <c:v>305</c:v>
                </c:pt>
                <c:pt idx="317">
                  <c:v>288</c:v>
                </c:pt>
                <c:pt idx="318">
                  <c:v>233</c:v>
                </c:pt>
                <c:pt idx="319">
                  <c:v>769</c:v>
                </c:pt>
                <c:pt idx="320">
                  <c:v>358</c:v>
                </c:pt>
                <c:pt idx="321">
                  <c:v>769</c:v>
                </c:pt>
                <c:pt idx="322">
                  <c:v>1161</c:v>
                </c:pt>
                <c:pt idx="323">
                  <c:v>1396</c:v>
                </c:pt>
                <c:pt idx="324">
                  <c:v>530</c:v>
                </c:pt>
                <c:pt idx="325">
                  <c:v>826</c:v>
                </c:pt>
                <c:pt idx="326">
                  <c:v>1740</c:v>
                </c:pt>
                <c:pt idx="327">
                  <c:v>1088</c:v>
                </c:pt>
                <c:pt idx="328">
                  <c:v>361</c:v>
                </c:pt>
                <c:pt idx="329">
                  <c:v>305</c:v>
                </c:pt>
                <c:pt idx="330">
                  <c:v>295</c:v>
                </c:pt>
                <c:pt idx="331">
                  <c:v>1041</c:v>
                </c:pt>
                <c:pt idx="332">
                  <c:v>377</c:v>
                </c:pt>
                <c:pt idx="333">
                  <c:v>129</c:v>
                </c:pt>
                <c:pt idx="334">
                  <c:v>932</c:v>
                </c:pt>
                <c:pt idx="335">
                  <c:v>986</c:v>
                </c:pt>
                <c:pt idx="336">
                  <c:v>343</c:v>
                </c:pt>
                <c:pt idx="337">
                  <c:v>98</c:v>
                </c:pt>
                <c:pt idx="338">
                  <c:v>220</c:v>
                </c:pt>
                <c:pt idx="339">
                  <c:v>1394</c:v>
                </c:pt>
                <c:pt idx="340">
                  <c:v>1235</c:v>
                </c:pt>
                <c:pt idx="341">
                  <c:v>627</c:v>
                </c:pt>
                <c:pt idx="342">
                  <c:v>156</c:v>
                </c:pt>
                <c:pt idx="343">
                  <c:v>448</c:v>
                </c:pt>
                <c:pt idx="344">
                  <c:v>1343</c:v>
                </c:pt>
                <c:pt idx="345">
                  <c:v>487</c:v>
                </c:pt>
                <c:pt idx="346">
                  <c:v>631</c:v>
                </c:pt>
                <c:pt idx="347">
                  <c:v>1674</c:v>
                </c:pt>
                <c:pt idx="348">
                  <c:v>278</c:v>
                </c:pt>
                <c:pt idx="349">
                  <c:v>1119</c:v>
                </c:pt>
                <c:pt idx="350">
                  <c:v>1397</c:v>
                </c:pt>
                <c:pt idx="351">
                  <c:v>1542</c:v>
                </c:pt>
                <c:pt idx="352">
                  <c:v>455</c:v>
                </c:pt>
                <c:pt idx="353">
                  <c:v>216</c:v>
                </c:pt>
                <c:pt idx="354">
                  <c:v>503</c:v>
                </c:pt>
                <c:pt idx="355">
                  <c:v>269</c:v>
                </c:pt>
                <c:pt idx="356">
                  <c:v>780</c:v>
                </c:pt>
                <c:pt idx="357">
                  <c:v>284</c:v>
                </c:pt>
                <c:pt idx="358">
                  <c:v>595</c:v>
                </c:pt>
                <c:pt idx="360">
                  <c:v>5852</c:v>
                </c:pt>
                <c:pt idx="361">
                  <c:v>2763</c:v>
                </c:pt>
                <c:pt idx="362">
                  <c:v>5602</c:v>
                </c:pt>
                <c:pt idx="363">
                  <c:v>1279</c:v>
                </c:pt>
                <c:pt idx="364">
                  <c:v>381</c:v>
                </c:pt>
              </c:numCache>
            </c:numRef>
          </c:val>
          <c:smooth val="0"/>
          <c:extLst>
            <c:ext xmlns:c16="http://schemas.microsoft.com/office/drawing/2014/chart" uri="{C3380CC4-5D6E-409C-BE32-E72D297353CC}">
              <c16:uniqueId val="{00000000-478B-4DA7-93AA-18265C2973D3}"/>
            </c:ext>
          </c:extLst>
        </c:ser>
        <c:dLbls>
          <c:showLegendKey val="0"/>
          <c:showVal val="0"/>
          <c:showCatName val="0"/>
          <c:showSerName val="0"/>
          <c:showPercent val="0"/>
          <c:showBubbleSize val="0"/>
        </c:dLbls>
        <c:smooth val="0"/>
        <c:axId val="287376320"/>
        <c:axId val="287373368"/>
      </c:lineChart>
      <c:catAx>
        <c:axId val="28737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73368"/>
        <c:crosses val="autoZero"/>
        <c:auto val="1"/>
        <c:lblAlgn val="ctr"/>
        <c:lblOffset val="100"/>
        <c:noMultiLvlLbl val="0"/>
      </c:catAx>
      <c:valAx>
        <c:axId val="287373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37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Kultur</c:v>
                </c:pt>
              </c:strCache>
            </c:strRef>
          </c:cat>
          <c:val>
            <c:numRef>
              <c:f>Sheet1!$B$2</c:f>
              <c:numCache>
                <c:formatCode>General</c:formatCode>
                <c:ptCount val="1"/>
                <c:pt idx="0">
                  <c:v>1416</c:v>
                </c:pt>
              </c:numCache>
            </c:numRef>
          </c:val>
          <c:extLst>
            <c:ext xmlns:c16="http://schemas.microsoft.com/office/drawing/2014/chart" uri="{C3380CC4-5D6E-409C-BE32-E72D297353CC}">
              <c16:uniqueId val="{00000000-999E-46DA-B703-73DEA011E903}"/>
            </c:ext>
          </c:extLst>
        </c:ser>
        <c:ser>
          <c:idx val="1"/>
          <c:order val="1"/>
          <c:tx>
            <c:strRef>
              <c:f>Sheet1!$C$1</c:f>
              <c:strCache>
                <c:ptCount val="1"/>
                <c:pt idx="0">
                  <c:v>Misc</c:v>
                </c:pt>
              </c:strCache>
            </c:strRef>
          </c:tx>
          <c:spPr>
            <a:solidFill>
              <a:schemeClr val="accent2"/>
            </a:solidFill>
            <a:ln>
              <a:noFill/>
            </a:ln>
            <a:effectLst/>
          </c:spPr>
          <c:invertIfNegative val="0"/>
          <c:cat>
            <c:strRef>
              <c:f>Sheet1!$A$2</c:f>
              <c:strCache>
                <c:ptCount val="1"/>
                <c:pt idx="0">
                  <c:v>NDR Kultur</c:v>
                </c:pt>
              </c:strCache>
            </c:strRef>
          </c:cat>
          <c:val>
            <c:numRef>
              <c:f>Sheet1!$C$2</c:f>
              <c:numCache>
                <c:formatCode>General</c:formatCode>
                <c:ptCount val="1"/>
                <c:pt idx="0">
                  <c:v>15</c:v>
                </c:pt>
              </c:numCache>
            </c:numRef>
          </c:val>
          <c:extLst>
            <c:ext xmlns:c16="http://schemas.microsoft.com/office/drawing/2014/chart" uri="{C3380CC4-5D6E-409C-BE32-E72D297353CC}">
              <c16:uniqueId val="{00000001-999E-46DA-B703-73DEA011E903}"/>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NDR Kultur</c:v>
                </c:pt>
              </c:strCache>
            </c:strRef>
          </c:cat>
          <c:val>
            <c:numRef>
              <c:f>Sheet1!$D$2</c:f>
              <c:numCache>
                <c:formatCode>General</c:formatCode>
                <c:ptCount val="1"/>
                <c:pt idx="0">
                  <c:v>463</c:v>
                </c:pt>
              </c:numCache>
            </c:numRef>
          </c:val>
          <c:extLst>
            <c:ext xmlns:c16="http://schemas.microsoft.com/office/drawing/2014/chart" uri="{C3380CC4-5D6E-409C-BE32-E72D297353CC}">
              <c16:uniqueId val="{00000002-999E-46DA-B703-73DEA011E903}"/>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NDR Kultur</c:v>
                </c:pt>
              </c:strCache>
            </c:strRef>
          </c:cat>
          <c:val>
            <c:numRef>
              <c:f>Sheet1!$E$2</c:f>
              <c:numCache>
                <c:formatCode>General</c:formatCode>
                <c:ptCount val="1"/>
                <c:pt idx="0">
                  <c:v>7</c:v>
                </c:pt>
              </c:numCache>
            </c:numRef>
          </c:val>
          <c:extLst>
            <c:ext xmlns:c16="http://schemas.microsoft.com/office/drawing/2014/chart" uri="{C3380CC4-5D6E-409C-BE32-E72D297353CC}">
              <c16:uniqueId val="{00000003-999E-46DA-B703-73DEA011E903}"/>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NDR Kultur</c:v>
                </c:pt>
              </c:strCache>
            </c:strRef>
          </c:cat>
          <c:val>
            <c:numRef>
              <c:f>Sheet1!$F$2</c:f>
              <c:numCache>
                <c:formatCode>General</c:formatCode>
                <c:ptCount val="1"/>
                <c:pt idx="0">
                  <c:v>381</c:v>
                </c:pt>
              </c:numCache>
            </c:numRef>
          </c:val>
          <c:extLst>
            <c:ext xmlns:c16="http://schemas.microsoft.com/office/drawing/2014/chart" uri="{C3380CC4-5D6E-409C-BE32-E72D297353CC}">
              <c16:uniqueId val="{00000004-999E-46DA-B703-73DEA011E903}"/>
            </c:ext>
          </c:extLst>
        </c:ser>
        <c:dLbls>
          <c:showLegendKey val="0"/>
          <c:showVal val="0"/>
          <c:showCatName val="0"/>
          <c:showSerName val="0"/>
          <c:showPercent val="0"/>
          <c:showBubbleSize val="0"/>
        </c:dLbls>
        <c:gapWidth val="150"/>
        <c:overlap val="100"/>
        <c:axId val="285717832"/>
        <c:axId val="285718160"/>
      </c:barChart>
      <c:catAx>
        <c:axId val="2857178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18160"/>
        <c:crosses val="autoZero"/>
        <c:auto val="1"/>
        <c:lblAlgn val="ctr"/>
        <c:lblOffset val="100"/>
        <c:noMultiLvlLbl val="0"/>
      </c:catAx>
      <c:valAx>
        <c:axId val="28571816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717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DA76E-E2E4-4B88-A6EE-C23CC31D6C91}"/>
              </a:ext>
            </a:extLst>
          </p:cNvPr>
          <p:cNvSpPr>
            <a:spLocks noGrp="1"/>
          </p:cNvSpPr>
          <p:nvPr>
            <p:ph type="ctrTitle"/>
          </p:nvPr>
        </p:nvSpPr>
        <p:spPr/>
        <p:txBody>
          <a:bodyPr/>
          <a:lstStyle/>
          <a:p>
            <a:r>
              <a:rPr lang="en-US"/>
              <a:t>Social Media - Evaluation - Facebook</a:t>
            </a:r>
          </a:p>
        </p:txBody>
      </p:sp>
      <p:sp>
        <p:nvSpPr>
          <p:cNvPr id="3" name="Subtitle 2">
            <a:extLst>
              <a:ext uri="{FF2B5EF4-FFF2-40B4-BE49-F238E27FC236}">
                <a16:creationId xmlns:a16="http://schemas.microsoft.com/office/drawing/2014/main" id="{84624B4B-7F27-4F73-8D81-3ACE31BB3F48}"/>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6949346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078F7-3E79-444D-B20F-15E136B7A4AC}"/>
              </a:ext>
            </a:extLst>
          </p:cNvPr>
          <p:cNvSpPr>
            <a:spLocks noGrp="1"/>
          </p:cNvSpPr>
          <p:nvPr>
            <p:ph type="title"/>
          </p:nvPr>
        </p:nvSpPr>
        <p:spPr/>
        <p:txBody>
          <a:bodyPr/>
          <a:lstStyle/>
          <a:p>
            <a:r>
              <a:rPr lang="en-US"/>
              <a:t>Profil - Potenz.Reichw.,Aktive Nutzer,I-Rate,Fans</a:t>
            </a:r>
          </a:p>
        </p:txBody>
      </p:sp>
      <p:graphicFrame>
        <p:nvGraphicFramePr>
          <p:cNvPr id="5" name="Table Placeholder 4">
            <a:extLst>
              <a:ext uri="{FF2B5EF4-FFF2-40B4-BE49-F238E27FC236}">
                <a16:creationId xmlns:a16="http://schemas.microsoft.com/office/drawing/2014/main" id="{AA738EC3-F93F-479D-BAED-E9099BE3E4B9}"/>
              </a:ext>
            </a:extLst>
          </p:cNvPr>
          <p:cNvGraphicFramePr>
            <a:graphicFrameLocks noGrp="1"/>
          </p:cNvGraphicFramePr>
          <p:nvPr>
            <p:ph type="tbl" sz="quarter" idx="13"/>
            <p:extLst>
              <p:ext uri="{D42A27DB-BD31-4B8C-83A1-F6EECF244321}">
                <p14:modId xmlns:p14="http://schemas.microsoft.com/office/powerpoint/2010/main" val="1478565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500983267"/>
                    </a:ext>
                  </a:extLst>
                </a:gridCol>
                <a:gridCol w="1645920">
                  <a:extLst>
                    <a:ext uri="{9D8B030D-6E8A-4147-A177-3AD203B41FA5}">
                      <a16:colId xmlns:a16="http://schemas.microsoft.com/office/drawing/2014/main" val="11116672"/>
                    </a:ext>
                  </a:extLst>
                </a:gridCol>
                <a:gridCol w="1645920">
                  <a:extLst>
                    <a:ext uri="{9D8B030D-6E8A-4147-A177-3AD203B41FA5}">
                      <a16:colId xmlns:a16="http://schemas.microsoft.com/office/drawing/2014/main" val="3464716794"/>
                    </a:ext>
                  </a:extLst>
                </a:gridCol>
                <a:gridCol w="1234440">
                  <a:extLst>
                    <a:ext uri="{9D8B030D-6E8A-4147-A177-3AD203B41FA5}">
                      <a16:colId xmlns:a16="http://schemas.microsoft.com/office/drawing/2014/main" val="2238818433"/>
                    </a:ext>
                  </a:extLst>
                </a:gridCol>
                <a:gridCol w="1234440">
                  <a:extLst>
                    <a:ext uri="{9D8B030D-6E8A-4147-A177-3AD203B41FA5}">
                      <a16:colId xmlns:a16="http://schemas.microsoft.com/office/drawing/2014/main" val="286463931"/>
                    </a:ext>
                  </a:extLst>
                </a:gridCol>
                <a:gridCol w="822960">
                  <a:extLst>
                    <a:ext uri="{9D8B030D-6E8A-4147-A177-3AD203B41FA5}">
                      <a16:colId xmlns:a16="http://schemas.microsoft.com/office/drawing/2014/main" val="3356745737"/>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798844041"/>
                  </a:ext>
                </a:extLst>
              </a:tr>
              <a:tr h="370840">
                <a:tc>
                  <a:txBody>
                    <a:bodyPr/>
                    <a:lstStyle/>
                    <a:p>
                      <a:r>
                        <a:rPr lang="en-US" sz="1000"/>
                        <a:t>NDR Kultur</a:t>
                      </a:r>
                    </a:p>
                  </a:txBody>
                  <a:tcPr/>
                </a:tc>
                <a:tc>
                  <a:txBody>
                    <a:bodyPr/>
                    <a:lstStyle/>
                    <a:p>
                      <a:r>
                        <a:rPr lang="en-US" sz="1000"/>
                        <a:t>13344</a:t>
                      </a:r>
                    </a:p>
                  </a:txBody>
                  <a:tcPr/>
                </a:tc>
                <a:tc>
                  <a:txBody>
                    <a:bodyPr/>
                    <a:lstStyle/>
                    <a:p>
                      <a:r>
                        <a:rPr lang="en-US" sz="1000"/>
                        <a:t>2642</a:t>
                      </a:r>
                    </a:p>
                  </a:txBody>
                  <a:tcPr/>
                </a:tc>
                <a:tc>
                  <a:txBody>
                    <a:bodyPr/>
                    <a:lstStyle/>
                    <a:p>
                      <a:r>
                        <a:rPr lang="en-US" sz="1000"/>
                        <a:t>727</a:t>
                      </a:r>
                    </a:p>
                  </a:txBody>
                  <a:tcPr/>
                </a:tc>
                <a:tc>
                  <a:txBody>
                    <a:bodyPr/>
                    <a:lstStyle/>
                    <a:p>
                      <a:r>
                        <a:rPr lang="en-US" sz="1000"/>
                        <a:t>5.5%</a:t>
                      </a:r>
                    </a:p>
                  </a:txBody>
                  <a:tcPr/>
                </a:tc>
                <a:tc>
                  <a:txBody>
                    <a:bodyPr/>
                    <a:lstStyle/>
                    <a:p>
                      <a:r>
                        <a:rPr lang="en-US" sz="1000"/>
                        <a:t>13713</a:t>
                      </a:r>
                    </a:p>
                  </a:txBody>
                  <a:tcPr/>
                </a:tc>
                <a:extLst>
                  <a:ext uri="{0D108BD9-81ED-4DB2-BD59-A6C34878D82A}">
                    <a16:rowId xmlns:a16="http://schemas.microsoft.com/office/drawing/2014/main" val="1577569151"/>
                  </a:ext>
                </a:extLst>
              </a:tr>
            </a:tbl>
          </a:graphicData>
        </a:graphic>
      </p:graphicFrame>
      <p:sp>
        <p:nvSpPr>
          <p:cNvPr id="4" name="Text Placeholder 3">
            <a:extLst>
              <a:ext uri="{FF2B5EF4-FFF2-40B4-BE49-F238E27FC236}">
                <a16:creationId xmlns:a16="http://schemas.microsoft.com/office/drawing/2014/main" id="{630980E2-9FD2-4B3D-AE5B-68B5C182678E}"/>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3222480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BBE0E-DF86-45B1-976C-28B737E19A9D}"/>
              </a:ext>
            </a:extLst>
          </p:cNvPr>
          <p:cNvSpPr>
            <a:spLocks noGrp="1"/>
          </p:cNvSpPr>
          <p:nvPr>
            <p:ph type="title"/>
          </p:nvPr>
        </p:nvSpPr>
        <p:spPr/>
        <p:txBody>
          <a:bodyPr/>
          <a:lstStyle/>
          <a:p>
            <a:r>
              <a:rPr lang="en-US"/>
              <a:t>Profil - Fans</a:t>
            </a:r>
          </a:p>
        </p:txBody>
      </p:sp>
      <p:graphicFrame>
        <p:nvGraphicFramePr>
          <p:cNvPr id="6" name="Chart Placeholder 5">
            <a:extLst>
              <a:ext uri="{FF2B5EF4-FFF2-40B4-BE49-F238E27FC236}">
                <a16:creationId xmlns:a16="http://schemas.microsoft.com/office/drawing/2014/main" id="{9E193E14-1571-4B9A-8F02-E99BD8A1B19F}"/>
              </a:ext>
            </a:extLst>
          </p:cNvPr>
          <p:cNvGraphicFramePr>
            <a:graphicFrameLocks noGrp="1"/>
          </p:cNvGraphicFramePr>
          <p:nvPr>
            <p:ph type="chart" sz="quarter" idx="13"/>
            <p:extLst>
              <p:ext uri="{D42A27DB-BD31-4B8C-83A1-F6EECF244321}">
                <p14:modId xmlns:p14="http://schemas.microsoft.com/office/powerpoint/2010/main" val="30018478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074A5C-13EE-4467-8842-5E25D5FA4080}"/>
              </a:ext>
            </a:extLst>
          </p:cNvPr>
          <p:cNvSpPr>
            <a:spLocks noGrp="1"/>
          </p:cNvSpPr>
          <p:nvPr>
            <p:ph type="body" sz="quarter" idx="14"/>
          </p:nvPr>
        </p:nvSpPr>
        <p:spPr/>
        <p:txBody>
          <a:bodyPr/>
          <a:lstStyle/>
          <a:p>
            <a:r>
              <a:rPr lang="en-US"/>
              <a:t>01.09.2016 - 31.08.2017</a:t>
            </a:r>
          </a:p>
        </p:txBody>
      </p:sp>
      <p:sp>
        <p:nvSpPr>
          <p:cNvPr id="5" name="Footer Placeholder 4">
            <a:extLst>
              <a:ext uri="{FF2B5EF4-FFF2-40B4-BE49-F238E27FC236}">
                <a16:creationId xmlns:a16="http://schemas.microsoft.com/office/drawing/2014/main" id="{40D49D03-9147-47E9-9713-A0B0512715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130333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27ED72-91FB-45E3-BF21-4CD3888F46DE}"/>
              </a:ext>
            </a:extLst>
          </p:cNvPr>
          <p:cNvSpPr>
            <a:spLocks noGrp="1"/>
          </p:cNvSpPr>
          <p:nvPr>
            <p:ph type="title"/>
          </p:nvPr>
        </p:nvSpPr>
        <p:spPr/>
        <p:txBody>
          <a:bodyPr/>
          <a:lstStyle/>
          <a:p>
            <a:r>
              <a:rPr lang="en-US"/>
              <a:t>Profil - Potenzielle Reichweite</a:t>
            </a:r>
          </a:p>
        </p:txBody>
      </p:sp>
      <p:graphicFrame>
        <p:nvGraphicFramePr>
          <p:cNvPr id="6" name="Chart Placeholder 5">
            <a:extLst>
              <a:ext uri="{FF2B5EF4-FFF2-40B4-BE49-F238E27FC236}">
                <a16:creationId xmlns:a16="http://schemas.microsoft.com/office/drawing/2014/main" id="{40160E13-24E8-4F39-B20D-F3B6D7672506}"/>
              </a:ext>
            </a:extLst>
          </p:cNvPr>
          <p:cNvGraphicFramePr>
            <a:graphicFrameLocks noGrp="1"/>
          </p:cNvGraphicFramePr>
          <p:nvPr>
            <p:ph type="chart" sz="quarter" idx="13"/>
            <p:extLst>
              <p:ext uri="{D42A27DB-BD31-4B8C-83A1-F6EECF244321}">
                <p14:modId xmlns:p14="http://schemas.microsoft.com/office/powerpoint/2010/main" val="30473574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BAC506-5F0B-4B69-9689-22F8959C900E}"/>
              </a:ext>
            </a:extLst>
          </p:cNvPr>
          <p:cNvSpPr>
            <a:spLocks noGrp="1"/>
          </p:cNvSpPr>
          <p:nvPr>
            <p:ph type="body" sz="quarter" idx="14"/>
          </p:nvPr>
        </p:nvSpPr>
        <p:spPr/>
        <p:txBody>
          <a:bodyPr/>
          <a:lstStyle/>
          <a:p>
            <a:r>
              <a:rPr lang="en-US"/>
              <a:t>01.09.2016 - 31.08.2017</a:t>
            </a:r>
          </a:p>
        </p:txBody>
      </p:sp>
      <p:sp>
        <p:nvSpPr>
          <p:cNvPr id="5" name="Footer Placeholder 4">
            <a:extLst>
              <a:ext uri="{FF2B5EF4-FFF2-40B4-BE49-F238E27FC236}">
                <a16:creationId xmlns:a16="http://schemas.microsoft.com/office/drawing/2014/main" id="{0339E2A1-75CC-4E9B-B283-4DC3AB2D83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3829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D0A3FD-CF87-4B39-B83F-88D55DB13CED}"/>
              </a:ext>
            </a:extLst>
          </p:cNvPr>
          <p:cNvSpPr>
            <a:spLocks noGrp="1"/>
          </p:cNvSpPr>
          <p:nvPr>
            <p:ph type="title"/>
          </p:nvPr>
        </p:nvSpPr>
        <p:spPr/>
        <p:txBody>
          <a:bodyPr/>
          <a:lstStyle/>
          <a:p>
            <a:r>
              <a:rPr lang="en-US"/>
              <a:t>Profil - Aktive Nutzer</a:t>
            </a:r>
          </a:p>
        </p:txBody>
      </p:sp>
      <p:graphicFrame>
        <p:nvGraphicFramePr>
          <p:cNvPr id="6" name="Chart Placeholder 5">
            <a:extLst>
              <a:ext uri="{FF2B5EF4-FFF2-40B4-BE49-F238E27FC236}">
                <a16:creationId xmlns:a16="http://schemas.microsoft.com/office/drawing/2014/main" id="{2A282119-C13A-43EE-9749-BC3CFC71FE9F}"/>
              </a:ext>
            </a:extLst>
          </p:cNvPr>
          <p:cNvGraphicFramePr>
            <a:graphicFrameLocks noGrp="1"/>
          </p:cNvGraphicFramePr>
          <p:nvPr>
            <p:ph type="chart" sz="quarter" idx="13"/>
            <p:extLst>
              <p:ext uri="{D42A27DB-BD31-4B8C-83A1-F6EECF244321}">
                <p14:modId xmlns:p14="http://schemas.microsoft.com/office/powerpoint/2010/main" val="2817150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4D97F7-8337-41C6-ABCE-1B367A0C659C}"/>
              </a:ext>
            </a:extLst>
          </p:cNvPr>
          <p:cNvSpPr>
            <a:spLocks noGrp="1"/>
          </p:cNvSpPr>
          <p:nvPr>
            <p:ph type="body" sz="quarter" idx="14"/>
          </p:nvPr>
        </p:nvSpPr>
        <p:spPr/>
        <p:txBody>
          <a:bodyPr/>
          <a:lstStyle/>
          <a:p>
            <a:r>
              <a:rPr lang="en-US"/>
              <a:t>01.09.2016 - 31.08.2017</a:t>
            </a:r>
          </a:p>
        </p:txBody>
      </p:sp>
      <p:sp>
        <p:nvSpPr>
          <p:cNvPr id="5" name="Footer Placeholder 4">
            <a:extLst>
              <a:ext uri="{FF2B5EF4-FFF2-40B4-BE49-F238E27FC236}">
                <a16:creationId xmlns:a16="http://schemas.microsoft.com/office/drawing/2014/main" id="{A3390F26-ED7D-442F-B495-3A352248C8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20433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8C10B-C4ED-4B79-B81B-54F092FABE7C}"/>
              </a:ext>
            </a:extLst>
          </p:cNvPr>
          <p:cNvSpPr>
            <a:spLocks noGrp="1"/>
          </p:cNvSpPr>
          <p:nvPr>
            <p:ph type="title"/>
          </p:nvPr>
        </p:nvSpPr>
        <p:spPr/>
        <p:txBody>
          <a:bodyPr/>
          <a:lstStyle/>
          <a:p>
            <a:r>
              <a:rPr lang="de-DE"/>
              <a:t>Profil - Video-Starts ab 10 Sek.</a:t>
            </a:r>
            <a:endParaRPr lang="en-US"/>
          </a:p>
        </p:txBody>
      </p:sp>
      <p:graphicFrame>
        <p:nvGraphicFramePr>
          <p:cNvPr id="6" name="Chart Placeholder 5">
            <a:extLst>
              <a:ext uri="{FF2B5EF4-FFF2-40B4-BE49-F238E27FC236}">
                <a16:creationId xmlns:a16="http://schemas.microsoft.com/office/drawing/2014/main" id="{72BDEA24-C367-441E-9A69-054BE4C1F31C}"/>
              </a:ext>
            </a:extLst>
          </p:cNvPr>
          <p:cNvGraphicFramePr>
            <a:graphicFrameLocks noGrp="1"/>
          </p:cNvGraphicFramePr>
          <p:nvPr>
            <p:ph type="chart" sz="quarter" idx="13"/>
            <p:extLst>
              <p:ext uri="{D42A27DB-BD31-4B8C-83A1-F6EECF244321}">
                <p14:modId xmlns:p14="http://schemas.microsoft.com/office/powerpoint/2010/main" val="5839542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C62D942-1EF5-4E81-8098-17C4E138CF36}"/>
              </a:ext>
            </a:extLst>
          </p:cNvPr>
          <p:cNvSpPr>
            <a:spLocks noGrp="1"/>
          </p:cNvSpPr>
          <p:nvPr>
            <p:ph type="body" sz="quarter" idx="14"/>
          </p:nvPr>
        </p:nvSpPr>
        <p:spPr/>
        <p:txBody>
          <a:bodyPr/>
          <a:lstStyle/>
          <a:p>
            <a:r>
              <a:rPr lang="en-US"/>
              <a:t>01.09.2016 - 31.08.2017</a:t>
            </a:r>
          </a:p>
        </p:txBody>
      </p:sp>
      <p:sp>
        <p:nvSpPr>
          <p:cNvPr id="5" name="Footer Placeholder 4">
            <a:extLst>
              <a:ext uri="{FF2B5EF4-FFF2-40B4-BE49-F238E27FC236}">
                <a16:creationId xmlns:a16="http://schemas.microsoft.com/office/drawing/2014/main" id="{43314A9E-9FA6-4443-A166-EED8CDA570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57925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DECB4-538F-4951-9283-21FCB7CFD000}"/>
              </a:ext>
            </a:extLst>
          </p:cNvPr>
          <p:cNvSpPr>
            <a:spLocks noGrp="1"/>
          </p:cNvSpPr>
          <p:nvPr>
            <p:ph type="title"/>
          </p:nvPr>
        </p:nvSpPr>
        <p:spPr/>
        <p:txBody>
          <a:bodyPr/>
          <a:lstStyle/>
          <a:p>
            <a:r>
              <a:rPr lang="de-DE"/>
              <a:t>Profil - Durchschnitt Potenzi. Reichweite pro Tag</a:t>
            </a:r>
            <a:endParaRPr lang="en-US"/>
          </a:p>
        </p:txBody>
      </p:sp>
      <p:graphicFrame>
        <p:nvGraphicFramePr>
          <p:cNvPr id="5" name="Table Placeholder 4">
            <a:extLst>
              <a:ext uri="{FF2B5EF4-FFF2-40B4-BE49-F238E27FC236}">
                <a16:creationId xmlns:a16="http://schemas.microsoft.com/office/drawing/2014/main" id="{EAFA6EDF-7C0C-4BA9-A9B2-244A51BDB238}"/>
              </a:ext>
            </a:extLst>
          </p:cNvPr>
          <p:cNvGraphicFramePr>
            <a:graphicFrameLocks noGrp="1"/>
          </p:cNvGraphicFramePr>
          <p:nvPr>
            <p:ph type="tbl" sz="quarter" idx="13"/>
            <p:extLst>
              <p:ext uri="{D42A27DB-BD31-4B8C-83A1-F6EECF244321}">
                <p14:modId xmlns:p14="http://schemas.microsoft.com/office/powerpoint/2010/main" val="398404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41553164"/>
                    </a:ext>
                  </a:extLst>
                </a:gridCol>
                <a:gridCol w="1645920">
                  <a:extLst>
                    <a:ext uri="{9D8B030D-6E8A-4147-A177-3AD203B41FA5}">
                      <a16:colId xmlns:a16="http://schemas.microsoft.com/office/drawing/2014/main" val="1171380193"/>
                    </a:ext>
                  </a:extLst>
                </a:gridCol>
                <a:gridCol w="1234440">
                  <a:extLst>
                    <a:ext uri="{9D8B030D-6E8A-4147-A177-3AD203B41FA5}">
                      <a16:colId xmlns:a16="http://schemas.microsoft.com/office/drawing/2014/main" val="672907873"/>
                    </a:ext>
                  </a:extLst>
                </a:gridCol>
                <a:gridCol w="1234440">
                  <a:extLst>
                    <a:ext uri="{9D8B030D-6E8A-4147-A177-3AD203B41FA5}">
                      <a16:colId xmlns:a16="http://schemas.microsoft.com/office/drawing/2014/main" val="608196864"/>
                    </a:ext>
                  </a:extLst>
                </a:gridCol>
                <a:gridCol w="1234440">
                  <a:extLst>
                    <a:ext uri="{9D8B030D-6E8A-4147-A177-3AD203B41FA5}">
                      <a16:colId xmlns:a16="http://schemas.microsoft.com/office/drawing/2014/main" val="2163997757"/>
                    </a:ext>
                  </a:extLst>
                </a:gridCol>
                <a:gridCol w="1234440">
                  <a:extLst>
                    <a:ext uri="{9D8B030D-6E8A-4147-A177-3AD203B41FA5}">
                      <a16:colId xmlns:a16="http://schemas.microsoft.com/office/drawing/2014/main" val="3943376168"/>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2891709640"/>
                  </a:ext>
                </a:extLst>
              </a:tr>
              <a:tr h="370840">
                <a:tc>
                  <a:txBody>
                    <a:bodyPr/>
                    <a:lstStyle/>
                    <a:p>
                      <a:r>
                        <a:rPr lang="en-US" sz="1000"/>
                        <a:t>NDR Kultur</a:t>
                      </a:r>
                    </a:p>
                  </a:txBody>
                  <a:tcPr/>
                </a:tc>
                <a:tc>
                  <a:txBody>
                    <a:bodyPr/>
                    <a:lstStyle/>
                    <a:p>
                      <a:r>
                        <a:rPr lang="en-US" sz="1000"/>
                        <a:t>13567</a:t>
                      </a:r>
                    </a:p>
                  </a:txBody>
                  <a:tcPr/>
                </a:tc>
                <a:tc>
                  <a:txBody>
                    <a:bodyPr/>
                    <a:lstStyle/>
                    <a:p>
                      <a:r>
                        <a:rPr lang="en-US" sz="1000"/>
                        <a:t>6567</a:t>
                      </a:r>
                    </a:p>
                  </a:txBody>
                  <a:tcPr/>
                </a:tc>
                <a:tc>
                  <a:txBody>
                    <a:bodyPr/>
                    <a:lstStyle/>
                    <a:p>
                      <a:r>
                        <a:rPr lang="en-US" sz="1000"/>
                        <a:t>2686</a:t>
                      </a:r>
                    </a:p>
                  </a:txBody>
                  <a:tcPr/>
                </a:tc>
                <a:tc>
                  <a:txBody>
                    <a:bodyPr/>
                    <a:lstStyle/>
                    <a:p>
                      <a:r>
                        <a:rPr lang="en-US" sz="1000"/>
                        <a:t>4834</a:t>
                      </a:r>
                    </a:p>
                  </a:txBody>
                  <a:tcPr/>
                </a:tc>
                <a:tc>
                  <a:txBody>
                    <a:bodyPr/>
                    <a:lstStyle/>
                    <a:p>
                      <a:r>
                        <a:rPr lang="en-US" sz="1000"/>
                        <a:t>10881</a:t>
                      </a:r>
                    </a:p>
                  </a:txBody>
                  <a:tcPr/>
                </a:tc>
                <a:extLst>
                  <a:ext uri="{0D108BD9-81ED-4DB2-BD59-A6C34878D82A}">
                    <a16:rowId xmlns:a16="http://schemas.microsoft.com/office/drawing/2014/main" val="3204146242"/>
                  </a:ext>
                </a:extLst>
              </a:tr>
            </a:tbl>
          </a:graphicData>
        </a:graphic>
      </p:graphicFrame>
      <p:sp>
        <p:nvSpPr>
          <p:cNvPr id="4" name="Text Placeholder 3">
            <a:extLst>
              <a:ext uri="{FF2B5EF4-FFF2-40B4-BE49-F238E27FC236}">
                <a16:creationId xmlns:a16="http://schemas.microsoft.com/office/drawing/2014/main" id="{817A1422-D63C-43AF-8CAD-551C9B9931C7}"/>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7888414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7637D-735E-434C-A534-9478E15051D7}"/>
              </a:ext>
            </a:extLst>
          </p:cNvPr>
          <p:cNvSpPr>
            <a:spLocks noGrp="1"/>
          </p:cNvSpPr>
          <p:nvPr>
            <p:ph type="title"/>
          </p:nvPr>
        </p:nvSpPr>
        <p:spPr/>
        <p:txBody>
          <a:bodyPr/>
          <a:lstStyle/>
          <a:p>
            <a:r>
              <a:rPr lang="en-US"/>
              <a:t>Distributionstyp</a:t>
            </a:r>
          </a:p>
        </p:txBody>
      </p:sp>
      <p:graphicFrame>
        <p:nvGraphicFramePr>
          <p:cNvPr id="6" name="Chart Placeholder 5">
            <a:extLst>
              <a:ext uri="{FF2B5EF4-FFF2-40B4-BE49-F238E27FC236}">
                <a16:creationId xmlns:a16="http://schemas.microsoft.com/office/drawing/2014/main" id="{7F4A1D81-91A8-46B2-ABA0-93CF4B584909}"/>
              </a:ext>
            </a:extLst>
          </p:cNvPr>
          <p:cNvGraphicFramePr>
            <a:graphicFrameLocks noGrp="1"/>
          </p:cNvGraphicFramePr>
          <p:nvPr>
            <p:ph type="chart" sz="quarter" idx="13"/>
            <p:extLst>
              <p:ext uri="{D42A27DB-BD31-4B8C-83A1-F6EECF244321}">
                <p14:modId xmlns:p14="http://schemas.microsoft.com/office/powerpoint/2010/main" val="4129218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35F9349-6E5D-4A9E-9DD3-37D709D982FE}"/>
              </a:ext>
            </a:extLst>
          </p:cNvPr>
          <p:cNvSpPr>
            <a:spLocks noGrp="1"/>
          </p:cNvSpPr>
          <p:nvPr>
            <p:ph type="body" sz="quarter" idx="14"/>
          </p:nvPr>
        </p:nvSpPr>
        <p:spPr/>
        <p:txBody>
          <a:bodyPr/>
          <a:lstStyle/>
          <a:p>
            <a:r>
              <a:rPr lang="en-US"/>
              <a:t>01.09.2016 - 31.08.2017</a:t>
            </a:r>
          </a:p>
        </p:txBody>
      </p:sp>
      <p:sp>
        <p:nvSpPr>
          <p:cNvPr id="5" name="Footer Placeholder 4">
            <a:extLst>
              <a:ext uri="{FF2B5EF4-FFF2-40B4-BE49-F238E27FC236}">
                <a16:creationId xmlns:a16="http://schemas.microsoft.com/office/drawing/2014/main" id="{3369F5B8-DEC8-4E98-BF43-5173E53530D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87985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CC363-25AF-45A6-8402-45F32BCC2F7A}"/>
              </a:ext>
            </a:extLst>
          </p:cNvPr>
          <p:cNvSpPr>
            <a:spLocks noGrp="1"/>
          </p:cNvSpPr>
          <p:nvPr>
            <p:ph type="title"/>
          </p:nvPr>
        </p:nvSpPr>
        <p:spPr/>
        <p:txBody>
          <a:bodyPr/>
          <a:lstStyle/>
          <a:p>
            <a:r>
              <a:rPr lang="en-US"/>
              <a:t>Distributionstyp - Tabelle</a:t>
            </a:r>
          </a:p>
        </p:txBody>
      </p:sp>
      <p:graphicFrame>
        <p:nvGraphicFramePr>
          <p:cNvPr id="5" name="Table Placeholder 4">
            <a:extLst>
              <a:ext uri="{FF2B5EF4-FFF2-40B4-BE49-F238E27FC236}">
                <a16:creationId xmlns:a16="http://schemas.microsoft.com/office/drawing/2014/main" id="{8C2A786D-C640-4DF2-A77D-4B368405055F}"/>
              </a:ext>
            </a:extLst>
          </p:cNvPr>
          <p:cNvGraphicFramePr>
            <a:graphicFrameLocks noGrp="1"/>
          </p:cNvGraphicFramePr>
          <p:nvPr>
            <p:ph type="tbl" sz="quarter" idx="13"/>
            <p:extLst>
              <p:ext uri="{D42A27DB-BD31-4B8C-83A1-F6EECF244321}">
                <p14:modId xmlns:p14="http://schemas.microsoft.com/office/powerpoint/2010/main" val="22318841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15839180"/>
                    </a:ext>
                  </a:extLst>
                </a:gridCol>
                <a:gridCol w="1234440">
                  <a:extLst>
                    <a:ext uri="{9D8B030D-6E8A-4147-A177-3AD203B41FA5}">
                      <a16:colId xmlns:a16="http://schemas.microsoft.com/office/drawing/2014/main" val="1708386216"/>
                    </a:ext>
                  </a:extLst>
                </a:gridCol>
                <a:gridCol w="822960">
                  <a:extLst>
                    <a:ext uri="{9D8B030D-6E8A-4147-A177-3AD203B41FA5}">
                      <a16:colId xmlns:a16="http://schemas.microsoft.com/office/drawing/2014/main" val="1484287831"/>
                    </a:ext>
                  </a:extLst>
                </a:gridCol>
                <a:gridCol w="822960">
                  <a:extLst>
                    <a:ext uri="{9D8B030D-6E8A-4147-A177-3AD203B41FA5}">
                      <a16:colId xmlns:a16="http://schemas.microsoft.com/office/drawing/2014/main" val="3400956868"/>
                    </a:ext>
                  </a:extLst>
                </a:gridCol>
                <a:gridCol w="822960">
                  <a:extLst>
                    <a:ext uri="{9D8B030D-6E8A-4147-A177-3AD203B41FA5}">
                      <a16:colId xmlns:a16="http://schemas.microsoft.com/office/drawing/2014/main" val="4006417887"/>
                    </a:ext>
                  </a:extLst>
                </a:gridCol>
                <a:gridCol w="822960">
                  <a:extLst>
                    <a:ext uri="{9D8B030D-6E8A-4147-A177-3AD203B41FA5}">
                      <a16:colId xmlns:a16="http://schemas.microsoft.com/office/drawing/2014/main" val="3713129912"/>
                    </a:ext>
                  </a:extLst>
                </a:gridCol>
                <a:gridCol w="822960">
                  <a:extLst>
                    <a:ext uri="{9D8B030D-6E8A-4147-A177-3AD203B41FA5}">
                      <a16:colId xmlns:a16="http://schemas.microsoft.com/office/drawing/2014/main" val="3574775455"/>
                    </a:ext>
                  </a:extLst>
                </a:gridCol>
                <a:gridCol w="822960">
                  <a:extLst>
                    <a:ext uri="{9D8B030D-6E8A-4147-A177-3AD203B41FA5}">
                      <a16:colId xmlns:a16="http://schemas.microsoft.com/office/drawing/2014/main" val="2448102865"/>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165766211"/>
                  </a:ext>
                </a:extLst>
              </a:tr>
              <a:tr h="370840">
                <a:tc>
                  <a:txBody>
                    <a:bodyPr/>
                    <a:lstStyle/>
                    <a:p>
                      <a:r>
                        <a:rPr lang="en-US" sz="1000"/>
                        <a:t>NDR Kultur</a:t>
                      </a:r>
                    </a:p>
                  </a:txBody>
                  <a:tcPr/>
                </a:tc>
                <a:tc>
                  <a:txBody>
                    <a:bodyPr/>
                    <a:lstStyle/>
                    <a:p>
                      <a:r>
                        <a:rPr lang="en-US" sz="1000"/>
                        <a:t>2282</a:t>
                      </a:r>
                    </a:p>
                  </a:txBody>
                  <a:tcPr/>
                </a:tc>
                <a:tc>
                  <a:txBody>
                    <a:bodyPr/>
                    <a:lstStyle/>
                    <a:p>
                      <a:r>
                        <a:rPr lang="en-US" sz="1000"/>
                        <a:t>463</a:t>
                      </a:r>
                    </a:p>
                  </a:txBody>
                  <a:tcPr/>
                </a:tc>
                <a:tc>
                  <a:txBody>
                    <a:bodyPr/>
                    <a:lstStyle/>
                    <a:p>
                      <a:r>
                        <a:rPr lang="en-US" sz="1000"/>
                        <a:t>381</a:t>
                      </a:r>
                    </a:p>
                  </a:txBody>
                  <a:tcPr/>
                </a:tc>
                <a:tc>
                  <a:txBody>
                    <a:bodyPr/>
                    <a:lstStyle/>
                    <a:p>
                      <a:r>
                        <a:rPr lang="en-US" sz="1000"/>
                        <a:t>7</a:t>
                      </a:r>
                    </a:p>
                  </a:txBody>
                  <a:tcPr/>
                </a:tc>
                <a:tc>
                  <a:txBody>
                    <a:bodyPr/>
                    <a:lstStyle/>
                    <a:p>
                      <a:r>
                        <a:rPr lang="en-US" sz="1000"/>
                        <a:t>1416</a:t>
                      </a:r>
                    </a:p>
                  </a:txBody>
                  <a:tcPr/>
                </a:tc>
                <a:tc>
                  <a:txBody>
                    <a:bodyPr/>
                    <a:lstStyle/>
                    <a:p>
                      <a:r>
                        <a:rPr lang="en-US" sz="1000"/>
                        <a:t>0</a:t>
                      </a:r>
                    </a:p>
                  </a:txBody>
                  <a:tcPr/>
                </a:tc>
                <a:tc>
                  <a:txBody>
                    <a:bodyPr/>
                    <a:lstStyle/>
                    <a:p>
                      <a:r>
                        <a:rPr lang="en-US" sz="1000"/>
                        <a:t>15</a:t>
                      </a:r>
                    </a:p>
                  </a:txBody>
                  <a:tcPr/>
                </a:tc>
                <a:extLst>
                  <a:ext uri="{0D108BD9-81ED-4DB2-BD59-A6C34878D82A}">
                    <a16:rowId xmlns:a16="http://schemas.microsoft.com/office/drawing/2014/main" val="4260507269"/>
                  </a:ext>
                </a:extLst>
              </a:tr>
            </a:tbl>
          </a:graphicData>
        </a:graphic>
      </p:graphicFrame>
      <p:sp>
        <p:nvSpPr>
          <p:cNvPr id="4" name="Text Placeholder 3">
            <a:extLst>
              <a:ext uri="{FF2B5EF4-FFF2-40B4-BE49-F238E27FC236}">
                <a16:creationId xmlns:a16="http://schemas.microsoft.com/office/drawing/2014/main" id="{2F22A4E1-55CC-4191-9798-82E077DC3138}"/>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985146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061D85-FD4E-4E4C-AED3-2D2B0EB5BAE3}"/>
              </a:ext>
            </a:extLst>
          </p:cNvPr>
          <p:cNvSpPr>
            <a:spLocks noGrp="1"/>
          </p:cNvSpPr>
          <p:nvPr>
            <p:ph type="title"/>
          </p:nvPr>
        </p:nvSpPr>
        <p:spPr/>
        <p:txBody>
          <a:bodyPr/>
          <a:lstStyle/>
          <a:p>
            <a:r>
              <a:rPr lang="en-US"/>
              <a:t>Eigene Posts - Shares - Export</a:t>
            </a:r>
          </a:p>
        </p:txBody>
      </p:sp>
      <p:graphicFrame>
        <p:nvGraphicFramePr>
          <p:cNvPr id="5" name="Table Placeholder 4">
            <a:extLst>
              <a:ext uri="{FF2B5EF4-FFF2-40B4-BE49-F238E27FC236}">
                <a16:creationId xmlns:a16="http://schemas.microsoft.com/office/drawing/2014/main" id="{1F8BECA7-B372-4ED3-BFD8-A151C2DC51C9}"/>
              </a:ext>
            </a:extLst>
          </p:cNvPr>
          <p:cNvGraphicFramePr>
            <a:graphicFrameLocks noGrp="1"/>
          </p:cNvGraphicFramePr>
          <p:nvPr>
            <p:ph type="tbl" sz="quarter" idx="13"/>
            <p:extLst>
              <p:ext uri="{D42A27DB-BD31-4B8C-83A1-F6EECF244321}">
                <p14:modId xmlns:p14="http://schemas.microsoft.com/office/powerpoint/2010/main" val="1485348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692701519"/>
                    </a:ext>
                  </a:extLst>
                </a:gridCol>
                <a:gridCol w="1234440">
                  <a:extLst>
                    <a:ext uri="{9D8B030D-6E8A-4147-A177-3AD203B41FA5}">
                      <a16:colId xmlns:a16="http://schemas.microsoft.com/office/drawing/2014/main" val="693439079"/>
                    </a:ext>
                  </a:extLst>
                </a:gridCol>
                <a:gridCol w="1234440">
                  <a:extLst>
                    <a:ext uri="{9D8B030D-6E8A-4147-A177-3AD203B41FA5}">
                      <a16:colId xmlns:a16="http://schemas.microsoft.com/office/drawing/2014/main" val="686641020"/>
                    </a:ext>
                  </a:extLst>
                </a:gridCol>
                <a:gridCol w="1234440">
                  <a:extLst>
                    <a:ext uri="{9D8B030D-6E8A-4147-A177-3AD203B41FA5}">
                      <a16:colId xmlns:a16="http://schemas.microsoft.com/office/drawing/2014/main" val="2180185286"/>
                    </a:ext>
                  </a:extLst>
                </a:gridCol>
                <a:gridCol w="1645920">
                  <a:extLst>
                    <a:ext uri="{9D8B030D-6E8A-4147-A177-3AD203B41FA5}">
                      <a16:colId xmlns:a16="http://schemas.microsoft.com/office/drawing/2014/main" val="3456372432"/>
                    </a:ext>
                  </a:extLst>
                </a:gridCol>
                <a:gridCol w="822960">
                  <a:extLst>
                    <a:ext uri="{9D8B030D-6E8A-4147-A177-3AD203B41FA5}">
                      <a16:colId xmlns:a16="http://schemas.microsoft.com/office/drawing/2014/main" val="3599330870"/>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extLst>
                  <a:ext uri="{0D108BD9-81ED-4DB2-BD59-A6C34878D82A}">
                    <a16:rowId xmlns:a16="http://schemas.microsoft.com/office/drawing/2014/main" val="2342791412"/>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541</a:t>
                      </a:r>
                    </a:p>
                  </a:txBody>
                  <a:tcPr/>
                </a:tc>
                <a:tc>
                  <a:txBody>
                    <a:bodyPr/>
                    <a:lstStyle/>
                    <a:p>
                      <a:r>
                        <a:rPr lang="en-US" sz="1000"/>
                        <a:t>470</a:t>
                      </a:r>
                    </a:p>
                  </a:txBody>
                  <a:tcPr/>
                </a:tc>
                <a:tc>
                  <a:txBody>
                    <a:bodyPr/>
                    <a:lstStyle/>
                    <a:p>
                      <a:r>
                        <a:rPr lang="en-US" sz="1000"/>
                        <a:t>465</a:t>
                      </a:r>
                    </a:p>
                  </a:txBody>
                  <a:tcPr/>
                </a:tc>
                <a:tc>
                  <a:txBody>
                    <a:bodyPr/>
                    <a:lstStyle/>
                    <a:p>
                      <a:r>
                        <a:rPr lang="en-US" sz="1000"/>
                        <a:t>1476</a:t>
                      </a:r>
                    </a:p>
                  </a:txBody>
                  <a:tcPr/>
                </a:tc>
                <a:tc>
                  <a:txBody>
                    <a:bodyPr/>
                    <a:lstStyle/>
                    <a:p>
                      <a:r>
                        <a:rPr lang="en-US" sz="1000"/>
                        <a:t>Video</a:t>
                      </a:r>
                    </a:p>
                  </a:txBody>
                  <a:tcPr/>
                </a:tc>
                <a:extLst>
                  <a:ext uri="{0D108BD9-81ED-4DB2-BD59-A6C34878D82A}">
                    <a16:rowId xmlns:a16="http://schemas.microsoft.com/office/drawing/2014/main" val="838358844"/>
                  </a:ext>
                </a:extLst>
              </a:tr>
              <a:tr h="370840">
                <a:tc>
                  <a:txBody>
                    <a:bodyPr/>
                    <a:lstStyle/>
                    <a:p>
                      <a:r>
                        <a:rPr lang="de-DE" sz="1000" b="1"/>
                        <a:t>NDR Kultur - 2017-01-11 11:47:48</a:t>
                      </a:r>
                      <a:r>
                        <a:rPr lang="de-DE" sz="1000"/>
                        <a:t>
Was stand da eigentlich vor der Elbphilharmonie? Die Geschichte des Kaispeichers.</a:t>
                      </a:r>
                      <a:endParaRPr lang="en-US" sz="1000"/>
                    </a:p>
                  </a:txBody>
                  <a:tcPr/>
                </a:tc>
                <a:tc>
                  <a:txBody>
                    <a:bodyPr/>
                    <a:lstStyle/>
                    <a:p>
                      <a:r>
                        <a:rPr lang="en-US" sz="1000"/>
                        <a:t>268</a:t>
                      </a:r>
                    </a:p>
                  </a:txBody>
                  <a:tcPr/>
                </a:tc>
                <a:tc>
                  <a:txBody>
                    <a:bodyPr/>
                    <a:lstStyle/>
                    <a:p>
                      <a:r>
                        <a:rPr lang="en-US" sz="1000"/>
                        <a:t>152</a:t>
                      </a:r>
                    </a:p>
                  </a:txBody>
                  <a:tcPr/>
                </a:tc>
                <a:tc>
                  <a:txBody>
                    <a:bodyPr/>
                    <a:lstStyle/>
                    <a:p>
                      <a:r>
                        <a:rPr lang="en-US" sz="1000"/>
                        <a:t>16</a:t>
                      </a:r>
                    </a:p>
                  </a:txBody>
                  <a:tcPr/>
                </a:tc>
                <a:tc>
                  <a:txBody>
                    <a:bodyPr/>
                    <a:lstStyle/>
                    <a:p>
                      <a:r>
                        <a:rPr lang="en-US" sz="1000"/>
                        <a:t>436</a:t>
                      </a:r>
                    </a:p>
                  </a:txBody>
                  <a:tcPr/>
                </a:tc>
                <a:tc>
                  <a:txBody>
                    <a:bodyPr/>
                    <a:lstStyle/>
                    <a:p>
                      <a:r>
                        <a:rPr lang="en-US" sz="1000"/>
                        <a:t>Video</a:t>
                      </a:r>
                    </a:p>
                  </a:txBody>
                  <a:tcPr/>
                </a:tc>
                <a:extLst>
                  <a:ext uri="{0D108BD9-81ED-4DB2-BD59-A6C34878D82A}">
                    <a16:rowId xmlns:a16="http://schemas.microsoft.com/office/drawing/2014/main" val="3728577154"/>
                  </a:ext>
                </a:extLst>
              </a:tr>
              <a:tr h="370840">
                <a:tc>
                  <a:txBody>
                    <a:bodyPr/>
                    <a:lstStyle/>
                    <a:p>
                      <a:r>
                        <a:rPr lang="de-DE" sz="1000" b="1"/>
                        <a:t>NDR Kultur - 2017-01-03 15:56:04</a:t>
                      </a:r>
                      <a:r>
                        <a:rPr lang="de-DE" sz="1000"/>
                        <a:t>
Falls Sie heute noch nichts zu lachen hatten: schauen Sie sich dieses Video an! Großes Improvisationskino.
(gesehen bei Classic FM)</a:t>
                      </a:r>
                      <a:endParaRPr lang="en-US" sz="1000"/>
                    </a:p>
                  </a:txBody>
                  <a:tcPr/>
                </a:tc>
                <a:tc>
                  <a:txBody>
                    <a:bodyPr/>
                    <a:lstStyle/>
                    <a:p>
                      <a:r>
                        <a:rPr lang="en-US" sz="1000"/>
                        <a:t>143</a:t>
                      </a:r>
                    </a:p>
                  </a:txBody>
                  <a:tcPr/>
                </a:tc>
                <a:tc>
                  <a:txBody>
                    <a:bodyPr/>
                    <a:lstStyle/>
                    <a:p>
                      <a:r>
                        <a:rPr lang="en-US" sz="1000"/>
                        <a:t>108</a:t>
                      </a:r>
                    </a:p>
                  </a:txBody>
                  <a:tcPr/>
                </a:tc>
                <a:tc>
                  <a:txBody>
                    <a:bodyPr/>
                    <a:lstStyle/>
                    <a:p>
                      <a:r>
                        <a:rPr lang="en-US" sz="1000"/>
                        <a:t>15</a:t>
                      </a:r>
                    </a:p>
                  </a:txBody>
                  <a:tcPr/>
                </a:tc>
                <a:tc>
                  <a:txBody>
                    <a:bodyPr/>
                    <a:lstStyle/>
                    <a:p>
                      <a:r>
                        <a:rPr lang="en-US" sz="1000"/>
                        <a:t>266</a:t>
                      </a:r>
                    </a:p>
                  </a:txBody>
                  <a:tcPr/>
                </a:tc>
                <a:tc>
                  <a:txBody>
                    <a:bodyPr/>
                    <a:lstStyle/>
                    <a:p>
                      <a:r>
                        <a:rPr lang="en-US" sz="1000"/>
                        <a:t>Link</a:t>
                      </a:r>
                    </a:p>
                  </a:txBody>
                  <a:tcPr/>
                </a:tc>
                <a:extLst>
                  <a:ext uri="{0D108BD9-81ED-4DB2-BD59-A6C34878D82A}">
                    <a16:rowId xmlns:a16="http://schemas.microsoft.com/office/drawing/2014/main" val="227241262"/>
                  </a:ext>
                </a:extLst>
              </a:tr>
              <a:tr h="370840">
                <a:tc>
                  <a:txBody>
                    <a:bodyPr/>
                    <a:lstStyle/>
                    <a:p>
                      <a:r>
                        <a:rPr lang="de-DE" sz="1000" b="1"/>
                        <a:t>NDR Kultur - 2017-04-05 06:15:00</a:t>
                      </a:r>
                      <a:r>
                        <a:rPr lang="de-DE" sz="1000"/>
                        <a:t>
Wir haben Alan Gilbert nach seinen Gedanken zu Donald Trump gefragt. Hier sind sie.</a:t>
                      </a:r>
                      <a:endParaRPr lang="en-US" sz="1000"/>
                    </a:p>
                  </a:txBody>
                  <a:tcPr/>
                </a:tc>
                <a:tc>
                  <a:txBody>
                    <a:bodyPr/>
                    <a:lstStyle/>
                    <a:p>
                      <a:r>
                        <a:rPr lang="en-US" sz="1000"/>
                        <a:t>122</a:t>
                      </a:r>
                    </a:p>
                  </a:txBody>
                  <a:tcPr/>
                </a:tc>
                <a:tc>
                  <a:txBody>
                    <a:bodyPr/>
                    <a:lstStyle/>
                    <a:p>
                      <a:r>
                        <a:rPr lang="en-US" sz="1000"/>
                        <a:t>68</a:t>
                      </a:r>
                    </a:p>
                  </a:txBody>
                  <a:tcPr/>
                </a:tc>
                <a:tc>
                  <a:txBody>
                    <a:bodyPr/>
                    <a:lstStyle/>
                    <a:p>
                      <a:r>
                        <a:rPr lang="en-US" sz="1000"/>
                        <a:t>11</a:t>
                      </a:r>
                    </a:p>
                  </a:txBody>
                  <a:tcPr/>
                </a:tc>
                <a:tc>
                  <a:txBody>
                    <a:bodyPr/>
                    <a:lstStyle/>
                    <a:p>
                      <a:r>
                        <a:rPr lang="en-US" sz="1000"/>
                        <a:t>201</a:t>
                      </a:r>
                    </a:p>
                  </a:txBody>
                  <a:tcPr/>
                </a:tc>
                <a:tc>
                  <a:txBody>
                    <a:bodyPr/>
                    <a:lstStyle/>
                    <a:p>
                      <a:r>
                        <a:rPr lang="en-US" sz="1000"/>
                        <a:t>Video</a:t>
                      </a:r>
                    </a:p>
                  </a:txBody>
                  <a:tcPr/>
                </a:tc>
                <a:extLst>
                  <a:ext uri="{0D108BD9-81ED-4DB2-BD59-A6C34878D82A}">
                    <a16:rowId xmlns:a16="http://schemas.microsoft.com/office/drawing/2014/main" val="1988635007"/>
                  </a:ext>
                </a:extLst>
              </a:tr>
              <a:tr h="370840">
                <a:tc>
                  <a:txBody>
                    <a:bodyPr/>
                    <a:lstStyle/>
                    <a:p>
                      <a:r>
                        <a:rPr lang="de-DE" sz="1000" b="1"/>
                        <a:t>NDR Kultur - 2016-11-11 03:49:58</a:t>
                      </a:r>
                      <a:r>
                        <a:rPr lang="de-DE" sz="1000"/>
                        <a:t>
Ein trauriger Start in den Tag: der legendäre Sänger und Songwriter Leonard Cohen ist tot.</a:t>
                      </a:r>
                      <a:endParaRPr lang="en-US" sz="1000"/>
                    </a:p>
                  </a:txBody>
                  <a:tcPr/>
                </a:tc>
                <a:tc>
                  <a:txBody>
                    <a:bodyPr/>
                    <a:lstStyle/>
                    <a:p>
                      <a:r>
                        <a:rPr lang="en-US" sz="1000"/>
                        <a:t>100</a:t>
                      </a:r>
                    </a:p>
                  </a:txBody>
                  <a:tcPr/>
                </a:tc>
                <a:tc>
                  <a:txBody>
                    <a:bodyPr/>
                    <a:lstStyle/>
                    <a:p>
                      <a:r>
                        <a:rPr lang="en-US" sz="1000"/>
                        <a:t>38</a:t>
                      </a:r>
                    </a:p>
                  </a:txBody>
                  <a:tcPr/>
                </a:tc>
                <a:tc>
                  <a:txBody>
                    <a:bodyPr/>
                    <a:lstStyle/>
                    <a:p>
                      <a:r>
                        <a:rPr lang="en-US" sz="1000"/>
                        <a:t>17</a:t>
                      </a:r>
                    </a:p>
                  </a:txBody>
                  <a:tcPr/>
                </a:tc>
                <a:tc>
                  <a:txBody>
                    <a:bodyPr/>
                    <a:lstStyle/>
                    <a:p>
                      <a:r>
                        <a:rPr lang="en-US" sz="1000"/>
                        <a:t>155</a:t>
                      </a:r>
                    </a:p>
                  </a:txBody>
                  <a:tcPr/>
                </a:tc>
                <a:tc>
                  <a:txBody>
                    <a:bodyPr/>
                    <a:lstStyle/>
                    <a:p>
                      <a:r>
                        <a:rPr lang="en-US" sz="1000"/>
                        <a:t>Link</a:t>
                      </a:r>
                    </a:p>
                  </a:txBody>
                  <a:tcPr/>
                </a:tc>
                <a:extLst>
                  <a:ext uri="{0D108BD9-81ED-4DB2-BD59-A6C34878D82A}">
                    <a16:rowId xmlns:a16="http://schemas.microsoft.com/office/drawing/2014/main" val="3543229813"/>
                  </a:ext>
                </a:extLst>
              </a:tr>
            </a:tbl>
          </a:graphicData>
        </a:graphic>
      </p:graphicFrame>
      <p:sp>
        <p:nvSpPr>
          <p:cNvPr id="4" name="Text Placeholder 3">
            <a:extLst>
              <a:ext uri="{FF2B5EF4-FFF2-40B4-BE49-F238E27FC236}">
                <a16:creationId xmlns:a16="http://schemas.microsoft.com/office/drawing/2014/main" id="{5AE61854-3E98-4224-B5DB-C0E15CD7BC12}"/>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9004243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26800-99A8-42FD-A167-3BA5DA1A9D77}"/>
              </a:ext>
            </a:extLst>
          </p:cNvPr>
          <p:cNvSpPr>
            <a:spLocks noGrp="1"/>
          </p:cNvSpPr>
          <p:nvPr>
            <p:ph type="title"/>
          </p:nvPr>
        </p:nvSpPr>
        <p:spPr/>
        <p:txBody>
          <a:bodyPr/>
          <a:lstStyle/>
          <a:p>
            <a:r>
              <a:rPr lang="en-US"/>
              <a:t>Eigene Posts - Kommentare - Export - 1 of 2</a:t>
            </a:r>
          </a:p>
        </p:txBody>
      </p:sp>
      <p:graphicFrame>
        <p:nvGraphicFramePr>
          <p:cNvPr id="5" name="Table Placeholder 4">
            <a:extLst>
              <a:ext uri="{FF2B5EF4-FFF2-40B4-BE49-F238E27FC236}">
                <a16:creationId xmlns:a16="http://schemas.microsoft.com/office/drawing/2014/main" id="{C8D47CEB-3614-4DE7-A0F7-FB4ABA9687A3}"/>
              </a:ext>
            </a:extLst>
          </p:cNvPr>
          <p:cNvGraphicFramePr>
            <a:graphicFrameLocks noGrp="1"/>
          </p:cNvGraphicFramePr>
          <p:nvPr>
            <p:ph type="tbl" sz="quarter" idx="13"/>
            <p:extLst>
              <p:ext uri="{D42A27DB-BD31-4B8C-83A1-F6EECF244321}">
                <p14:modId xmlns:p14="http://schemas.microsoft.com/office/powerpoint/2010/main" val="742773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30138"/>
                    </a:ext>
                  </a:extLst>
                </a:gridCol>
                <a:gridCol w="1234440">
                  <a:extLst>
                    <a:ext uri="{9D8B030D-6E8A-4147-A177-3AD203B41FA5}">
                      <a16:colId xmlns:a16="http://schemas.microsoft.com/office/drawing/2014/main" val="3466702916"/>
                    </a:ext>
                  </a:extLst>
                </a:gridCol>
                <a:gridCol w="1234440">
                  <a:extLst>
                    <a:ext uri="{9D8B030D-6E8A-4147-A177-3AD203B41FA5}">
                      <a16:colId xmlns:a16="http://schemas.microsoft.com/office/drawing/2014/main" val="2403110419"/>
                    </a:ext>
                  </a:extLst>
                </a:gridCol>
                <a:gridCol w="1234440">
                  <a:extLst>
                    <a:ext uri="{9D8B030D-6E8A-4147-A177-3AD203B41FA5}">
                      <a16:colId xmlns:a16="http://schemas.microsoft.com/office/drawing/2014/main" val="4221661839"/>
                    </a:ext>
                  </a:extLst>
                </a:gridCol>
                <a:gridCol w="1645920">
                  <a:extLst>
                    <a:ext uri="{9D8B030D-6E8A-4147-A177-3AD203B41FA5}">
                      <a16:colId xmlns:a16="http://schemas.microsoft.com/office/drawing/2014/main" val="2884940818"/>
                    </a:ext>
                  </a:extLst>
                </a:gridCol>
                <a:gridCol w="822960">
                  <a:extLst>
                    <a:ext uri="{9D8B030D-6E8A-4147-A177-3AD203B41FA5}">
                      <a16:colId xmlns:a16="http://schemas.microsoft.com/office/drawing/2014/main" val="2797157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4009645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- 2017-04-25 14:34:50</a:t>
                      </a:r>
                      <a:r>
                        <a:rPr kumimoji="0" lang="de-DE" sz="1000" b="0" i="0" u="none" strike="noStrike" kern="1200" cap="none" spc="0" normalizeH="0" baseline="0" noProof="0">
                          <a:ln>
                            <a:noFill/>
                          </a:ln>
                          <a:solidFill>
                            <a:prstClr val="black"/>
                          </a:solidFill>
                          <a:effectLst/>
                          <a:uLnTx/>
                          <a:uFillTx/>
                          <a:latin typeface="+mn-lt"/>
                          <a:ea typeface="+mn-ea"/>
                          <a:cs typeface="+mn-cs"/>
                        </a:rPr>
                        <a:t>
Na, wer erinnert sich?
------------------------
Passend zu unserer NDR Debatte "Wer bestimmt, was Kinder lernen?" ➡ http://www.ndr.de/kultur/kulturdebatte/NDR-Debatte-Wer-bestimmt-was-Kinder-lernen,lernen122.html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47239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- 2017-07-31 11:51:10</a:t>
                      </a:r>
                      <a:r>
                        <a:rPr kumimoji="0" lang="de-DE" sz="1000" b="0" i="0" u="none" strike="noStrike" kern="1200" cap="none" spc="0" normalizeH="0" baseline="0" noProof="0">
                          <a:ln>
                            <a:noFill/>
                          </a:ln>
                          <a:solidFill>
                            <a:prstClr val="black"/>
                          </a:solidFill>
                          <a:effectLst/>
                          <a:uLnTx/>
                          <a:uFillTx/>
                          <a:latin typeface="+mn-lt"/>
                          <a:ea typeface="+mn-ea"/>
                          <a:cs typeface="+mn-cs"/>
                        </a:rPr>
                        <a:t>
In unserer Reihe "Alte Bücher - neu gelesen" nehmen wir alte Schätze in die Hand. Was finden Sie heute noch in ihren "alten" Lieblingsbüchern? Und welche sind das?
► Hier sind unsere: ndr.de/kultur/buch/altebuecherneugelesen108.html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39640334"/>
                  </a:ext>
                </a:extLst>
              </a:tr>
            </a:tbl>
          </a:graphicData>
        </a:graphic>
      </p:graphicFrame>
      <p:sp>
        <p:nvSpPr>
          <p:cNvPr id="4" name="Text Placeholder 3">
            <a:extLst>
              <a:ext uri="{FF2B5EF4-FFF2-40B4-BE49-F238E27FC236}">
                <a16:creationId xmlns:a16="http://schemas.microsoft.com/office/drawing/2014/main" id="{7D3CC10A-AFCE-4FE9-8787-E6C24271CBAF}"/>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0059924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90D371-3403-434A-A69D-76A15FFD5716}"/>
              </a:ext>
            </a:extLst>
          </p:cNvPr>
          <p:cNvSpPr>
            <a:spLocks noGrp="1"/>
          </p:cNvSpPr>
          <p:nvPr>
            <p:ph type="title"/>
          </p:nvPr>
        </p:nvSpPr>
        <p:spPr/>
        <p:txBody>
          <a:bodyPr/>
          <a:lstStyle/>
          <a:p>
            <a:r>
              <a:rPr lang="en-US"/>
              <a:t>Eigene Posts - Kommentare - Export - 2 of 2</a:t>
            </a:r>
          </a:p>
        </p:txBody>
      </p:sp>
      <p:graphicFrame>
        <p:nvGraphicFramePr>
          <p:cNvPr id="5" name="Table Placeholder 4">
            <a:extLst>
              <a:ext uri="{FF2B5EF4-FFF2-40B4-BE49-F238E27FC236}">
                <a16:creationId xmlns:a16="http://schemas.microsoft.com/office/drawing/2014/main" id="{1CAE59F9-8E11-4C30-A4AF-392C482724F0}"/>
              </a:ext>
            </a:extLst>
          </p:cNvPr>
          <p:cNvGraphicFramePr>
            <a:graphicFrameLocks noGrp="1"/>
          </p:cNvGraphicFramePr>
          <p:nvPr>
            <p:ph type="tbl" sz="quarter" idx="13"/>
            <p:extLst>
              <p:ext uri="{D42A27DB-BD31-4B8C-83A1-F6EECF244321}">
                <p14:modId xmlns:p14="http://schemas.microsoft.com/office/powerpoint/2010/main" val="16453781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15494868"/>
                    </a:ext>
                  </a:extLst>
                </a:gridCol>
                <a:gridCol w="1234440">
                  <a:extLst>
                    <a:ext uri="{9D8B030D-6E8A-4147-A177-3AD203B41FA5}">
                      <a16:colId xmlns:a16="http://schemas.microsoft.com/office/drawing/2014/main" val="3852321499"/>
                    </a:ext>
                  </a:extLst>
                </a:gridCol>
                <a:gridCol w="1234440">
                  <a:extLst>
                    <a:ext uri="{9D8B030D-6E8A-4147-A177-3AD203B41FA5}">
                      <a16:colId xmlns:a16="http://schemas.microsoft.com/office/drawing/2014/main" val="28263949"/>
                    </a:ext>
                  </a:extLst>
                </a:gridCol>
                <a:gridCol w="1234440">
                  <a:extLst>
                    <a:ext uri="{9D8B030D-6E8A-4147-A177-3AD203B41FA5}">
                      <a16:colId xmlns:a16="http://schemas.microsoft.com/office/drawing/2014/main" val="2482157153"/>
                    </a:ext>
                  </a:extLst>
                </a:gridCol>
                <a:gridCol w="1645920">
                  <a:extLst>
                    <a:ext uri="{9D8B030D-6E8A-4147-A177-3AD203B41FA5}">
                      <a16:colId xmlns:a16="http://schemas.microsoft.com/office/drawing/2014/main" val="587962856"/>
                    </a:ext>
                  </a:extLst>
                </a:gridCol>
                <a:gridCol w="822960">
                  <a:extLst>
                    <a:ext uri="{9D8B030D-6E8A-4147-A177-3AD203B41FA5}">
                      <a16:colId xmlns:a16="http://schemas.microsoft.com/office/drawing/2014/main" val="31397663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425613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- 2017-01-16 12:51:38</a:t>
                      </a:r>
                      <a:r>
                        <a:rPr kumimoji="0" lang="de-DE" sz="1000" b="0" i="0" u="none" strike="noStrike" kern="1200" cap="none" spc="0" normalizeH="0" baseline="0" noProof="0">
                          <a:ln>
                            <a:noFill/>
                          </a:ln>
                          <a:solidFill>
                            <a:prstClr val="black"/>
                          </a:solidFill>
                          <a:effectLst/>
                          <a:uLnTx/>
                          <a:uFillTx/>
                          <a:latin typeface="+mn-lt"/>
                          <a:ea typeface="+mn-ea"/>
                          <a:cs typeface="+mn-cs"/>
                        </a:rPr>
                        <a:t>
Oh, ein neues Internetdings und es hat mit Literatur zu tun! Was sagt Ihnen das Buchorakel für dieses Jahr voraus?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719895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- 2017-06-12 10:53:29</a:t>
                      </a:r>
                      <a:r>
                        <a:rPr kumimoji="0" lang="de-DE" sz="1000" b="0" i="0" u="none" strike="noStrike" kern="1200" cap="none" spc="0" normalizeH="0" baseline="0" noProof="0">
                          <a:ln>
                            <a:noFill/>
                          </a:ln>
                          <a:solidFill>
                            <a:prstClr val="black"/>
                          </a:solidFill>
                          <a:effectLst/>
                          <a:uLnTx/>
                          <a:uFillTx/>
                          <a:latin typeface="+mn-lt"/>
                          <a:ea typeface="+mn-ea"/>
                          <a:cs typeface="+mn-cs"/>
                        </a:rPr>
                        <a:t>
Eine Mitteilung in eigener Sache.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08130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- 2017-03-07 18:55:11</a:t>
                      </a:r>
                      <a:r>
                        <a:rPr kumimoji="0" lang="de-DE" sz="1000" b="0" i="0" u="none" strike="noStrike" kern="1200" cap="none" spc="0" normalizeH="0" baseline="0" noProof="0">
                          <a:ln>
                            <a:noFill/>
                          </a:ln>
                          <a:solidFill>
                            <a:prstClr val="black"/>
                          </a:solidFill>
                          <a:effectLst/>
                          <a:uLnTx/>
                          <a:uFillTx/>
                          <a:latin typeface="+mn-lt"/>
                          <a:ea typeface="+mn-ea"/>
                          <a:cs typeface="+mn-cs"/>
                        </a:rPr>
                        <a:t>
Oft sind Frauen in der Klassikwelt unsichtbar. Wir wollen die großartigen Musikerinnen aller Epochen feiern. Machen Sie mit! Welche Musikerin würden Sie gerne stärker ins Rampenlicht holen?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67452453"/>
                  </a:ext>
                </a:extLst>
              </a:tr>
            </a:tbl>
          </a:graphicData>
        </a:graphic>
      </p:graphicFrame>
      <p:sp>
        <p:nvSpPr>
          <p:cNvPr id="4" name="Text Placeholder 3">
            <a:extLst>
              <a:ext uri="{FF2B5EF4-FFF2-40B4-BE49-F238E27FC236}">
                <a16:creationId xmlns:a16="http://schemas.microsoft.com/office/drawing/2014/main" id="{0EC52116-0A85-48A4-82B8-11B56495B8D5}"/>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270978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D773EE-FBF9-4B94-8BF8-F7580965FEAE}"/>
              </a:ext>
            </a:extLst>
          </p:cNvPr>
          <p:cNvSpPr>
            <a:spLocks noGrp="1"/>
          </p:cNvSpPr>
          <p:nvPr>
            <p:ph type="title"/>
          </p:nvPr>
        </p:nvSpPr>
        <p:spPr/>
        <p:txBody>
          <a:bodyPr/>
          <a:lstStyle/>
          <a:p>
            <a:r>
              <a:rPr lang="en-US"/>
              <a:t>Eigene Posts - Links - Export</a:t>
            </a:r>
          </a:p>
        </p:txBody>
      </p:sp>
      <p:graphicFrame>
        <p:nvGraphicFramePr>
          <p:cNvPr id="5" name="Table Placeholder 4">
            <a:extLst>
              <a:ext uri="{FF2B5EF4-FFF2-40B4-BE49-F238E27FC236}">
                <a16:creationId xmlns:a16="http://schemas.microsoft.com/office/drawing/2014/main" id="{BA6C6BE0-F991-4EE5-A03E-ACD349BA295A}"/>
              </a:ext>
            </a:extLst>
          </p:cNvPr>
          <p:cNvGraphicFramePr>
            <a:graphicFrameLocks noGrp="1"/>
          </p:cNvGraphicFramePr>
          <p:nvPr>
            <p:ph type="tbl" sz="quarter" idx="13"/>
            <p:extLst>
              <p:ext uri="{D42A27DB-BD31-4B8C-83A1-F6EECF244321}">
                <p14:modId xmlns:p14="http://schemas.microsoft.com/office/powerpoint/2010/main" val="2549616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431194227"/>
                    </a:ext>
                  </a:extLst>
                </a:gridCol>
                <a:gridCol w="987552">
                  <a:extLst>
                    <a:ext uri="{9D8B030D-6E8A-4147-A177-3AD203B41FA5}">
                      <a16:colId xmlns:a16="http://schemas.microsoft.com/office/drawing/2014/main" val="1728976351"/>
                    </a:ext>
                  </a:extLst>
                </a:gridCol>
                <a:gridCol w="822960">
                  <a:extLst>
                    <a:ext uri="{9D8B030D-6E8A-4147-A177-3AD203B41FA5}">
                      <a16:colId xmlns:a16="http://schemas.microsoft.com/office/drawing/2014/main" val="1490494701"/>
                    </a:ext>
                  </a:extLst>
                </a:gridCol>
                <a:gridCol w="987552">
                  <a:extLst>
                    <a:ext uri="{9D8B030D-6E8A-4147-A177-3AD203B41FA5}">
                      <a16:colId xmlns:a16="http://schemas.microsoft.com/office/drawing/2014/main" val="2795564691"/>
                    </a:ext>
                  </a:extLst>
                </a:gridCol>
                <a:gridCol w="822960">
                  <a:extLst>
                    <a:ext uri="{9D8B030D-6E8A-4147-A177-3AD203B41FA5}">
                      <a16:colId xmlns:a16="http://schemas.microsoft.com/office/drawing/2014/main" val="331699140"/>
                    </a:ext>
                  </a:extLst>
                </a:gridCol>
                <a:gridCol w="905256">
                  <a:extLst>
                    <a:ext uri="{9D8B030D-6E8A-4147-A177-3AD203B41FA5}">
                      <a16:colId xmlns:a16="http://schemas.microsoft.com/office/drawing/2014/main" val="3387001917"/>
                    </a:ext>
                  </a:extLst>
                </a:gridCol>
                <a:gridCol w="822960">
                  <a:extLst>
                    <a:ext uri="{9D8B030D-6E8A-4147-A177-3AD203B41FA5}">
                      <a16:colId xmlns:a16="http://schemas.microsoft.com/office/drawing/2014/main" val="3733533548"/>
                    </a:ext>
                  </a:extLst>
                </a:gridCol>
              </a:tblGrid>
              <a:tr h="370840">
                <a:tc>
                  <a:txBody>
                    <a:bodyPr/>
                    <a:lstStyle/>
                    <a:p>
                      <a:r>
                        <a:rPr lang="en-US" sz="1000"/>
                        <a:t>Post</a:t>
                      </a:r>
                    </a:p>
                  </a:txBody>
                  <a:tcPr/>
                </a:tc>
                <a:tc>
                  <a:txBody>
                    <a:bodyPr/>
                    <a:lstStyle/>
                    <a:p>
                      <a:r>
                        <a:rPr lang="en-US" sz="1000"/>
                        <a:t>Linkklickrate (netto)</a:t>
                      </a:r>
                    </a:p>
                  </a:txBody>
                  <a:tcPr/>
                </a:tc>
                <a:tc>
                  <a:txBody>
                    <a:bodyPr/>
                    <a:lstStyle/>
                    <a:p>
                      <a:r>
                        <a:rPr lang="en-US" sz="1000"/>
                        <a:t>Linkklicks (netto)</a:t>
                      </a:r>
                    </a:p>
                  </a:txBody>
                  <a:tcPr/>
                </a:tc>
                <a:tc>
                  <a:txBody>
                    <a:bodyPr/>
                    <a:lstStyle/>
                    <a:p>
                      <a:r>
                        <a:rPr lang="en-US" sz="1000"/>
                        <a:t>Potenzielle Reichweite</a:t>
                      </a:r>
                    </a:p>
                  </a:txBody>
                  <a:tcPr/>
                </a:tc>
                <a:tc>
                  <a:txBody>
                    <a:bodyPr/>
                    <a:lstStyle/>
                    <a:p>
                      <a:r>
                        <a:rPr lang="en-US" sz="1000"/>
                        <a:t>Aktive Nutzer</a:t>
                      </a:r>
                    </a:p>
                  </a:txBody>
                  <a:tcPr/>
                </a:tc>
                <a:tc>
                  <a:txBody>
                    <a:bodyPr/>
                    <a:lstStyle/>
                    <a:p>
                      <a:r>
                        <a:rPr lang="en-US" sz="1000"/>
                        <a:t>I-Rate Aktive Nutzer</a:t>
                      </a:r>
                    </a:p>
                  </a:txBody>
                  <a:tcPr/>
                </a:tc>
                <a:tc>
                  <a:txBody>
                    <a:bodyPr/>
                    <a:lstStyle/>
                    <a:p>
                      <a:r>
                        <a:rPr lang="en-US" sz="1000"/>
                        <a:t>Typ</a:t>
                      </a:r>
                    </a:p>
                  </a:txBody>
                  <a:tcPr/>
                </a:tc>
                <a:extLst>
                  <a:ext uri="{0D108BD9-81ED-4DB2-BD59-A6C34878D82A}">
                    <a16:rowId xmlns:a16="http://schemas.microsoft.com/office/drawing/2014/main" val="1467612074"/>
                  </a:ext>
                </a:extLst>
              </a:tr>
              <a:tr h="370840">
                <a:tc>
                  <a:txBody>
                    <a:bodyPr/>
                    <a:lstStyle/>
                    <a:p>
                      <a:r>
                        <a:rPr lang="de-DE" sz="1000" b="1"/>
                        <a:t>NDR Kultur - 2016-11-28 14:28:48</a:t>
                      </a:r>
                      <a:r>
                        <a:rPr lang="de-DE" sz="1000"/>
                        <a:t>
Bitte alle ganz ruhig weiteratmen: hier gibt's noch Tickets für die Eröffnung der Elbphilharmonie Hamburg zu gewinnen.</a:t>
                      </a:r>
                      <a:endParaRPr lang="en-US" sz="1000"/>
                    </a:p>
                  </a:txBody>
                  <a:tcPr/>
                </a:tc>
                <a:tc>
                  <a:txBody>
                    <a:bodyPr/>
                    <a:lstStyle/>
                    <a:p>
                      <a:r>
                        <a:rPr lang="en-US" sz="1000"/>
                        <a:t>9.1%</a:t>
                      </a:r>
                    </a:p>
                  </a:txBody>
                  <a:tcPr/>
                </a:tc>
                <a:tc>
                  <a:txBody>
                    <a:bodyPr/>
                    <a:lstStyle/>
                    <a:p>
                      <a:r>
                        <a:rPr lang="en-US" sz="1000"/>
                        <a:t>219</a:t>
                      </a:r>
                    </a:p>
                  </a:txBody>
                  <a:tcPr/>
                </a:tc>
                <a:tc>
                  <a:txBody>
                    <a:bodyPr/>
                    <a:lstStyle/>
                    <a:p>
                      <a:r>
                        <a:rPr lang="en-US" sz="1000"/>
                        <a:t>2405</a:t>
                      </a:r>
                    </a:p>
                  </a:txBody>
                  <a:tcPr/>
                </a:tc>
                <a:tc>
                  <a:txBody>
                    <a:bodyPr/>
                    <a:lstStyle/>
                    <a:p>
                      <a:r>
                        <a:rPr lang="en-US" sz="1000"/>
                        <a:t>264</a:t>
                      </a:r>
                    </a:p>
                  </a:txBody>
                  <a:tcPr/>
                </a:tc>
                <a:tc>
                  <a:txBody>
                    <a:bodyPr/>
                    <a:lstStyle/>
                    <a:p>
                      <a:r>
                        <a:rPr lang="en-US" sz="1000"/>
                        <a:t>11.0%</a:t>
                      </a:r>
                    </a:p>
                  </a:txBody>
                  <a:tcPr/>
                </a:tc>
                <a:tc>
                  <a:txBody>
                    <a:bodyPr/>
                    <a:lstStyle/>
                    <a:p>
                      <a:r>
                        <a:rPr lang="en-US" sz="1000"/>
                        <a:t>Link</a:t>
                      </a:r>
                    </a:p>
                  </a:txBody>
                  <a:tcPr/>
                </a:tc>
                <a:extLst>
                  <a:ext uri="{0D108BD9-81ED-4DB2-BD59-A6C34878D82A}">
                    <a16:rowId xmlns:a16="http://schemas.microsoft.com/office/drawing/2014/main" val="1202848732"/>
                  </a:ext>
                </a:extLst>
              </a:tr>
              <a:tr h="370840">
                <a:tc>
                  <a:txBody>
                    <a:bodyPr/>
                    <a:lstStyle/>
                    <a:p>
                      <a:r>
                        <a:rPr lang="de-DE" sz="1000" b="1"/>
                        <a:t>NDR Kultur - 2017-06-12 10:53:29</a:t>
                      </a:r>
                      <a:r>
                        <a:rPr lang="de-DE" sz="1000"/>
                        <a:t>
Eine Mitteilung in eigener Sache.</a:t>
                      </a:r>
                      <a:endParaRPr lang="en-US" sz="1000"/>
                    </a:p>
                  </a:txBody>
                  <a:tcPr/>
                </a:tc>
                <a:tc>
                  <a:txBody>
                    <a:bodyPr/>
                    <a:lstStyle/>
                    <a:p>
                      <a:r>
                        <a:rPr lang="en-US" sz="1000"/>
                        <a:t>8.1%</a:t>
                      </a:r>
                    </a:p>
                  </a:txBody>
                  <a:tcPr/>
                </a:tc>
                <a:tc>
                  <a:txBody>
                    <a:bodyPr/>
                    <a:lstStyle/>
                    <a:p>
                      <a:r>
                        <a:rPr lang="en-US" sz="1000"/>
                        <a:t>740</a:t>
                      </a:r>
                    </a:p>
                  </a:txBody>
                  <a:tcPr/>
                </a:tc>
                <a:tc>
                  <a:txBody>
                    <a:bodyPr/>
                    <a:lstStyle/>
                    <a:p>
                      <a:r>
                        <a:rPr lang="en-US" sz="1000"/>
                        <a:t>9101</a:t>
                      </a:r>
                    </a:p>
                  </a:txBody>
                  <a:tcPr/>
                </a:tc>
                <a:tc>
                  <a:txBody>
                    <a:bodyPr/>
                    <a:lstStyle/>
                    <a:p>
                      <a:r>
                        <a:rPr lang="en-US" sz="1000"/>
                        <a:t>898</a:t>
                      </a:r>
                    </a:p>
                  </a:txBody>
                  <a:tcPr/>
                </a:tc>
                <a:tc>
                  <a:txBody>
                    <a:bodyPr/>
                    <a:lstStyle/>
                    <a:p>
                      <a:r>
                        <a:rPr lang="en-US" sz="1000"/>
                        <a:t>9.9%</a:t>
                      </a:r>
                    </a:p>
                  </a:txBody>
                  <a:tcPr/>
                </a:tc>
                <a:tc>
                  <a:txBody>
                    <a:bodyPr/>
                    <a:lstStyle/>
                    <a:p>
                      <a:r>
                        <a:rPr lang="en-US" sz="1000"/>
                        <a:t>Link</a:t>
                      </a:r>
                    </a:p>
                  </a:txBody>
                  <a:tcPr/>
                </a:tc>
                <a:extLst>
                  <a:ext uri="{0D108BD9-81ED-4DB2-BD59-A6C34878D82A}">
                    <a16:rowId xmlns:a16="http://schemas.microsoft.com/office/drawing/2014/main" val="4022432596"/>
                  </a:ext>
                </a:extLst>
              </a:tr>
              <a:tr h="370840">
                <a:tc>
                  <a:txBody>
                    <a:bodyPr/>
                    <a:lstStyle/>
                    <a:p>
                      <a:r>
                        <a:rPr lang="de-DE" sz="1000" b="1"/>
                        <a:t>NDR Kultur - 2017-01-10 16:33:39</a:t>
                      </a:r>
                      <a:r>
                        <a:rPr lang="de-DE" sz="1000"/>
                        <a:t>
Unsere Verlosung läuft nur noch kurze Zeit. Viel Glück!</a:t>
                      </a:r>
                      <a:endParaRPr lang="en-US" sz="1000"/>
                    </a:p>
                  </a:txBody>
                  <a:tcPr/>
                </a:tc>
                <a:tc>
                  <a:txBody>
                    <a:bodyPr/>
                    <a:lstStyle/>
                    <a:p>
                      <a:r>
                        <a:rPr lang="en-US" sz="1000"/>
                        <a:t>8.0%</a:t>
                      </a:r>
                    </a:p>
                  </a:txBody>
                  <a:tcPr/>
                </a:tc>
                <a:tc>
                  <a:txBody>
                    <a:bodyPr/>
                    <a:lstStyle/>
                    <a:p>
                      <a:r>
                        <a:rPr lang="en-US" sz="1000"/>
                        <a:t>24</a:t>
                      </a:r>
                    </a:p>
                  </a:txBody>
                  <a:tcPr/>
                </a:tc>
                <a:tc>
                  <a:txBody>
                    <a:bodyPr/>
                    <a:lstStyle/>
                    <a:p>
                      <a:r>
                        <a:rPr lang="en-US" sz="1000"/>
                        <a:t>299</a:t>
                      </a:r>
                    </a:p>
                  </a:txBody>
                  <a:tcPr/>
                </a:tc>
                <a:tc>
                  <a:txBody>
                    <a:bodyPr/>
                    <a:lstStyle/>
                    <a:p>
                      <a:r>
                        <a:rPr lang="en-US" sz="1000"/>
                        <a:t>35</a:t>
                      </a:r>
                    </a:p>
                  </a:txBody>
                  <a:tcPr/>
                </a:tc>
                <a:tc>
                  <a:txBody>
                    <a:bodyPr/>
                    <a:lstStyle/>
                    <a:p>
                      <a:r>
                        <a:rPr lang="en-US" sz="1000"/>
                        <a:t>11.7%</a:t>
                      </a:r>
                    </a:p>
                  </a:txBody>
                  <a:tcPr/>
                </a:tc>
                <a:tc>
                  <a:txBody>
                    <a:bodyPr/>
                    <a:lstStyle/>
                    <a:p>
                      <a:r>
                        <a:rPr lang="en-US" sz="1000"/>
                        <a:t>Link</a:t>
                      </a:r>
                    </a:p>
                  </a:txBody>
                  <a:tcPr/>
                </a:tc>
                <a:extLst>
                  <a:ext uri="{0D108BD9-81ED-4DB2-BD59-A6C34878D82A}">
                    <a16:rowId xmlns:a16="http://schemas.microsoft.com/office/drawing/2014/main" val="2603106816"/>
                  </a:ext>
                </a:extLst>
              </a:tr>
              <a:tr h="370840">
                <a:tc>
                  <a:txBody>
                    <a:bodyPr/>
                    <a:lstStyle/>
                    <a:p>
                      <a:r>
                        <a:rPr lang="nn-NO" sz="1000" b="1"/>
                        <a:t>NDR Kultur - 2016-09-27 11:28:20</a:t>
                      </a:r>
                      <a:r>
                        <a:rPr lang="nn-NO" sz="1000"/>
                        <a:t>
</a:t>
                      </a:r>
                      <a:endParaRPr lang="en-US" sz="1000"/>
                    </a:p>
                  </a:txBody>
                  <a:tcPr/>
                </a:tc>
                <a:tc>
                  <a:txBody>
                    <a:bodyPr/>
                    <a:lstStyle/>
                    <a:p>
                      <a:r>
                        <a:rPr lang="en-US" sz="1000"/>
                        <a:t>7.7%</a:t>
                      </a:r>
                    </a:p>
                  </a:txBody>
                  <a:tcPr/>
                </a:tc>
                <a:tc>
                  <a:txBody>
                    <a:bodyPr/>
                    <a:lstStyle/>
                    <a:p>
                      <a:r>
                        <a:rPr lang="en-US" sz="1000"/>
                        <a:t>105</a:t>
                      </a:r>
                    </a:p>
                  </a:txBody>
                  <a:tcPr/>
                </a:tc>
                <a:tc>
                  <a:txBody>
                    <a:bodyPr/>
                    <a:lstStyle/>
                    <a:p>
                      <a:r>
                        <a:rPr lang="en-US" sz="1000"/>
                        <a:t>1358</a:t>
                      </a:r>
                    </a:p>
                  </a:txBody>
                  <a:tcPr/>
                </a:tc>
                <a:tc>
                  <a:txBody>
                    <a:bodyPr/>
                    <a:lstStyle/>
                    <a:p>
                      <a:r>
                        <a:rPr lang="en-US" sz="1000"/>
                        <a:t>131</a:t>
                      </a:r>
                    </a:p>
                  </a:txBody>
                  <a:tcPr/>
                </a:tc>
                <a:tc>
                  <a:txBody>
                    <a:bodyPr/>
                    <a:lstStyle/>
                    <a:p>
                      <a:r>
                        <a:rPr lang="en-US" sz="1000"/>
                        <a:t>9.6%</a:t>
                      </a:r>
                    </a:p>
                  </a:txBody>
                  <a:tcPr/>
                </a:tc>
                <a:tc>
                  <a:txBody>
                    <a:bodyPr/>
                    <a:lstStyle/>
                    <a:p>
                      <a:r>
                        <a:rPr lang="en-US" sz="1000"/>
                        <a:t>Link</a:t>
                      </a:r>
                    </a:p>
                  </a:txBody>
                  <a:tcPr/>
                </a:tc>
                <a:extLst>
                  <a:ext uri="{0D108BD9-81ED-4DB2-BD59-A6C34878D82A}">
                    <a16:rowId xmlns:a16="http://schemas.microsoft.com/office/drawing/2014/main" val="2826541835"/>
                  </a:ext>
                </a:extLst>
              </a:tr>
              <a:tr h="370840">
                <a:tc>
                  <a:txBody>
                    <a:bodyPr/>
                    <a:lstStyle/>
                    <a:p>
                      <a:r>
                        <a:rPr lang="de-DE" sz="1000" b="1"/>
                        <a:t>NDR Kultur - 2017-07-12 07:06:09</a:t>
                      </a:r>
                      <a:r>
                        <a:rPr lang="de-DE" sz="1000"/>
                        <a:t>
Zwei halbnackte Femen-Aktivistinnen stürmten schreiend die Bühne, während der Oscarpreisträger mit seiner New Orleans Jazz Band in der Elbphilharmonie spielte.</a:t>
                      </a:r>
                      <a:endParaRPr lang="en-US" sz="1000"/>
                    </a:p>
                  </a:txBody>
                  <a:tcPr/>
                </a:tc>
                <a:tc>
                  <a:txBody>
                    <a:bodyPr/>
                    <a:lstStyle/>
                    <a:p>
                      <a:r>
                        <a:rPr lang="en-US" sz="1000"/>
                        <a:t>7.3%</a:t>
                      </a:r>
                    </a:p>
                  </a:txBody>
                  <a:tcPr/>
                </a:tc>
                <a:tc>
                  <a:txBody>
                    <a:bodyPr/>
                    <a:lstStyle/>
                    <a:p>
                      <a:r>
                        <a:rPr lang="en-US" sz="1000"/>
                        <a:t>597</a:t>
                      </a:r>
                    </a:p>
                  </a:txBody>
                  <a:tcPr/>
                </a:tc>
                <a:tc>
                  <a:txBody>
                    <a:bodyPr/>
                    <a:lstStyle/>
                    <a:p>
                      <a:r>
                        <a:rPr lang="en-US" sz="1000"/>
                        <a:t>8184</a:t>
                      </a:r>
                    </a:p>
                  </a:txBody>
                  <a:tcPr/>
                </a:tc>
                <a:tc>
                  <a:txBody>
                    <a:bodyPr/>
                    <a:lstStyle/>
                    <a:p>
                      <a:r>
                        <a:rPr lang="en-US" sz="1000"/>
                        <a:t>947</a:t>
                      </a:r>
                    </a:p>
                  </a:txBody>
                  <a:tcPr/>
                </a:tc>
                <a:tc>
                  <a:txBody>
                    <a:bodyPr/>
                    <a:lstStyle/>
                    <a:p>
                      <a:r>
                        <a:rPr lang="en-US" sz="1000"/>
                        <a:t>11.6%</a:t>
                      </a:r>
                    </a:p>
                  </a:txBody>
                  <a:tcPr/>
                </a:tc>
                <a:tc>
                  <a:txBody>
                    <a:bodyPr/>
                    <a:lstStyle/>
                    <a:p>
                      <a:r>
                        <a:rPr lang="en-US" sz="1000"/>
                        <a:t>Link</a:t>
                      </a:r>
                    </a:p>
                  </a:txBody>
                  <a:tcPr/>
                </a:tc>
                <a:extLst>
                  <a:ext uri="{0D108BD9-81ED-4DB2-BD59-A6C34878D82A}">
                    <a16:rowId xmlns:a16="http://schemas.microsoft.com/office/drawing/2014/main" val="294937401"/>
                  </a:ext>
                </a:extLst>
              </a:tr>
            </a:tbl>
          </a:graphicData>
        </a:graphic>
      </p:graphicFrame>
      <p:sp>
        <p:nvSpPr>
          <p:cNvPr id="4" name="Text Placeholder 3">
            <a:extLst>
              <a:ext uri="{FF2B5EF4-FFF2-40B4-BE49-F238E27FC236}">
                <a16:creationId xmlns:a16="http://schemas.microsoft.com/office/drawing/2014/main" id="{72132935-4D6A-413C-8A1C-078FBCA2A9E3}"/>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768928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C25C32-EB95-4E7C-8393-E552E4F2739E}"/>
              </a:ext>
            </a:extLst>
          </p:cNvPr>
          <p:cNvSpPr>
            <a:spLocks noGrp="1"/>
          </p:cNvSpPr>
          <p:nvPr>
            <p:ph type="title"/>
          </p:nvPr>
        </p:nvSpPr>
        <p:spPr/>
        <p:txBody>
          <a:bodyPr/>
          <a:lstStyle/>
          <a:p>
            <a:r>
              <a:rPr lang="en-US"/>
              <a:t>Facebook - Videostarts - Export</a:t>
            </a:r>
          </a:p>
        </p:txBody>
      </p:sp>
      <p:graphicFrame>
        <p:nvGraphicFramePr>
          <p:cNvPr id="5" name="Table Placeholder 4">
            <a:extLst>
              <a:ext uri="{FF2B5EF4-FFF2-40B4-BE49-F238E27FC236}">
                <a16:creationId xmlns:a16="http://schemas.microsoft.com/office/drawing/2014/main" id="{26F9864B-4ED5-47DD-B8AA-92CEF0BDA94A}"/>
              </a:ext>
            </a:extLst>
          </p:cNvPr>
          <p:cNvGraphicFramePr>
            <a:graphicFrameLocks noGrp="1"/>
          </p:cNvGraphicFramePr>
          <p:nvPr>
            <p:ph type="tbl" sz="quarter" idx="13"/>
            <p:extLst>
              <p:ext uri="{D42A27DB-BD31-4B8C-83A1-F6EECF244321}">
                <p14:modId xmlns:p14="http://schemas.microsoft.com/office/powerpoint/2010/main" val="2958136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950208">
                  <a:extLst>
                    <a:ext uri="{9D8B030D-6E8A-4147-A177-3AD203B41FA5}">
                      <a16:colId xmlns:a16="http://schemas.microsoft.com/office/drawing/2014/main" val="2370299441"/>
                    </a:ext>
                  </a:extLst>
                </a:gridCol>
                <a:gridCol w="1152144">
                  <a:extLst>
                    <a:ext uri="{9D8B030D-6E8A-4147-A177-3AD203B41FA5}">
                      <a16:colId xmlns:a16="http://schemas.microsoft.com/office/drawing/2014/main" val="714754278"/>
                    </a:ext>
                  </a:extLst>
                </a:gridCol>
                <a:gridCol w="1152144">
                  <a:extLst>
                    <a:ext uri="{9D8B030D-6E8A-4147-A177-3AD203B41FA5}">
                      <a16:colId xmlns:a16="http://schemas.microsoft.com/office/drawing/2014/main" val="2234754416"/>
                    </a:ext>
                  </a:extLst>
                </a:gridCol>
                <a:gridCol w="1152144">
                  <a:extLst>
                    <a:ext uri="{9D8B030D-6E8A-4147-A177-3AD203B41FA5}">
                      <a16:colId xmlns:a16="http://schemas.microsoft.com/office/drawing/2014/main" val="880572302"/>
                    </a:ext>
                  </a:extLst>
                </a:gridCol>
                <a:gridCol w="822960">
                  <a:extLst>
                    <a:ext uri="{9D8B030D-6E8A-4147-A177-3AD203B41FA5}">
                      <a16:colId xmlns:a16="http://schemas.microsoft.com/office/drawing/2014/main" val="1022375609"/>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extLst>
                  <a:ext uri="{0D108BD9-81ED-4DB2-BD59-A6C34878D82A}">
                    <a16:rowId xmlns:a16="http://schemas.microsoft.com/office/drawing/2014/main" val="2228531593"/>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63325</a:t>
                      </a:r>
                    </a:p>
                  </a:txBody>
                  <a:tcPr/>
                </a:tc>
                <a:tc>
                  <a:txBody>
                    <a:bodyPr/>
                    <a:lstStyle/>
                    <a:p>
                      <a:r>
                        <a:rPr lang="en-US" sz="1000"/>
                        <a:t>119266</a:t>
                      </a:r>
                    </a:p>
                  </a:txBody>
                  <a:tcPr/>
                </a:tc>
                <a:tc>
                  <a:txBody>
                    <a:bodyPr/>
                    <a:lstStyle/>
                    <a:p>
                      <a:r>
                        <a:rPr lang="en-US" sz="1000"/>
                        <a:t>19%</a:t>
                      </a:r>
                    </a:p>
                  </a:txBody>
                  <a:tcPr/>
                </a:tc>
                <a:tc>
                  <a:txBody>
                    <a:bodyPr/>
                    <a:lstStyle/>
                    <a:p>
                      <a:r>
                        <a:rPr lang="en-US" sz="1000"/>
                        <a:t>1:19</a:t>
                      </a:r>
                    </a:p>
                  </a:txBody>
                  <a:tcPr/>
                </a:tc>
                <a:extLst>
                  <a:ext uri="{0D108BD9-81ED-4DB2-BD59-A6C34878D82A}">
                    <a16:rowId xmlns:a16="http://schemas.microsoft.com/office/drawing/2014/main" val="4277285712"/>
                  </a:ext>
                </a:extLst>
              </a:tr>
              <a:tr h="370840">
                <a:tc>
                  <a:txBody>
                    <a:bodyPr/>
                    <a:lstStyle/>
                    <a:p>
                      <a:r>
                        <a:rPr lang="de-DE" sz="1000" b="1"/>
                        <a:t>NDR Kultur - 2017-02-24 11:03:56</a:t>
                      </a:r>
                      <a:r>
                        <a:rPr lang="de-DE" sz="1000"/>
                        <a:t>
Ja, er war intelligent, geistreich und tiefgründig. Aber er war auch: so wahnsinnig lustig. Heute erscheint die Willemsen-Box mit den schönsten Erinnerungen aus "Willemsen legt auf".</a:t>
                      </a:r>
                      <a:endParaRPr lang="en-US" sz="1000"/>
                    </a:p>
                  </a:txBody>
                  <a:tcPr/>
                </a:tc>
                <a:tc>
                  <a:txBody>
                    <a:bodyPr/>
                    <a:lstStyle/>
                    <a:p>
                      <a:r>
                        <a:rPr lang="en-US" sz="1000"/>
                        <a:t>27694</a:t>
                      </a:r>
                    </a:p>
                  </a:txBody>
                  <a:tcPr/>
                </a:tc>
                <a:tc>
                  <a:txBody>
                    <a:bodyPr/>
                    <a:lstStyle/>
                    <a:p>
                      <a:r>
                        <a:rPr lang="en-US" sz="1000"/>
                        <a:t>63490</a:t>
                      </a:r>
                    </a:p>
                  </a:txBody>
                  <a:tcPr/>
                </a:tc>
                <a:tc>
                  <a:txBody>
                    <a:bodyPr/>
                    <a:lstStyle/>
                    <a:p>
                      <a:r>
                        <a:rPr lang="en-US" sz="1000"/>
                        <a:t>22%</a:t>
                      </a:r>
                    </a:p>
                  </a:txBody>
                  <a:tcPr/>
                </a:tc>
                <a:tc>
                  <a:txBody>
                    <a:bodyPr/>
                    <a:lstStyle/>
                    <a:p>
                      <a:r>
                        <a:rPr lang="en-US" sz="1000"/>
                        <a:t>0:39</a:t>
                      </a:r>
                    </a:p>
                  </a:txBody>
                  <a:tcPr/>
                </a:tc>
                <a:extLst>
                  <a:ext uri="{0D108BD9-81ED-4DB2-BD59-A6C34878D82A}">
                    <a16:rowId xmlns:a16="http://schemas.microsoft.com/office/drawing/2014/main" val="2620692517"/>
                  </a:ext>
                </a:extLst>
              </a:tr>
              <a:tr h="370840">
                <a:tc>
                  <a:txBody>
                    <a:bodyPr/>
                    <a:lstStyle/>
                    <a:p>
                      <a:r>
                        <a:rPr lang="de-DE" sz="1000" b="1"/>
                        <a:t>NDR Kultur - 2017-01-11 11:47:48</a:t>
                      </a:r>
                      <a:r>
                        <a:rPr lang="de-DE" sz="1000"/>
                        <a:t>
Was stand da eigentlich vor der Elbphilharmonie? Die Geschichte des Kaispeichers.</a:t>
                      </a:r>
                      <a:endParaRPr lang="en-US" sz="1000"/>
                    </a:p>
                  </a:txBody>
                  <a:tcPr/>
                </a:tc>
                <a:tc>
                  <a:txBody>
                    <a:bodyPr/>
                    <a:lstStyle/>
                    <a:p>
                      <a:r>
                        <a:rPr lang="en-US" sz="1000"/>
                        <a:t>10985</a:t>
                      </a:r>
                    </a:p>
                  </a:txBody>
                  <a:tcPr/>
                </a:tc>
                <a:tc>
                  <a:txBody>
                    <a:bodyPr/>
                    <a:lstStyle/>
                    <a:p>
                      <a:r>
                        <a:rPr lang="en-US" sz="1000"/>
                        <a:t>21258</a:t>
                      </a:r>
                    </a:p>
                  </a:txBody>
                  <a:tcPr/>
                </a:tc>
                <a:tc>
                  <a:txBody>
                    <a:bodyPr/>
                    <a:lstStyle/>
                    <a:p>
                      <a:r>
                        <a:rPr lang="en-US" sz="1000"/>
                        <a:t>21%</a:t>
                      </a:r>
                    </a:p>
                  </a:txBody>
                  <a:tcPr/>
                </a:tc>
                <a:tc>
                  <a:txBody>
                    <a:bodyPr/>
                    <a:lstStyle/>
                    <a:p>
                      <a:r>
                        <a:rPr lang="en-US" sz="1000"/>
                        <a:t>1:04</a:t>
                      </a:r>
                    </a:p>
                  </a:txBody>
                  <a:tcPr/>
                </a:tc>
                <a:extLst>
                  <a:ext uri="{0D108BD9-81ED-4DB2-BD59-A6C34878D82A}">
                    <a16:rowId xmlns:a16="http://schemas.microsoft.com/office/drawing/2014/main" val="1020953946"/>
                  </a:ext>
                </a:extLst>
              </a:tr>
              <a:tr h="370840">
                <a:tc>
                  <a:txBody>
                    <a:bodyPr/>
                    <a:lstStyle/>
                    <a:p>
                      <a:r>
                        <a:rPr lang="de-DE" sz="1000" b="1"/>
                        <a:t>NDR Kultur - 2017-08-27 14:45:05</a:t>
                      </a:r>
                      <a:r>
                        <a:rPr lang="de-DE" sz="1000"/>
                        <a:t>
Anna Novák stimmt sich und Sie schonmal auf den Abend ein, live von der Elbphilharmonie Hamburg!</a:t>
                      </a:r>
                      <a:endParaRPr lang="en-US" sz="1000"/>
                    </a:p>
                  </a:txBody>
                  <a:tcPr/>
                </a:tc>
                <a:tc>
                  <a:txBody>
                    <a:bodyPr/>
                    <a:lstStyle/>
                    <a:p>
                      <a:r>
                        <a:rPr lang="en-US" sz="1000"/>
                        <a:t>6694</a:t>
                      </a:r>
                    </a:p>
                  </a:txBody>
                  <a:tcPr/>
                </a:tc>
                <a:tc>
                  <a:txBody>
                    <a:bodyPr/>
                    <a:lstStyle/>
                    <a:p>
                      <a:r>
                        <a:rPr lang="en-US" sz="1000"/>
                        <a:t>26723</a:t>
                      </a:r>
                    </a:p>
                  </a:txBody>
                  <a:tcPr/>
                </a:tc>
                <a:tc>
                  <a:txBody>
                    <a:bodyPr/>
                    <a:lstStyle/>
                    <a:p>
                      <a:r>
                        <a:rPr lang="en-US" sz="1000"/>
                        <a:t>1%</a:t>
                      </a:r>
                    </a:p>
                  </a:txBody>
                  <a:tcPr/>
                </a:tc>
                <a:tc>
                  <a:txBody>
                    <a:bodyPr/>
                    <a:lstStyle/>
                    <a:p>
                      <a:r>
                        <a:rPr lang="en-US" sz="1000"/>
                        <a:t>13:00</a:t>
                      </a:r>
                    </a:p>
                  </a:txBody>
                  <a:tcPr/>
                </a:tc>
                <a:extLst>
                  <a:ext uri="{0D108BD9-81ED-4DB2-BD59-A6C34878D82A}">
                    <a16:rowId xmlns:a16="http://schemas.microsoft.com/office/drawing/2014/main" val="3548172399"/>
                  </a:ext>
                </a:extLst>
              </a:tr>
              <a:tr h="370840">
                <a:tc>
                  <a:txBody>
                    <a:bodyPr/>
                    <a:lstStyle/>
                    <a:p>
                      <a:r>
                        <a:rPr lang="de-DE" sz="1000" b="1"/>
                        <a:t>NDR Kultur - 2017-04-05 06:15:00</a:t>
                      </a:r>
                      <a:r>
                        <a:rPr lang="de-DE" sz="1000"/>
                        <a:t>
Wir haben Alan Gilbert nach seinen Gedanken zu Donald Trump gefragt. Hier sind sie.</a:t>
                      </a:r>
                      <a:endParaRPr lang="en-US" sz="1000"/>
                    </a:p>
                  </a:txBody>
                  <a:tcPr/>
                </a:tc>
                <a:tc>
                  <a:txBody>
                    <a:bodyPr/>
                    <a:lstStyle/>
                    <a:p>
                      <a:r>
                        <a:rPr lang="en-US" sz="1000"/>
                        <a:t>5308</a:t>
                      </a:r>
                    </a:p>
                  </a:txBody>
                  <a:tcPr/>
                </a:tc>
                <a:tc>
                  <a:txBody>
                    <a:bodyPr/>
                    <a:lstStyle/>
                    <a:p>
                      <a:r>
                        <a:rPr lang="en-US" sz="1000"/>
                        <a:t>11951</a:t>
                      </a:r>
                    </a:p>
                  </a:txBody>
                  <a:tcPr/>
                </a:tc>
                <a:tc>
                  <a:txBody>
                    <a:bodyPr/>
                    <a:lstStyle/>
                    <a:p>
                      <a:r>
                        <a:rPr lang="en-US" sz="1000"/>
                        <a:t>10%</a:t>
                      </a:r>
                    </a:p>
                  </a:txBody>
                  <a:tcPr/>
                </a:tc>
                <a:tc>
                  <a:txBody>
                    <a:bodyPr/>
                    <a:lstStyle/>
                    <a:p>
                      <a:r>
                        <a:rPr lang="en-US" sz="1000"/>
                        <a:t>3:01</a:t>
                      </a:r>
                    </a:p>
                  </a:txBody>
                  <a:tcPr/>
                </a:tc>
                <a:extLst>
                  <a:ext uri="{0D108BD9-81ED-4DB2-BD59-A6C34878D82A}">
                    <a16:rowId xmlns:a16="http://schemas.microsoft.com/office/drawing/2014/main" val="2466971456"/>
                  </a:ext>
                </a:extLst>
              </a:tr>
            </a:tbl>
          </a:graphicData>
        </a:graphic>
      </p:graphicFrame>
      <p:sp>
        <p:nvSpPr>
          <p:cNvPr id="4" name="Text Placeholder 3">
            <a:extLst>
              <a:ext uri="{FF2B5EF4-FFF2-40B4-BE49-F238E27FC236}">
                <a16:creationId xmlns:a16="http://schemas.microsoft.com/office/drawing/2014/main" id="{E496F188-09D6-4239-9E4E-ED0DC835A216}"/>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1115864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4C03F1-B704-4D99-812F-03CE46D6111E}"/>
              </a:ext>
            </a:extLst>
          </p:cNvPr>
          <p:cNvSpPr>
            <a:spLocks noGrp="1"/>
          </p:cNvSpPr>
          <p:nvPr>
            <p:ph type="title"/>
          </p:nvPr>
        </p:nvSpPr>
        <p:spPr/>
        <p:txBody>
          <a:bodyPr/>
          <a:lstStyle/>
          <a:p>
            <a:r>
              <a:rPr lang="en-US"/>
              <a:t>Eigene Posts - Videostartrate - Export</a:t>
            </a:r>
          </a:p>
        </p:txBody>
      </p:sp>
      <p:graphicFrame>
        <p:nvGraphicFramePr>
          <p:cNvPr id="5" name="Table Placeholder 4">
            <a:extLst>
              <a:ext uri="{FF2B5EF4-FFF2-40B4-BE49-F238E27FC236}">
                <a16:creationId xmlns:a16="http://schemas.microsoft.com/office/drawing/2014/main" id="{8F97DE66-A59F-475E-A867-A897E19ACAF3}"/>
              </a:ext>
            </a:extLst>
          </p:cNvPr>
          <p:cNvGraphicFramePr>
            <a:graphicFrameLocks noGrp="1"/>
          </p:cNvGraphicFramePr>
          <p:nvPr>
            <p:ph type="tbl" sz="quarter" idx="13"/>
            <p:extLst>
              <p:ext uri="{D42A27DB-BD31-4B8C-83A1-F6EECF244321}">
                <p14:modId xmlns:p14="http://schemas.microsoft.com/office/powerpoint/2010/main" val="4645070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013601689"/>
                    </a:ext>
                  </a:extLst>
                </a:gridCol>
                <a:gridCol w="1316736">
                  <a:extLst>
                    <a:ext uri="{9D8B030D-6E8A-4147-A177-3AD203B41FA5}">
                      <a16:colId xmlns:a16="http://schemas.microsoft.com/office/drawing/2014/main" val="921272850"/>
                    </a:ext>
                  </a:extLst>
                </a:gridCol>
                <a:gridCol w="1481328">
                  <a:extLst>
                    <a:ext uri="{9D8B030D-6E8A-4147-A177-3AD203B41FA5}">
                      <a16:colId xmlns:a16="http://schemas.microsoft.com/office/drawing/2014/main" val="1879403444"/>
                    </a:ext>
                  </a:extLst>
                </a:gridCol>
                <a:gridCol w="1481328">
                  <a:extLst>
                    <a:ext uri="{9D8B030D-6E8A-4147-A177-3AD203B41FA5}">
                      <a16:colId xmlns:a16="http://schemas.microsoft.com/office/drawing/2014/main" val="883682821"/>
                    </a:ext>
                  </a:extLst>
                </a:gridCol>
                <a:gridCol w="1481328">
                  <a:extLst>
                    <a:ext uri="{9D8B030D-6E8A-4147-A177-3AD203B41FA5}">
                      <a16:colId xmlns:a16="http://schemas.microsoft.com/office/drawing/2014/main" val="2620102315"/>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4237291960"/>
                  </a:ext>
                </a:extLst>
              </a:tr>
              <a:tr h="370840">
                <a:tc>
                  <a:txBody>
                    <a:bodyPr/>
                    <a:lstStyle/>
                    <a:p>
                      <a:r>
                        <a:rPr lang="de-DE" sz="1000" b="1"/>
                        <a:t>NDR Kultur - 2017-02-24 11:03:56</a:t>
                      </a:r>
                      <a:r>
                        <a:rPr lang="de-DE" sz="1000"/>
                        <a:t>
Ja, er war intelligent, geistreich und tiefgründig. Aber er war auch: so wahnsinnig lustig. Heute erscheint die Willemsen-Box mit den schönsten Erinnerungen aus "Willemsen legt auf".</a:t>
                      </a:r>
                      <a:endParaRPr lang="en-US" sz="1000"/>
                    </a:p>
                  </a:txBody>
                  <a:tcPr/>
                </a:tc>
                <a:tc>
                  <a:txBody>
                    <a:bodyPr/>
                    <a:lstStyle/>
                    <a:p>
                      <a:r>
                        <a:rPr lang="en-US" sz="1000"/>
                        <a:t>23.33%</a:t>
                      </a:r>
                    </a:p>
                  </a:txBody>
                  <a:tcPr/>
                </a:tc>
                <a:tc>
                  <a:txBody>
                    <a:bodyPr/>
                    <a:lstStyle/>
                    <a:p>
                      <a:r>
                        <a:rPr lang="en-US" sz="1000"/>
                        <a:t>51.05%</a:t>
                      </a:r>
                    </a:p>
                  </a:txBody>
                  <a:tcPr/>
                </a:tc>
                <a:tc>
                  <a:txBody>
                    <a:bodyPr/>
                    <a:lstStyle/>
                    <a:p>
                      <a:r>
                        <a:rPr lang="en-US" sz="1000"/>
                        <a:t>27694</a:t>
                      </a:r>
                    </a:p>
                  </a:txBody>
                  <a:tcPr/>
                </a:tc>
                <a:tc>
                  <a:txBody>
                    <a:bodyPr/>
                    <a:lstStyle/>
                    <a:p>
                      <a:r>
                        <a:rPr lang="en-US" sz="1000"/>
                        <a:t>109978</a:t>
                      </a:r>
                    </a:p>
                  </a:txBody>
                  <a:tcPr/>
                </a:tc>
                <a:extLst>
                  <a:ext uri="{0D108BD9-81ED-4DB2-BD59-A6C34878D82A}">
                    <a16:rowId xmlns:a16="http://schemas.microsoft.com/office/drawing/2014/main" val="3527476843"/>
                  </a:ext>
                </a:extLst>
              </a:tr>
              <a:tr h="370840">
                <a:tc>
                  <a:txBody>
                    <a:bodyPr/>
                    <a:lstStyle/>
                    <a:p>
                      <a:r>
                        <a:rPr lang="de-DE" sz="1000" b="1"/>
                        <a:t>NDR Kultur - 2017-03-23 14:15:41</a:t>
                      </a:r>
                      <a:r>
                        <a:rPr lang="de-DE" sz="1000"/>
                        <a:t>
Welches Musikstück suchen wir? 🤓</a:t>
                      </a:r>
                      <a:endParaRPr lang="en-US" sz="1000"/>
                    </a:p>
                  </a:txBody>
                  <a:tcPr/>
                </a:tc>
                <a:tc>
                  <a:txBody>
                    <a:bodyPr/>
                    <a:lstStyle/>
                    <a:p>
                      <a:r>
                        <a:rPr lang="en-US" sz="1000"/>
                        <a:t>20.74%</a:t>
                      </a:r>
                    </a:p>
                  </a:txBody>
                  <a:tcPr/>
                </a:tc>
                <a:tc>
                  <a:txBody>
                    <a:bodyPr/>
                    <a:lstStyle/>
                    <a:p>
                      <a:r>
                        <a:rPr lang="en-US" sz="1000"/>
                        <a:t>20.93%</a:t>
                      </a:r>
                    </a:p>
                  </a:txBody>
                  <a:tcPr/>
                </a:tc>
                <a:tc>
                  <a:txBody>
                    <a:bodyPr/>
                    <a:lstStyle/>
                    <a:p>
                      <a:r>
                        <a:rPr lang="en-US" sz="1000"/>
                        <a:t>810</a:t>
                      </a:r>
                    </a:p>
                  </a:txBody>
                  <a:tcPr/>
                </a:tc>
                <a:tc>
                  <a:txBody>
                    <a:bodyPr/>
                    <a:lstStyle/>
                    <a:p>
                      <a:r>
                        <a:rPr lang="en-US" sz="1000"/>
                        <a:t>3660</a:t>
                      </a:r>
                    </a:p>
                  </a:txBody>
                  <a:tcPr/>
                </a:tc>
                <a:extLst>
                  <a:ext uri="{0D108BD9-81ED-4DB2-BD59-A6C34878D82A}">
                    <a16:rowId xmlns:a16="http://schemas.microsoft.com/office/drawing/2014/main" val="1217782847"/>
                  </a:ext>
                </a:extLst>
              </a:tr>
              <a:tr h="370840">
                <a:tc>
                  <a:txBody>
                    <a:bodyPr/>
                    <a:lstStyle/>
                    <a:p>
                      <a:r>
                        <a:rPr lang="de-DE" sz="1000" b="1"/>
                        <a:t>NDR Kultur - 2017-04-05 06:15:00</a:t>
                      </a:r>
                      <a:r>
                        <a:rPr lang="de-DE" sz="1000"/>
                        <a:t>
Wir haben Alan Gilbert nach seinen Gedanken zu Donald Trump gefragt. Hier sind sie.</a:t>
                      </a:r>
                      <a:endParaRPr lang="en-US" sz="1000"/>
                    </a:p>
                  </a:txBody>
                  <a:tcPr/>
                </a:tc>
                <a:tc>
                  <a:txBody>
                    <a:bodyPr/>
                    <a:lstStyle/>
                    <a:p>
                      <a:r>
                        <a:rPr lang="en-US" sz="1000"/>
                        <a:t>19.21%</a:t>
                      </a:r>
                    </a:p>
                  </a:txBody>
                  <a:tcPr/>
                </a:tc>
                <a:tc>
                  <a:txBody>
                    <a:bodyPr/>
                    <a:lstStyle/>
                    <a:p>
                      <a:r>
                        <a:rPr lang="en-US" sz="1000"/>
                        <a:t>40.86%</a:t>
                      </a:r>
                    </a:p>
                  </a:txBody>
                  <a:tcPr/>
                </a:tc>
                <a:tc>
                  <a:txBody>
                    <a:bodyPr/>
                    <a:lstStyle/>
                    <a:p>
                      <a:r>
                        <a:rPr lang="en-US" sz="1000"/>
                        <a:t>5308</a:t>
                      </a:r>
                    </a:p>
                  </a:txBody>
                  <a:tcPr/>
                </a:tc>
                <a:tc>
                  <a:txBody>
                    <a:bodyPr/>
                    <a:lstStyle/>
                    <a:p>
                      <a:r>
                        <a:rPr lang="en-US" sz="1000"/>
                        <a:t>26050</a:t>
                      </a:r>
                    </a:p>
                  </a:txBody>
                  <a:tcPr/>
                </a:tc>
                <a:extLst>
                  <a:ext uri="{0D108BD9-81ED-4DB2-BD59-A6C34878D82A}">
                    <a16:rowId xmlns:a16="http://schemas.microsoft.com/office/drawing/2014/main" val="3217857379"/>
                  </a:ext>
                </a:extLst>
              </a:tr>
              <a:tr h="370840">
                <a:tc>
                  <a:txBody>
                    <a:bodyPr/>
                    <a:lstStyle/>
                    <a:p>
                      <a:r>
                        <a:rPr lang="de-DE" sz="1000" b="1"/>
                        <a:t>NDR Kultur - 2017-06-13 16:46:47</a:t>
                      </a:r>
                      <a:r>
                        <a:rPr lang="de-DE" sz="1000"/>
                        <a:t>
Das Praktische an Schlagzeugern: sie können auf allem und überall spielen. :) Der wunderbare Christoph Sietzen war heute bei uns zu Besuch - zum Interview und für ein bisschen Schlagzeugkunst.</a:t>
                      </a:r>
                      <a:endParaRPr lang="en-US" sz="1000"/>
                    </a:p>
                  </a:txBody>
                  <a:tcPr/>
                </a:tc>
                <a:tc>
                  <a:txBody>
                    <a:bodyPr/>
                    <a:lstStyle/>
                    <a:p>
                      <a:r>
                        <a:rPr lang="en-US" sz="1000"/>
                        <a:t>18.54%</a:t>
                      </a:r>
                    </a:p>
                  </a:txBody>
                  <a:tcPr/>
                </a:tc>
                <a:tc>
                  <a:txBody>
                    <a:bodyPr/>
                    <a:lstStyle/>
                    <a:p>
                      <a:r>
                        <a:rPr lang="en-US" sz="1000"/>
                        <a:t>32.78%</a:t>
                      </a:r>
                    </a:p>
                  </a:txBody>
                  <a:tcPr/>
                </a:tc>
                <a:tc>
                  <a:txBody>
                    <a:bodyPr/>
                    <a:lstStyle/>
                    <a:p>
                      <a:r>
                        <a:rPr lang="en-US" sz="1000"/>
                        <a:t>3268</a:t>
                      </a:r>
                    </a:p>
                  </a:txBody>
                  <a:tcPr/>
                </a:tc>
                <a:tc>
                  <a:txBody>
                    <a:bodyPr/>
                    <a:lstStyle/>
                    <a:p>
                      <a:r>
                        <a:rPr lang="en-US" sz="1000"/>
                        <a:t>16428</a:t>
                      </a:r>
                    </a:p>
                  </a:txBody>
                  <a:tcPr/>
                </a:tc>
                <a:extLst>
                  <a:ext uri="{0D108BD9-81ED-4DB2-BD59-A6C34878D82A}">
                    <a16:rowId xmlns:a16="http://schemas.microsoft.com/office/drawing/2014/main" val="647541589"/>
                  </a:ext>
                </a:extLst>
              </a:tr>
              <a:tr h="370840">
                <a:tc>
                  <a:txBody>
                    <a:bodyPr/>
                    <a:lstStyle/>
                    <a:p>
                      <a:r>
                        <a:rPr lang="de-DE" sz="1000" b="1"/>
                        <a:t>NDR Kultur - 2016-11-30 17:12:07</a:t>
                      </a:r>
                      <a:r>
                        <a:rPr lang="de-DE" sz="1000"/>
                        <a:t>
24 gute Gründe sich auf die Weihnachtszeit zu freuen: der spektakuläre NDR Kultur Adventskalender! 
🎄 http://bit.ly/2g7eCu9</a:t>
                      </a:r>
                      <a:endParaRPr lang="en-US" sz="1000"/>
                    </a:p>
                  </a:txBody>
                  <a:tcPr/>
                </a:tc>
                <a:tc>
                  <a:txBody>
                    <a:bodyPr/>
                    <a:lstStyle/>
                    <a:p>
                      <a:r>
                        <a:rPr lang="en-US" sz="1000"/>
                        <a:t>18.52%</a:t>
                      </a:r>
                    </a:p>
                  </a:txBody>
                  <a:tcPr/>
                </a:tc>
                <a:tc>
                  <a:txBody>
                    <a:bodyPr/>
                    <a:lstStyle/>
                    <a:p>
                      <a:r>
                        <a:rPr lang="en-US" sz="1000"/>
                        <a:t>47.31%</a:t>
                      </a:r>
                    </a:p>
                  </a:txBody>
                  <a:tcPr/>
                </a:tc>
                <a:tc>
                  <a:txBody>
                    <a:bodyPr/>
                    <a:lstStyle/>
                    <a:p>
                      <a:r>
                        <a:rPr lang="en-US" sz="1000"/>
                        <a:t>4814</a:t>
                      </a:r>
                    </a:p>
                  </a:txBody>
                  <a:tcPr/>
                </a:tc>
                <a:tc>
                  <a:txBody>
                    <a:bodyPr/>
                    <a:lstStyle/>
                    <a:p>
                      <a:r>
                        <a:rPr lang="en-US" sz="1000"/>
                        <a:t>23984</a:t>
                      </a:r>
                    </a:p>
                  </a:txBody>
                  <a:tcPr/>
                </a:tc>
                <a:extLst>
                  <a:ext uri="{0D108BD9-81ED-4DB2-BD59-A6C34878D82A}">
                    <a16:rowId xmlns:a16="http://schemas.microsoft.com/office/drawing/2014/main" val="3602686982"/>
                  </a:ext>
                </a:extLst>
              </a:tr>
            </a:tbl>
          </a:graphicData>
        </a:graphic>
      </p:graphicFrame>
      <p:sp>
        <p:nvSpPr>
          <p:cNvPr id="4" name="Text Placeholder 3">
            <a:extLst>
              <a:ext uri="{FF2B5EF4-FFF2-40B4-BE49-F238E27FC236}">
                <a16:creationId xmlns:a16="http://schemas.microsoft.com/office/drawing/2014/main" id="{E718D218-0176-46DA-BE2C-A53758088F8D}"/>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081367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8B4E31-2FA1-44F2-9883-8B8AD3C469A7}"/>
              </a:ext>
            </a:extLst>
          </p:cNvPr>
          <p:cNvSpPr>
            <a:spLocks noGrp="1"/>
          </p:cNvSpPr>
          <p:nvPr>
            <p:ph type="title"/>
          </p:nvPr>
        </p:nvSpPr>
        <p:spPr/>
        <p:txBody>
          <a:bodyPr/>
          <a:lstStyle/>
          <a:p>
            <a:r>
              <a:rPr lang="en-US"/>
              <a:t>Eigene Posts - Videostartrate - Flop - Export</a:t>
            </a:r>
          </a:p>
        </p:txBody>
      </p:sp>
      <p:graphicFrame>
        <p:nvGraphicFramePr>
          <p:cNvPr id="5" name="Table Placeholder 4">
            <a:extLst>
              <a:ext uri="{FF2B5EF4-FFF2-40B4-BE49-F238E27FC236}">
                <a16:creationId xmlns:a16="http://schemas.microsoft.com/office/drawing/2014/main" id="{8B9F617E-78E9-4D07-B4C4-5AAD5108FE24}"/>
              </a:ext>
            </a:extLst>
          </p:cNvPr>
          <p:cNvGraphicFramePr>
            <a:graphicFrameLocks noGrp="1"/>
          </p:cNvGraphicFramePr>
          <p:nvPr>
            <p:ph type="tbl" sz="quarter" idx="13"/>
            <p:extLst>
              <p:ext uri="{D42A27DB-BD31-4B8C-83A1-F6EECF244321}">
                <p14:modId xmlns:p14="http://schemas.microsoft.com/office/powerpoint/2010/main" val="2845804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76334562"/>
                    </a:ext>
                  </a:extLst>
                </a:gridCol>
                <a:gridCol w="1316736">
                  <a:extLst>
                    <a:ext uri="{9D8B030D-6E8A-4147-A177-3AD203B41FA5}">
                      <a16:colId xmlns:a16="http://schemas.microsoft.com/office/drawing/2014/main" val="3607491697"/>
                    </a:ext>
                  </a:extLst>
                </a:gridCol>
                <a:gridCol w="1481328">
                  <a:extLst>
                    <a:ext uri="{9D8B030D-6E8A-4147-A177-3AD203B41FA5}">
                      <a16:colId xmlns:a16="http://schemas.microsoft.com/office/drawing/2014/main" val="2351300010"/>
                    </a:ext>
                  </a:extLst>
                </a:gridCol>
                <a:gridCol w="1481328">
                  <a:extLst>
                    <a:ext uri="{9D8B030D-6E8A-4147-A177-3AD203B41FA5}">
                      <a16:colId xmlns:a16="http://schemas.microsoft.com/office/drawing/2014/main" val="1326876582"/>
                    </a:ext>
                  </a:extLst>
                </a:gridCol>
                <a:gridCol w="1481328">
                  <a:extLst>
                    <a:ext uri="{9D8B030D-6E8A-4147-A177-3AD203B41FA5}">
                      <a16:colId xmlns:a16="http://schemas.microsoft.com/office/drawing/2014/main" val="3923730552"/>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extLst>
                  <a:ext uri="{0D108BD9-81ED-4DB2-BD59-A6C34878D82A}">
                    <a16:rowId xmlns:a16="http://schemas.microsoft.com/office/drawing/2014/main" val="2207230297"/>
                  </a:ext>
                </a:extLst>
              </a:tr>
              <a:tr h="370840">
                <a:tc>
                  <a:txBody>
                    <a:bodyPr/>
                    <a:lstStyle/>
                    <a:p>
                      <a:r>
                        <a:rPr lang="de-DE" sz="1000" b="1"/>
                        <a:t>NDR Kultur - 2017-04-24 19:05:00</a:t>
                      </a:r>
                      <a:r>
                        <a:rPr lang="de-DE" sz="1000"/>
                        <a:t>
Okay, so kann man das Erlernen der Zirkularatmung natürlich auch umgehen ;-)</a:t>
                      </a:r>
                      <a:endParaRPr lang="en-US" sz="1000"/>
                    </a:p>
                  </a:txBody>
                  <a:tcPr/>
                </a:tc>
                <a:tc>
                  <a:txBody>
                    <a:bodyPr/>
                    <a:lstStyle/>
                    <a:p>
                      <a:r>
                        <a:rPr lang="en-US" sz="1000"/>
                        <a:t>0.0%</a:t>
                      </a:r>
                    </a:p>
                  </a:txBody>
                  <a:tcPr/>
                </a:tc>
                <a:tc>
                  <a:txBody>
                    <a:bodyPr/>
                    <a:lstStyle/>
                    <a:p>
                      <a:r>
                        <a:rPr lang="en-US" sz="1000"/>
                        <a:t>31.3%</a:t>
                      </a:r>
                    </a:p>
                  </a:txBody>
                  <a:tcPr/>
                </a:tc>
                <a:tc>
                  <a:txBody>
                    <a:bodyPr/>
                    <a:lstStyle/>
                    <a:p>
                      <a:r>
                        <a:rPr lang="en-US" sz="1000"/>
                        <a:t>0</a:t>
                      </a:r>
                    </a:p>
                  </a:txBody>
                  <a:tcPr/>
                </a:tc>
                <a:tc>
                  <a:txBody>
                    <a:bodyPr/>
                    <a:lstStyle/>
                    <a:p>
                      <a:r>
                        <a:rPr lang="en-US" sz="1000"/>
                        <a:t>1925</a:t>
                      </a:r>
                    </a:p>
                  </a:txBody>
                  <a:tcPr/>
                </a:tc>
                <a:extLst>
                  <a:ext uri="{0D108BD9-81ED-4DB2-BD59-A6C34878D82A}">
                    <a16:rowId xmlns:a16="http://schemas.microsoft.com/office/drawing/2014/main" val="2463394113"/>
                  </a:ext>
                </a:extLst>
              </a:tr>
              <a:tr h="370840">
                <a:tc>
                  <a:txBody>
                    <a:bodyPr/>
                    <a:lstStyle/>
                    <a:p>
                      <a:r>
                        <a:rPr lang="en-US" sz="1000" b="1"/>
                        <a:t>NDR Kultur - 2017-04-21 14:11:14</a:t>
                      </a:r>
                      <a:r>
                        <a:rPr lang="en-US" sz="1000"/>
                        <a:t>
Oh, ein Ständchen von Jarvis Cocker's Sunday Service + Chilly Gonzales. Da wird sich Iggy Pop aber freuen!</a:t>
                      </a:r>
                    </a:p>
                  </a:txBody>
                  <a:tcPr/>
                </a:tc>
                <a:tc>
                  <a:txBody>
                    <a:bodyPr/>
                    <a:lstStyle/>
                    <a:p>
                      <a:r>
                        <a:rPr lang="en-US" sz="1000"/>
                        <a:t>0.0%</a:t>
                      </a:r>
                    </a:p>
                  </a:txBody>
                  <a:tcPr/>
                </a:tc>
                <a:tc>
                  <a:txBody>
                    <a:bodyPr/>
                    <a:lstStyle/>
                    <a:p>
                      <a:r>
                        <a:rPr lang="en-US" sz="1000"/>
                        <a:t>25.3%</a:t>
                      </a:r>
                    </a:p>
                  </a:txBody>
                  <a:tcPr/>
                </a:tc>
                <a:tc>
                  <a:txBody>
                    <a:bodyPr/>
                    <a:lstStyle/>
                    <a:p>
                      <a:r>
                        <a:rPr lang="en-US" sz="1000"/>
                        <a:t>0</a:t>
                      </a:r>
                    </a:p>
                  </a:txBody>
                  <a:tcPr/>
                </a:tc>
                <a:tc>
                  <a:txBody>
                    <a:bodyPr/>
                    <a:lstStyle/>
                    <a:p>
                      <a:r>
                        <a:rPr lang="en-US" sz="1000"/>
                        <a:t>3982</a:t>
                      </a:r>
                    </a:p>
                  </a:txBody>
                  <a:tcPr/>
                </a:tc>
                <a:extLst>
                  <a:ext uri="{0D108BD9-81ED-4DB2-BD59-A6C34878D82A}">
                    <a16:rowId xmlns:a16="http://schemas.microsoft.com/office/drawing/2014/main" val="2723595055"/>
                  </a:ext>
                </a:extLst>
              </a:tr>
              <a:tr h="370840">
                <a:tc>
                  <a:txBody>
                    <a:bodyPr/>
                    <a:lstStyle/>
                    <a:p>
                      <a:r>
                        <a:rPr lang="de-DE" sz="1000" b="1"/>
                        <a:t>NDR Kultur - 2017-04-21 15:00:54</a:t>
                      </a:r>
                      <a:r>
                        <a:rPr lang="de-DE" sz="1000"/>
                        <a:t>
Kleber, Sand und gaaaaaaanz viel Fantasie!</a:t>
                      </a:r>
                      <a:endParaRPr lang="en-US" sz="1000"/>
                    </a:p>
                  </a:txBody>
                  <a:tcPr/>
                </a:tc>
                <a:tc>
                  <a:txBody>
                    <a:bodyPr/>
                    <a:lstStyle/>
                    <a:p>
                      <a:r>
                        <a:rPr lang="en-US" sz="1000"/>
                        <a:t>0.0%</a:t>
                      </a:r>
                    </a:p>
                  </a:txBody>
                  <a:tcPr/>
                </a:tc>
                <a:tc>
                  <a:txBody>
                    <a:bodyPr/>
                    <a:lstStyle/>
                    <a:p>
                      <a:r>
                        <a:rPr lang="en-US" sz="1000"/>
                        <a:t>31.9%</a:t>
                      </a:r>
                    </a:p>
                  </a:txBody>
                  <a:tcPr/>
                </a:tc>
                <a:tc>
                  <a:txBody>
                    <a:bodyPr/>
                    <a:lstStyle/>
                    <a:p>
                      <a:r>
                        <a:rPr lang="en-US" sz="1000"/>
                        <a:t>0</a:t>
                      </a:r>
                    </a:p>
                  </a:txBody>
                  <a:tcPr/>
                </a:tc>
                <a:tc>
                  <a:txBody>
                    <a:bodyPr/>
                    <a:lstStyle/>
                    <a:p>
                      <a:r>
                        <a:rPr lang="en-US" sz="1000"/>
                        <a:t>3477</a:t>
                      </a:r>
                    </a:p>
                  </a:txBody>
                  <a:tcPr/>
                </a:tc>
                <a:extLst>
                  <a:ext uri="{0D108BD9-81ED-4DB2-BD59-A6C34878D82A}">
                    <a16:rowId xmlns:a16="http://schemas.microsoft.com/office/drawing/2014/main" val="3516443269"/>
                  </a:ext>
                </a:extLst>
              </a:tr>
              <a:tr h="370840">
                <a:tc>
                  <a:txBody>
                    <a:bodyPr/>
                    <a:lstStyle/>
                    <a:p>
                      <a:r>
                        <a:rPr lang="de-DE" sz="1000" b="1"/>
                        <a:t>NDR Kultur - 2017-04-24 15:00:39</a:t>
                      </a:r>
                      <a:r>
                        <a:rPr lang="de-DE" sz="1000"/>
                        <a:t>
Wofür das Internet erfunden wurde: dafür.</a:t>
                      </a:r>
                      <a:endParaRPr lang="en-US" sz="1000"/>
                    </a:p>
                  </a:txBody>
                  <a:tcPr/>
                </a:tc>
                <a:tc>
                  <a:txBody>
                    <a:bodyPr/>
                    <a:lstStyle/>
                    <a:p>
                      <a:r>
                        <a:rPr lang="en-US" sz="1000"/>
                        <a:t>0.0%</a:t>
                      </a:r>
                    </a:p>
                  </a:txBody>
                  <a:tcPr/>
                </a:tc>
                <a:tc>
                  <a:txBody>
                    <a:bodyPr/>
                    <a:lstStyle/>
                    <a:p>
                      <a:r>
                        <a:rPr lang="en-US" sz="1000"/>
                        <a:t>32.4%</a:t>
                      </a:r>
                    </a:p>
                  </a:txBody>
                  <a:tcPr/>
                </a:tc>
                <a:tc>
                  <a:txBody>
                    <a:bodyPr/>
                    <a:lstStyle/>
                    <a:p>
                      <a:r>
                        <a:rPr lang="en-US" sz="1000"/>
                        <a:t>0</a:t>
                      </a:r>
                    </a:p>
                  </a:txBody>
                  <a:tcPr/>
                </a:tc>
                <a:tc>
                  <a:txBody>
                    <a:bodyPr/>
                    <a:lstStyle/>
                    <a:p>
                      <a:r>
                        <a:rPr lang="en-US" sz="1000"/>
                        <a:t>10416</a:t>
                      </a:r>
                    </a:p>
                  </a:txBody>
                  <a:tcPr/>
                </a:tc>
                <a:extLst>
                  <a:ext uri="{0D108BD9-81ED-4DB2-BD59-A6C34878D82A}">
                    <a16:rowId xmlns:a16="http://schemas.microsoft.com/office/drawing/2014/main" val="1409953641"/>
                  </a:ext>
                </a:extLst>
              </a:tr>
              <a:tr h="370840">
                <a:tc>
                  <a:txBody>
                    <a:bodyPr/>
                    <a:lstStyle/>
                    <a:p>
                      <a:r>
                        <a:rPr lang="de-DE" sz="1000" b="1"/>
                        <a:t>NDR Kultur - 2017-04-26 10:59:57</a:t>
                      </a:r>
                      <a:r>
                        <a:rPr lang="de-DE" sz="1000"/>
                        <a:t>
Wer sieht das Bild auch in Farbe? Bitte Hände hoch! ☝</a:t>
                      </a:r>
                      <a:endParaRPr lang="en-US" sz="1000"/>
                    </a:p>
                  </a:txBody>
                  <a:tcPr/>
                </a:tc>
                <a:tc>
                  <a:txBody>
                    <a:bodyPr/>
                    <a:lstStyle/>
                    <a:p>
                      <a:r>
                        <a:rPr lang="en-US" sz="1000"/>
                        <a:t>0.0%</a:t>
                      </a:r>
                    </a:p>
                  </a:txBody>
                  <a:tcPr/>
                </a:tc>
                <a:tc>
                  <a:txBody>
                    <a:bodyPr/>
                    <a:lstStyle/>
                    <a:p>
                      <a:r>
                        <a:rPr lang="en-US" sz="1000"/>
                        <a:t>42.2%</a:t>
                      </a:r>
                    </a:p>
                  </a:txBody>
                  <a:tcPr/>
                </a:tc>
                <a:tc>
                  <a:txBody>
                    <a:bodyPr/>
                    <a:lstStyle/>
                    <a:p>
                      <a:r>
                        <a:rPr lang="en-US" sz="1000"/>
                        <a:t>0</a:t>
                      </a:r>
                    </a:p>
                  </a:txBody>
                  <a:tcPr/>
                </a:tc>
                <a:tc>
                  <a:txBody>
                    <a:bodyPr/>
                    <a:lstStyle/>
                    <a:p>
                      <a:r>
                        <a:rPr lang="en-US" sz="1000"/>
                        <a:t>6510</a:t>
                      </a:r>
                    </a:p>
                  </a:txBody>
                  <a:tcPr/>
                </a:tc>
                <a:extLst>
                  <a:ext uri="{0D108BD9-81ED-4DB2-BD59-A6C34878D82A}">
                    <a16:rowId xmlns:a16="http://schemas.microsoft.com/office/drawing/2014/main" val="2095917517"/>
                  </a:ext>
                </a:extLst>
              </a:tr>
            </a:tbl>
          </a:graphicData>
        </a:graphic>
      </p:graphicFrame>
      <p:sp>
        <p:nvSpPr>
          <p:cNvPr id="4" name="Text Placeholder 3">
            <a:extLst>
              <a:ext uri="{FF2B5EF4-FFF2-40B4-BE49-F238E27FC236}">
                <a16:creationId xmlns:a16="http://schemas.microsoft.com/office/drawing/2014/main" id="{0FA9FDAD-173C-4911-9F30-6ED98301624D}"/>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4158115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B0338-B6C8-4742-9EA1-53BD24801DBB}"/>
              </a:ext>
            </a:extLst>
          </p:cNvPr>
          <p:cNvSpPr>
            <a:spLocks noGrp="1"/>
          </p:cNvSpPr>
          <p:nvPr>
            <p:ph type="title"/>
          </p:nvPr>
        </p:nvSpPr>
        <p:spPr/>
        <p:txBody>
          <a:bodyPr/>
          <a:lstStyle/>
          <a:p>
            <a:r>
              <a:rPr lang="de-DE"/>
              <a:t>Eigene Posts - Potenzielle Reichweite - Export</a:t>
            </a:r>
            <a:endParaRPr lang="en-US"/>
          </a:p>
        </p:txBody>
      </p:sp>
      <p:graphicFrame>
        <p:nvGraphicFramePr>
          <p:cNvPr id="5" name="Table Placeholder 4">
            <a:extLst>
              <a:ext uri="{FF2B5EF4-FFF2-40B4-BE49-F238E27FC236}">
                <a16:creationId xmlns:a16="http://schemas.microsoft.com/office/drawing/2014/main" id="{2B9834F5-1F98-4537-AEF2-338AF89441B4}"/>
              </a:ext>
            </a:extLst>
          </p:cNvPr>
          <p:cNvGraphicFramePr>
            <a:graphicFrameLocks noGrp="1"/>
          </p:cNvGraphicFramePr>
          <p:nvPr>
            <p:ph type="tbl" sz="quarter" idx="13"/>
            <p:extLst>
              <p:ext uri="{D42A27DB-BD31-4B8C-83A1-F6EECF244321}">
                <p14:modId xmlns:p14="http://schemas.microsoft.com/office/powerpoint/2010/main" val="31486916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20206206"/>
                    </a:ext>
                  </a:extLst>
                </a:gridCol>
                <a:gridCol w="1234440">
                  <a:extLst>
                    <a:ext uri="{9D8B030D-6E8A-4147-A177-3AD203B41FA5}">
                      <a16:colId xmlns:a16="http://schemas.microsoft.com/office/drawing/2014/main" val="2002257499"/>
                    </a:ext>
                  </a:extLst>
                </a:gridCol>
                <a:gridCol w="822960">
                  <a:extLst>
                    <a:ext uri="{9D8B030D-6E8A-4147-A177-3AD203B41FA5}">
                      <a16:colId xmlns:a16="http://schemas.microsoft.com/office/drawing/2014/main" val="842917280"/>
                    </a:ext>
                  </a:extLst>
                </a:gridCol>
                <a:gridCol w="822960">
                  <a:extLst>
                    <a:ext uri="{9D8B030D-6E8A-4147-A177-3AD203B41FA5}">
                      <a16:colId xmlns:a16="http://schemas.microsoft.com/office/drawing/2014/main" val="4177588981"/>
                    </a:ext>
                  </a:extLst>
                </a:gridCol>
                <a:gridCol w="822960">
                  <a:extLst>
                    <a:ext uri="{9D8B030D-6E8A-4147-A177-3AD203B41FA5}">
                      <a16:colId xmlns:a16="http://schemas.microsoft.com/office/drawing/2014/main" val="203357553"/>
                    </a:ext>
                  </a:extLst>
                </a:gridCol>
                <a:gridCol w="822960">
                  <a:extLst>
                    <a:ext uri="{9D8B030D-6E8A-4147-A177-3AD203B41FA5}">
                      <a16:colId xmlns:a16="http://schemas.microsoft.com/office/drawing/2014/main" val="405569697"/>
                    </a:ext>
                  </a:extLst>
                </a:gridCol>
                <a:gridCol w="411480">
                  <a:extLst>
                    <a:ext uri="{9D8B030D-6E8A-4147-A177-3AD203B41FA5}">
                      <a16:colId xmlns:a16="http://schemas.microsoft.com/office/drawing/2014/main" val="1441895156"/>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extLst>
                  <a:ext uri="{0D108BD9-81ED-4DB2-BD59-A6C34878D82A}">
                    <a16:rowId xmlns:a16="http://schemas.microsoft.com/office/drawing/2014/main" val="4216437"/>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371726</a:t>
                      </a:r>
                    </a:p>
                  </a:txBody>
                  <a:tcPr/>
                </a:tc>
                <a:tc>
                  <a:txBody>
                    <a:bodyPr/>
                    <a:lstStyle/>
                    <a:p>
                      <a:r>
                        <a:rPr lang="en-US" sz="1000"/>
                        <a:t>0</a:t>
                      </a:r>
                    </a:p>
                  </a:txBody>
                  <a:tcPr/>
                </a:tc>
                <a:tc>
                  <a:txBody>
                    <a:bodyPr/>
                    <a:lstStyle/>
                    <a:p>
                      <a:r>
                        <a:rPr lang="en-US" sz="1000"/>
                        <a:t>327881</a:t>
                      </a:r>
                    </a:p>
                  </a:txBody>
                  <a:tcPr/>
                </a:tc>
                <a:tc>
                  <a:txBody>
                    <a:bodyPr/>
                    <a:lstStyle/>
                    <a:p>
                      <a:r>
                        <a:rPr lang="en-US" sz="1000"/>
                        <a:t>46192</a:t>
                      </a:r>
                    </a:p>
                  </a:txBody>
                  <a:tcPr/>
                </a:tc>
                <a:tc>
                  <a:txBody>
                    <a:bodyPr/>
                    <a:lstStyle/>
                    <a:p>
                      <a:r>
                        <a:rPr lang="en-US" sz="1000"/>
                        <a:t>371726</a:t>
                      </a:r>
                    </a:p>
                  </a:txBody>
                  <a:tcPr/>
                </a:tc>
                <a:tc>
                  <a:txBody>
                    <a:bodyPr/>
                    <a:lstStyle/>
                    <a:p>
                      <a:r>
                        <a:rPr lang="en-US" sz="1000"/>
                        <a:t>Video</a:t>
                      </a:r>
                    </a:p>
                  </a:txBody>
                  <a:tcPr/>
                </a:tc>
                <a:extLst>
                  <a:ext uri="{0D108BD9-81ED-4DB2-BD59-A6C34878D82A}">
                    <a16:rowId xmlns:a16="http://schemas.microsoft.com/office/drawing/2014/main" val="1094387740"/>
                  </a:ext>
                </a:extLst>
              </a:tr>
              <a:tr h="370840">
                <a:tc>
                  <a:txBody>
                    <a:bodyPr/>
                    <a:lstStyle/>
                    <a:p>
                      <a:r>
                        <a:rPr lang="de-DE" sz="1000" b="1"/>
                        <a:t>NDR Kultur - 2017-02-24 11:03:56</a:t>
                      </a:r>
                      <a:r>
                        <a:rPr lang="de-DE" sz="1000"/>
                        <a:t>
Ja, er war intelligent, geistreich und tiefgründig. Aber er war auch: so wahnsinnig lustig. Heute erscheint die Willemsen-Box mit den schönsten Erinnerungen aus "Willemsen legt auf".</a:t>
                      </a:r>
                      <a:endParaRPr lang="en-US" sz="1000"/>
                    </a:p>
                  </a:txBody>
                  <a:tcPr/>
                </a:tc>
                <a:tc>
                  <a:txBody>
                    <a:bodyPr/>
                    <a:lstStyle/>
                    <a:p>
                      <a:r>
                        <a:rPr lang="en-US" sz="1000"/>
                        <a:t>109978</a:t>
                      </a:r>
                    </a:p>
                  </a:txBody>
                  <a:tcPr/>
                </a:tc>
                <a:tc>
                  <a:txBody>
                    <a:bodyPr/>
                    <a:lstStyle/>
                    <a:p>
                      <a:r>
                        <a:rPr lang="en-US" sz="1000"/>
                        <a:t>95432</a:t>
                      </a:r>
                    </a:p>
                  </a:txBody>
                  <a:tcPr/>
                </a:tc>
                <a:tc>
                  <a:txBody>
                    <a:bodyPr/>
                    <a:lstStyle/>
                    <a:p>
                      <a:r>
                        <a:rPr lang="en-US" sz="1000"/>
                        <a:t>10812</a:t>
                      </a:r>
                    </a:p>
                  </a:txBody>
                  <a:tcPr/>
                </a:tc>
                <a:tc>
                  <a:txBody>
                    <a:bodyPr/>
                    <a:lstStyle/>
                    <a:p>
                      <a:r>
                        <a:rPr lang="en-US" sz="1000"/>
                        <a:t>6893</a:t>
                      </a:r>
                    </a:p>
                  </a:txBody>
                  <a:tcPr/>
                </a:tc>
                <a:tc>
                  <a:txBody>
                    <a:bodyPr/>
                    <a:lstStyle/>
                    <a:p>
                      <a:r>
                        <a:rPr lang="en-US" sz="1000"/>
                        <a:t>14546</a:t>
                      </a:r>
                    </a:p>
                  </a:txBody>
                  <a:tcPr/>
                </a:tc>
                <a:tc>
                  <a:txBody>
                    <a:bodyPr/>
                    <a:lstStyle/>
                    <a:p>
                      <a:r>
                        <a:rPr lang="en-US" sz="1000"/>
                        <a:t>Video</a:t>
                      </a:r>
                    </a:p>
                  </a:txBody>
                  <a:tcPr/>
                </a:tc>
                <a:extLst>
                  <a:ext uri="{0D108BD9-81ED-4DB2-BD59-A6C34878D82A}">
                    <a16:rowId xmlns:a16="http://schemas.microsoft.com/office/drawing/2014/main" val="1670131215"/>
                  </a:ext>
                </a:extLst>
              </a:tr>
              <a:tr h="370840">
                <a:tc>
                  <a:txBody>
                    <a:bodyPr/>
                    <a:lstStyle/>
                    <a:p>
                      <a:r>
                        <a:rPr lang="de-DE" sz="1000" b="1"/>
                        <a:t>NDR Kultur - 2016-09-03 18:05:12</a:t>
                      </a:r>
                      <a:r>
                        <a:rPr lang="de-DE" sz="1000"/>
                        <a:t>
Die Erwartungen waren so hoch, wie die Elbphilharmonie Hamburg selbst. Und jetzt? Die Musikerinnen und Musiker vom NDR Elbphilharmonie Orchester sind begeistert. Juhuu!</a:t>
                      </a:r>
                      <a:endParaRPr lang="en-US" sz="1000"/>
                    </a:p>
                  </a:txBody>
                  <a:tcPr/>
                </a:tc>
                <a:tc>
                  <a:txBody>
                    <a:bodyPr/>
                    <a:lstStyle/>
                    <a:p>
                      <a:r>
                        <a:rPr lang="en-US" sz="1000"/>
                        <a:t>84522</a:t>
                      </a:r>
                    </a:p>
                  </a:txBody>
                  <a:tcPr/>
                </a:tc>
                <a:tc>
                  <a:txBody>
                    <a:bodyPr/>
                    <a:lstStyle/>
                    <a:p>
                      <a:r>
                        <a:rPr lang="en-US" sz="1000"/>
                        <a:t>7772</a:t>
                      </a:r>
                    </a:p>
                  </a:txBody>
                  <a:tcPr/>
                </a:tc>
                <a:tc>
                  <a:txBody>
                    <a:bodyPr/>
                    <a:lstStyle/>
                    <a:p>
                      <a:r>
                        <a:rPr lang="en-US" sz="1000"/>
                        <a:t>76736</a:t>
                      </a:r>
                    </a:p>
                  </a:txBody>
                  <a:tcPr/>
                </a:tc>
                <a:tc>
                  <a:txBody>
                    <a:bodyPr/>
                    <a:lstStyle/>
                    <a:p>
                      <a:r>
                        <a:rPr lang="en-US" sz="1000"/>
                        <a:t>2001</a:t>
                      </a:r>
                    </a:p>
                  </a:txBody>
                  <a:tcPr/>
                </a:tc>
                <a:tc>
                  <a:txBody>
                    <a:bodyPr/>
                    <a:lstStyle/>
                    <a:p>
                      <a:r>
                        <a:rPr lang="en-US" sz="1000"/>
                        <a:t>76750</a:t>
                      </a:r>
                    </a:p>
                  </a:txBody>
                  <a:tcPr/>
                </a:tc>
                <a:tc>
                  <a:txBody>
                    <a:bodyPr/>
                    <a:lstStyle/>
                    <a:p>
                      <a:r>
                        <a:rPr lang="en-US" sz="1000"/>
                        <a:t>Link</a:t>
                      </a:r>
                    </a:p>
                  </a:txBody>
                  <a:tcPr/>
                </a:tc>
                <a:extLst>
                  <a:ext uri="{0D108BD9-81ED-4DB2-BD59-A6C34878D82A}">
                    <a16:rowId xmlns:a16="http://schemas.microsoft.com/office/drawing/2014/main" val="472741341"/>
                  </a:ext>
                </a:extLst>
              </a:tr>
              <a:tr h="370840">
                <a:tc>
                  <a:txBody>
                    <a:bodyPr/>
                    <a:lstStyle/>
                    <a:p>
                      <a:r>
                        <a:rPr lang="de-DE" sz="1000" b="1"/>
                        <a:t>NDR Kultur - 2017-08-27 14:45:05</a:t>
                      </a:r>
                      <a:r>
                        <a:rPr lang="de-DE" sz="1000"/>
                        <a:t>
Anna Novák stimmt sich und Sie schonmal auf den Abend ein, live von der Elbphilharmonie Hamburg!</a:t>
                      </a:r>
                      <a:endParaRPr lang="en-US" sz="1000"/>
                    </a:p>
                  </a:txBody>
                  <a:tcPr/>
                </a:tc>
                <a:tc>
                  <a:txBody>
                    <a:bodyPr/>
                    <a:lstStyle/>
                    <a:p>
                      <a:r>
                        <a:rPr lang="en-US" sz="1000"/>
                        <a:t>75133</a:t>
                      </a:r>
                    </a:p>
                  </a:txBody>
                  <a:tcPr/>
                </a:tc>
                <a:tc>
                  <a:txBody>
                    <a:bodyPr/>
                    <a:lstStyle/>
                    <a:p>
                      <a:r>
                        <a:rPr lang="en-US" sz="1000"/>
                        <a:t>0</a:t>
                      </a:r>
                    </a:p>
                  </a:txBody>
                  <a:tcPr/>
                </a:tc>
                <a:tc>
                  <a:txBody>
                    <a:bodyPr/>
                    <a:lstStyle/>
                    <a:p>
                      <a:r>
                        <a:rPr lang="en-US" sz="1000"/>
                        <a:t>72428</a:t>
                      </a:r>
                    </a:p>
                  </a:txBody>
                  <a:tcPr/>
                </a:tc>
                <a:tc>
                  <a:txBody>
                    <a:bodyPr/>
                    <a:lstStyle/>
                    <a:p>
                      <a:r>
                        <a:rPr lang="en-US" sz="1000"/>
                        <a:t>3578</a:t>
                      </a:r>
                    </a:p>
                  </a:txBody>
                  <a:tcPr/>
                </a:tc>
                <a:tc>
                  <a:txBody>
                    <a:bodyPr/>
                    <a:lstStyle/>
                    <a:p>
                      <a:r>
                        <a:rPr lang="en-US" sz="1000"/>
                        <a:t>75133</a:t>
                      </a:r>
                    </a:p>
                  </a:txBody>
                  <a:tcPr/>
                </a:tc>
                <a:tc>
                  <a:txBody>
                    <a:bodyPr/>
                    <a:lstStyle/>
                    <a:p>
                      <a:r>
                        <a:rPr lang="en-US" sz="1000"/>
                        <a:t>Video</a:t>
                      </a:r>
                    </a:p>
                  </a:txBody>
                  <a:tcPr/>
                </a:tc>
                <a:extLst>
                  <a:ext uri="{0D108BD9-81ED-4DB2-BD59-A6C34878D82A}">
                    <a16:rowId xmlns:a16="http://schemas.microsoft.com/office/drawing/2014/main" val="3391374351"/>
                  </a:ext>
                </a:extLst>
              </a:tr>
              <a:tr h="370840">
                <a:tc>
                  <a:txBody>
                    <a:bodyPr/>
                    <a:lstStyle/>
                    <a:p>
                      <a:r>
                        <a:rPr lang="de-DE" sz="1000" b="1"/>
                        <a:t>NDR Kultur - 2017-08-29 14:45:07</a:t>
                      </a:r>
                      <a:r>
                        <a:rPr lang="de-DE" sz="1000"/>
                        <a:t>
Anna Novák stimmt sich und Sie schonmal auf den Abend ein, live von der Elbphilharmonie Hamburg!</a:t>
                      </a:r>
                      <a:endParaRPr lang="en-US" sz="1000"/>
                    </a:p>
                  </a:txBody>
                  <a:tcPr/>
                </a:tc>
                <a:tc>
                  <a:txBody>
                    <a:bodyPr/>
                    <a:lstStyle/>
                    <a:p>
                      <a:r>
                        <a:rPr lang="en-US" sz="1000"/>
                        <a:t>66507</a:t>
                      </a:r>
                    </a:p>
                  </a:txBody>
                  <a:tcPr/>
                </a:tc>
                <a:tc>
                  <a:txBody>
                    <a:bodyPr/>
                    <a:lstStyle/>
                    <a:p>
                      <a:r>
                        <a:rPr lang="en-US" sz="1000"/>
                        <a:t>0</a:t>
                      </a:r>
                    </a:p>
                  </a:txBody>
                  <a:tcPr/>
                </a:tc>
                <a:tc>
                  <a:txBody>
                    <a:bodyPr/>
                    <a:lstStyle/>
                    <a:p>
                      <a:r>
                        <a:rPr lang="en-US" sz="1000"/>
                        <a:t>63813</a:t>
                      </a:r>
                    </a:p>
                  </a:txBody>
                  <a:tcPr/>
                </a:tc>
                <a:tc>
                  <a:txBody>
                    <a:bodyPr/>
                    <a:lstStyle/>
                    <a:p>
                      <a:r>
                        <a:rPr lang="en-US" sz="1000"/>
                        <a:t>3206</a:t>
                      </a:r>
                    </a:p>
                  </a:txBody>
                  <a:tcPr/>
                </a:tc>
                <a:tc>
                  <a:txBody>
                    <a:bodyPr/>
                    <a:lstStyle/>
                    <a:p>
                      <a:r>
                        <a:rPr lang="en-US" sz="1000"/>
                        <a:t>66507</a:t>
                      </a:r>
                    </a:p>
                  </a:txBody>
                  <a:tcPr/>
                </a:tc>
                <a:tc>
                  <a:txBody>
                    <a:bodyPr/>
                    <a:lstStyle/>
                    <a:p>
                      <a:r>
                        <a:rPr lang="en-US" sz="1000"/>
                        <a:t>Video</a:t>
                      </a:r>
                    </a:p>
                  </a:txBody>
                  <a:tcPr/>
                </a:tc>
                <a:extLst>
                  <a:ext uri="{0D108BD9-81ED-4DB2-BD59-A6C34878D82A}">
                    <a16:rowId xmlns:a16="http://schemas.microsoft.com/office/drawing/2014/main" val="1904225118"/>
                  </a:ext>
                </a:extLst>
              </a:tr>
            </a:tbl>
          </a:graphicData>
        </a:graphic>
      </p:graphicFrame>
      <p:sp>
        <p:nvSpPr>
          <p:cNvPr id="4" name="Text Placeholder 3">
            <a:extLst>
              <a:ext uri="{FF2B5EF4-FFF2-40B4-BE49-F238E27FC236}">
                <a16:creationId xmlns:a16="http://schemas.microsoft.com/office/drawing/2014/main" id="{3BFAB9D3-50D9-444F-8D6B-8B530A5A9212}"/>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4007957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22DCE5-DB62-4FB0-A18F-118034EE1A83}"/>
              </a:ext>
            </a:extLst>
          </p:cNvPr>
          <p:cNvSpPr>
            <a:spLocks noGrp="1"/>
          </p:cNvSpPr>
          <p:nvPr>
            <p:ph type="title"/>
          </p:nvPr>
        </p:nvSpPr>
        <p:spPr/>
        <p:txBody>
          <a:bodyPr/>
          <a:lstStyle/>
          <a:p>
            <a:r>
              <a:rPr lang="de-DE"/>
              <a:t>Eigene Posts - Aktive Nutzer - Export</a:t>
            </a:r>
            <a:endParaRPr lang="en-US"/>
          </a:p>
        </p:txBody>
      </p:sp>
      <p:graphicFrame>
        <p:nvGraphicFramePr>
          <p:cNvPr id="5" name="Table Placeholder 4">
            <a:extLst>
              <a:ext uri="{FF2B5EF4-FFF2-40B4-BE49-F238E27FC236}">
                <a16:creationId xmlns:a16="http://schemas.microsoft.com/office/drawing/2014/main" id="{C509B448-6B3D-4856-82BB-8F955E51BA7B}"/>
              </a:ext>
            </a:extLst>
          </p:cNvPr>
          <p:cNvGraphicFramePr>
            <a:graphicFrameLocks noGrp="1"/>
          </p:cNvGraphicFramePr>
          <p:nvPr>
            <p:ph type="tbl" sz="quarter" idx="13"/>
            <p:extLst>
              <p:ext uri="{D42A27DB-BD31-4B8C-83A1-F6EECF244321}">
                <p14:modId xmlns:p14="http://schemas.microsoft.com/office/powerpoint/2010/main" val="34615647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0161188"/>
                    </a:ext>
                  </a:extLst>
                </a:gridCol>
                <a:gridCol w="1234440">
                  <a:extLst>
                    <a:ext uri="{9D8B030D-6E8A-4147-A177-3AD203B41FA5}">
                      <a16:colId xmlns:a16="http://schemas.microsoft.com/office/drawing/2014/main" val="2064289975"/>
                    </a:ext>
                  </a:extLst>
                </a:gridCol>
                <a:gridCol w="1234440">
                  <a:extLst>
                    <a:ext uri="{9D8B030D-6E8A-4147-A177-3AD203B41FA5}">
                      <a16:colId xmlns:a16="http://schemas.microsoft.com/office/drawing/2014/main" val="2800664483"/>
                    </a:ext>
                  </a:extLst>
                </a:gridCol>
                <a:gridCol w="1234440">
                  <a:extLst>
                    <a:ext uri="{9D8B030D-6E8A-4147-A177-3AD203B41FA5}">
                      <a16:colId xmlns:a16="http://schemas.microsoft.com/office/drawing/2014/main" val="2866156049"/>
                    </a:ext>
                  </a:extLst>
                </a:gridCol>
                <a:gridCol w="822960">
                  <a:extLst>
                    <a:ext uri="{9D8B030D-6E8A-4147-A177-3AD203B41FA5}">
                      <a16:colId xmlns:a16="http://schemas.microsoft.com/office/drawing/2014/main" val="592984380"/>
                    </a:ext>
                  </a:extLst>
                </a:gridCol>
                <a:gridCol w="411480">
                  <a:extLst>
                    <a:ext uri="{9D8B030D-6E8A-4147-A177-3AD203B41FA5}">
                      <a16:colId xmlns:a16="http://schemas.microsoft.com/office/drawing/2014/main" val="2290394039"/>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2532117493"/>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22082</a:t>
                      </a:r>
                    </a:p>
                  </a:txBody>
                  <a:tcPr/>
                </a:tc>
                <a:tc>
                  <a:txBody>
                    <a:bodyPr/>
                    <a:lstStyle/>
                    <a:p>
                      <a:r>
                        <a:rPr lang="en-US" sz="1000"/>
                        <a:t>371726</a:t>
                      </a:r>
                    </a:p>
                  </a:txBody>
                  <a:tcPr/>
                </a:tc>
                <a:tc>
                  <a:txBody>
                    <a:bodyPr/>
                    <a:lstStyle/>
                    <a:p>
                      <a:r>
                        <a:rPr lang="en-US" sz="1000"/>
                        <a:t>5.9%</a:t>
                      </a:r>
                    </a:p>
                  </a:txBody>
                  <a:tcPr/>
                </a:tc>
                <a:tc>
                  <a:txBody>
                    <a:bodyPr/>
                    <a:lstStyle/>
                    <a:p>
                      <a:r>
                        <a:rPr lang="en-US" sz="1000"/>
                        <a:t>3093</a:t>
                      </a:r>
                    </a:p>
                  </a:txBody>
                  <a:tcPr/>
                </a:tc>
                <a:tc>
                  <a:txBody>
                    <a:bodyPr/>
                    <a:lstStyle/>
                    <a:p>
                      <a:r>
                        <a:rPr lang="en-US" sz="1000"/>
                        <a:t>Video</a:t>
                      </a:r>
                    </a:p>
                  </a:txBody>
                  <a:tcPr/>
                </a:tc>
                <a:extLst>
                  <a:ext uri="{0D108BD9-81ED-4DB2-BD59-A6C34878D82A}">
                    <a16:rowId xmlns:a16="http://schemas.microsoft.com/office/drawing/2014/main" val="176086595"/>
                  </a:ext>
                </a:extLst>
              </a:tr>
              <a:tr h="370840">
                <a:tc>
                  <a:txBody>
                    <a:bodyPr/>
                    <a:lstStyle/>
                    <a:p>
                      <a:r>
                        <a:rPr lang="de-DE" sz="1000" b="1"/>
                        <a:t>NDR Kultur - 2016-09-03 18:05:12</a:t>
                      </a:r>
                      <a:r>
                        <a:rPr lang="de-DE" sz="1000"/>
                        <a:t>
Die Erwartungen waren so hoch, wie die Elbphilharmonie Hamburg selbst. Und jetzt? Die Musikerinnen und Musiker vom NDR Elbphilharmonie Orchester sind begeistert. Juhuu!</a:t>
                      </a:r>
                      <a:endParaRPr lang="en-US" sz="1000"/>
                    </a:p>
                  </a:txBody>
                  <a:tcPr/>
                </a:tc>
                <a:tc>
                  <a:txBody>
                    <a:bodyPr/>
                    <a:lstStyle/>
                    <a:p>
                      <a:r>
                        <a:rPr lang="en-US" sz="1000"/>
                        <a:t>4806</a:t>
                      </a:r>
                    </a:p>
                  </a:txBody>
                  <a:tcPr/>
                </a:tc>
                <a:tc>
                  <a:txBody>
                    <a:bodyPr/>
                    <a:lstStyle/>
                    <a:p>
                      <a:r>
                        <a:rPr lang="en-US" sz="1000"/>
                        <a:t>84522</a:t>
                      </a:r>
                    </a:p>
                  </a:txBody>
                  <a:tcPr/>
                </a:tc>
                <a:tc>
                  <a:txBody>
                    <a:bodyPr/>
                    <a:lstStyle/>
                    <a:p>
                      <a:r>
                        <a:rPr lang="en-US" sz="1000"/>
                        <a:t>5.7%</a:t>
                      </a:r>
                    </a:p>
                  </a:txBody>
                  <a:tcPr/>
                </a:tc>
                <a:tc>
                  <a:txBody>
                    <a:bodyPr/>
                    <a:lstStyle/>
                    <a:p>
                      <a:r>
                        <a:rPr lang="en-US" sz="1000"/>
                        <a:t>1090</a:t>
                      </a:r>
                    </a:p>
                  </a:txBody>
                  <a:tcPr/>
                </a:tc>
                <a:tc>
                  <a:txBody>
                    <a:bodyPr/>
                    <a:lstStyle/>
                    <a:p>
                      <a:r>
                        <a:rPr lang="en-US" sz="1000"/>
                        <a:t>Link</a:t>
                      </a:r>
                    </a:p>
                  </a:txBody>
                  <a:tcPr/>
                </a:tc>
                <a:extLst>
                  <a:ext uri="{0D108BD9-81ED-4DB2-BD59-A6C34878D82A}">
                    <a16:rowId xmlns:a16="http://schemas.microsoft.com/office/drawing/2014/main" val="2388078896"/>
                  </a:ext>
                </a:extLst>
              </a:tr>
              <a:tr h="370840">
                <a:tc>
                  <a:txBody>
                    <a:bodyPr/>
                    <a:lstStyle/>
                    <a:p>
                      <a:r>
                        <a:rPr lang="de-DE" sz="1000" b="1"/>
                        <a:t>NDR Kultur - 2017-01-11 11:47:48</a:t>
                      </a:r>
                      <a:r>
                        <a:rPr lang="de-DE" sz="1000"/>
                        <a:t>
Was stand da eigentlich vor der Elbphilharmonie? Die Geschichte des Kaispeichers.</a:t>
                      </a:r>
                      <a:endParaRPr lang="en-US" sz="1000"/>
                    </a:p>
                  </a:txBody>
                  <a:tcPr/>
                </a:tc>
                <a:tc>
                  <a:txBody>
                    <a:bodyPr/>
                    <a:lstStyle/>
                    <a:p>
                      <a:r>
                        <a:rPr lang="en-US" sz="1000"/>
                        <a:t>3732</a:t>
                      </a:r>
                    </a:p>
                  </a:txBody>
                  <a:tcPr/>
                </a:tc>
                <a:tc>
                  <a:txBody>
                    <a:bodyPr/>
                    <a:lstStyle/>
                    <a:p>
                      <a:r>
                        <a:rPr lang="en-US" sz="1000"/>
                        <a:t>64815</a:t>
                      </a:r>
                    </a:p>
                  </a:txBody>
                  <a:tcPr/>
                </a:tc>
                <a:tc>
                  <a:txBody>
                    <a:bodyPr/>
                    <a:lstStyle/>
                    <a:p>
                      <a:r>
                        <a:rPr lang="en-US" sz="1000"/>
                        <a:t>5.8%</a:t>
                      </a:r>
                    </a:p>
                  </a:txBody>
                  <a:tcPr/>
                </a:tc>
                <a:tc>
                  <a:txBody>
                    <a:bodyPr/>
                    <a:lstStyle/>
                    <a:p>
                      <a:r>
                        <a:rPr lang="en-US" sz="1000"/>
                        <a:t>926</a:t>
                      </a:r>
                    </a:p>
                  </a:txBody>
                  <a:tcPr/>
                </a:tc>
                <a:tc>
                  <a:txBody>
                    <a:bodyPr/>
                    <a:lstStyle/>
                    <a:p>
                      <a:r>
                        <a:rPr lang="en-US" sz="1000"/>
                        <a:t>Video</a:t>
                      </a:r>
                    </a:p>
                  </a:txBody>
                  <a:tcPr/>
                </a:tc>
                <a:extLst>
                  <a:ext uri="{0D108BD9-81ED-4DB2-BD59-A6C34878D82A}">
                    <a16:rowId xmlns:a16="http://schemas.microsoft.com/office/drawing/2014/main" val="3441395070"/>
                  </a:ext>
                </a:extLst>
              </a:tr>
              <a:tr h="370840">
                <a:tc>
                  <a:txBody>
                    <a:bodyPr/>
                    <a:lstStyle/>
                    <a:p>
                      <a:r>
                        <a:rPr lang="de-DE" sz="1000" b="1"/>
                        <a:t>NDR Kultur - 2017-04-05 06:15:00</a:t>
                      </a:r>
                      <a:r>
                        <a:rPr lang="de-DE" sz="1000"/>
                        <a:t>
Wir haben Alan Gilbert nach seinen Gedanken zu Donald Trump gefragt. Hier sind sie.</a:t>
                      </a:r>
                      <a:endParaRPr lang="en-US" sz="1000"/>
                    </a:p>
                  </a:txBody>
                  <a:tcPr/>
                </a:tc>
                <a:tc>
                  <a:txBody>
                    <a:bodyPr/>
                    <a:lstStyle/>
                    <a:p>
                      <a:r>
                        <a:rPr lang="en-US" sz="1000"/>
                        <a:t>3381</a:t>
                      </a:r>
                    </a:p>
                  </a:txBody>
                  <a:tcPr/>
                </a:tc>
                <a:tc>
                  <a:txBody>
                    <a:bodyPr/>
                    <a:lstStyle/>
                    <a:p>
                      <a:r>
                        <a:rPr lang="en-US" sz="1000"/>
                        <a:t>26050</a:t>
                      </a:r>
                    </a:p>
                  </a:txBody>
                  <a:tcPr/>
                </a:tc>
                <a:tc>
                  <a:txBody>
                    <a:bodyPr/>
                    <a:lstStyle/>
                    <a:p>
                      <a:r>
                        <a:rPr lang="en-US" sz="1000"/>
                        <a:t>13.0%</a:t>
                      </a:r>
                    </a:p>
                  </a:txBody>
                  <a:tcPr/>
                </a:tc>
                <a:tc>
                  <a:txBody>
                    <a:bodyPr/>
                    <a:lstStyle/>
                    <a:p>
                      <a:r>
                        <a:rPr lang="en-US" sz="1000"/>
                        <a:t>396</a:t>
                      </a:r>
                    </a:p>
                  </a:txBody>
                  <a:tcPr/>
                </a:tc>
                <a:tc>
                  <a:txBody>
                    <a:bodyPr/>
                    <a:lstStyle/>
                    <a:p>
                      <a:r>
                        <a:rPr lang="en-US" sz="1000"/>
                        <a:t>Video</a:t>
                      </a:r>
                    </a:p>
                  </a:txBody>
                  <a:tcPr/>
                </a:tc>
                <a:extLst>
                  <a:ext uri="{0D108BD9-81ED-4DB2-BD59-A6C34878D82A}">
                    <a16:rowId xmlns:a16="http://schemas.microsoft.com/office/drawing/2014/main" val="3866208426"/>
                  </a:ext>
                </a:extLst>
              </a:tr>
              <a:tr h="370840">
                <a:tc>
                  <a:txBody>
                    <a:bodyPr/>
                    <a:lstStyle/>
                    <a:p>
                      <a:r>
                        <a:rPr lang="de-DE" sz="1000" b="1"/>
                        <a:t>NDR Kultur - 2017-01-03 15:56:04</a:t>
                      </a:r>
                      <a:r>
                        <a:rPr lang="de-DE" sz="1000"/>
                        <a:t>
Falls Sie heute noch nichts zu lachen hatten: schauen Sie sich dieses Video an! Großes Improvisationskino.
(gesehen bei Classic FM)</a:t>
                      </a:r>
                      <a:endParaRPr lang="en-US" sz="1000"/>
                    </a:p>
                  </a:txBody>
                  <a:tcPr/>
                </a:tc>
                <a:tc>
                  <a:txBody>
                    <a:bodyPr/>
                    <a:lstStyle/>
                    <a:p>
                      <a:r>
                        <a:rPr lang="en-US" sz="1000"/>
                        <a:t>2601</a:t>
                      </a:r>
                    </a:p>
                  </a:txBody>
                  <a:tcPr/>
                </a:tc>
                <a:tc>
                  <a:txBody>
                    <a:bodyPr/>
                    <a:lstStyle/>
                    <a:p>
                      <a:r>
                        <a:rPr lang="en-US" sz="1000"/>
                        <a:t>36937</a:t>
                      </a:r>
                    </a:p>
                  </a:txBody>
                  <a:tcPr/>
                </a:tc>
                <a:tc>
                  <a:txBody>
                    <a:bodyPr/>
                    <a:lstStyle/>
                    <a:p>
                      <a:r>
                        <a:rPr lang="en-US" sz="1000"/>
                        <a:t>7.0%</a:t>
                      </a:r>
                    </a:p>
                  </a:txBody>
                  <a:tcPr/>
                </a:tc>
                <a:tc>
                  <a:txBody>
                    <a:bodyPr/>
                    <a:lstStyle/>
                    <a:p>
                      <a:r>
                        <a:rPr lang="en-US" sz="1000"/>
                        <a:t>567</a:t>
                      </a:r>
                    </a:p>
                  </a:txBody>
                  <a:tcPr/>
                </a:tc>
                <a:tc>
                  <a:txBody>
                    <a:bodyPr/>
                    <a:lstStyle/>
                    <a:p>
                      <a:r>
                        <a:rPr lang="en-US" sz="1000"/>
                        <a:t>Link</a:t>
                      </a:r>
                    </a:p>
                  </a:txBody>
                  <a:tcPr/>
                </a:tc>
                <a:extLst>
                  <a:ext uri="{0D108BD9-81ED-4DB2-BD59-A6C34878D82A}">
                    <a16:rowId xmlns:a16="http://schemas.microsoft.com/office/drawing/2014/main" val="2880958054"/>
                  </a:ext>
                </a:extLst>
              </a:tr>
            </a:tbl>
          </a:graphicData>
        </a:graphic>
      </p:graphicFrame>
      <p:sp>
        <p:nvSpPr>
          <p:cNvPr id="4" name="Text Placeholder 3">
            <a:extLst>
              <a:ext uri="{FF2B5EF4-FFF2-40B4-BE49-F238E27FC236}">
                <a16:creationId xmlns:a16="http://schemas.microsoft.com/office/drawing/2014/main" id="{092ABDEF-99A2-4B59-BECF-76C5E2355146}"/>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9816684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B3A0E-DC97-4458-A2D1-E8CDEDB8688E}"/>
              </a:ext>
            </a:extLst>
          </p:cNvPr>
          <p:cNvSpPr>
            <a:spLocks noGrp="1"/>
          </p:cNvSpPr>
          <p:nvPr>
            <p:ph type="title"/>
          </p:nvPr>
        </p:nvSpPr>
        <p:spPr/>
        <p:txBody>
          <a:bodyPr/>
          <a:lstStyle/>
          <a:p>
            <a:r>
              <a:rPr lang="de-DE"/>
              <a:t>Eigene Posts - I-Rate Aktive Nutzer - Export</a:t>
            </a:r>
            <a:endParaRPr lang="en-US"/>
          </a:p>
        </p:txBody>
      </p:sp>
      <p:graphicFrame>
        <p:nvGraphicFramePr>
          <p:cNvPr id="5" name="Table Placeholder 4">
            <a:extLst>
              <a:ext uri="{FF2B5EF4-FFF2-40B4-BE49-F238E27FC236}">
                <a16:creationId xmlns:a16="http://schemas.microsoft.com/office/drawing/2014/main" id="{71462211-6C14-417A-B549-999B36AF7AB7}"/>
              </a:ext>
            </a:extLst>
          </p:cNvPr>
          <p:cNvGraphicFramePr>
            <a:graphicFrameLocks noGrp="1"/>
          </p:cNvGraphicFramePr>
          <p:nvPr>
            <p:ph type="tbl" sz="quarter" idx="13"/>
            <p:extLst>
              <p:ext uri="{D42A27DB-BD31-4B8C-83A1-F6EECF244321}">
                <p14:modId xmlns:p14="http://schemas.microsoft.com/office/powerpoint/2010/main" val="40354313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18941107"/>
                    </a:ext>
                  </a:extLst>
                </a:gridCol>
                <a:gridCol w="1234440">
                  <a:extLst>
                    <a:ext uri="{9D8B030D-6E8A-4147-A177-3AD203B41FA5}">
                      <a16:colId xmlns:a16="http://schemas.microsoft.com/office/drawing/2014/main" val="2623013584"/>
                    </a:ext>
                  </a:extLst>
                </a:gridCol>
                <a:gridCol w="1234440">
                  <a:extLst>
                    <a:ext uri="{9D8B030D-6E8A-4147-A177-3AD203B41FA5}">
                      <a16:colId xmlns:a16="http://schemas.microsoft.com/office/drawing/2014/main" val="4061598874"/>
                    </a:ext>
                  </a:extLst>
                </a:gridCol>
                <a:gridCol w="1234440">
                  <a:extLst>
                    <a:ext uri="{9D8B030D-6E8A-4147-A177-3AD203B41FA5}">
                      <a16:colId xmlns:a16="http://schemas.microsoft.com/office/drawing/2014/main" val="3218721399"/>
                    </a:ext>
                  </a:extLst>
                </a:gridCol>
                <a:gridCol w="822960">
                  <a:extLst>
                    <a:ext uri="{9D8B030D-6E8A-4147-A177-3AD203B41FA5}">
                      <a16:colId xmlns:a16="http://schemas.microsoft.com/office/drawing/2014/main" val="591117501"/>
                    </a:ext>
                  </a:extLst>
                </a:gridCol>
                <a:gridCol w="411480">
                  <a:extLst>
                    <a:ext uri="{9D8B030D-6E8A-4147-A177-3AD203B41FA5}">
                      <a16:colId xmlns:a16="http://schemas.microsoft.com/office/drawing/2014/main" val="2483341911"/>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extLst>
                  <a:ext uri="{0D108BD9-81ED-4DB2-BD59-A6C34878D82A}">
                    <a16:rowId xmlns:a16="http://schemas.microsoft.com/office/drawing/2014/main" val="2137219937"/>
                  </a:ext>
                </a:extLst>
              </a:tr>
              <a:tr h="370840">
                <a:tc>
                  <a:txBody>
                    <a:bodyPr/>
                    <a:lstStyle/>
                    <a:p>
                      <a:r>
                        <a:rPr lang="en-US" sz="1000" b="1"/>
                        <a:t>NDR Kultur - 2016-10-13 10:52:10</a:t>
                      </a:r>
                      <a:r>
                        <a:rPr lang="en-US" sz="1000"/>
                        <a:t>
Träumen Sie sich nochmal zurück in die Sommernacht im Maschpark in Hannover und genießen Sie Verdis "La Traviata" als Open Air Oper in voller Länge: wir senden heute Abend die Aufzeichnung des großen NDR Klassik Open Airs mit Thomas Hampson, Marina Rebeka, FRANCESCO DEMURO und der NDR Radiophilharmonie. Ab 20 Uhr auf NDR Kultur.</a:t>
                      </a:r>
                    </a:p>
                  </a:txBody>
                  <a:tcPr/>
                </a:tc>
                <a:tc>
                  <a:txBody>
                    <a:bodyPr/>
                    <a:lstStyle/>
                    <a:p>
                      <a:r>
                        <a:rPr lang="en-US" sz="1000"/>
                        <a:t>17.3%</a:t>
                      </a:r>
                    </a:p>
                  </a:txBody>
                  <a:tcPr/>
                </a:tc>
                <a:tc>
                  <a:txBody>
                    <a:bodyPr/>
                    <a:lstStyle/>
                    <a:p>
                      <a:r>
                        <a:rPr lang="en-US" sz="1000"/>
                        <a:t>310</a:t>
                      </a:r>
                    </a:p>
                  </a:txBody>
                  <a:tcPr/>
                </a:tc>
                <a:tc>
                  <a:txBody>
                    <a:bodyPr/>
                    <a:lstStyle/>
                    <a:p>
                      <a:r>
                        <a:rPr lang="en-US" sz="1000"/>
                        <a:t>1789</a:t>
                      </a:r>
                    </a:p>
                  </a:txBody>
                  <a:tcPr/>
                </a:tc>
                <a:tc>
                  <a:txBody>
                    <a:bodyPr/>
                    <a:lstStyle/>
                    <a:p>
                      <a:r>
                        <a:rPr lang="en-US" sz="1000"/>
                        <a:t>273</a:t>
                      </a:r>
                    </a:p>
                  </a:txBody>
                  <a:tcPr/>
                </a:tc>
                <a:tc>
                  <a:txBody>
                    <a:bodyPr/>
                    <a:lstStyle/>
                    <a:p>
                      <a:r>
                        <a:rPr lang="en-US" sz="1000"/>
                        <a:t>Link</a:t>
                      </a:r>
                    </a:p>
                  </a:txBody>
                  <a:tcPr/>
                </a:tc>
                <a:extLst>
                  <a:ext uri="{0D108BD9-81ED-4DB2-BD59-A6C34878D82A}">
                    <a16:rowId xmlns:a16="http://schemas.microsoft.com/office/drawing/2014/main" val="4272231858"/>
                  </a:ext>
                </a:extLst>
              </a:tr>
              <a:tr h="370840">
                <a:tc>
                  <a:txBody>
                    <a:bodyPr/>
                    <a:lstStyle/>
                    <a:p>
                      <a:r>
                        <a:rPr lang="de-DE" sz="1000" b="1"/>
                        <a:t>NDR Kultur - 2017-01-19 11:38:30</a:t>
                      </a:r>
                      <a:r>
                        <a:rPr lang="de-DE" sz="1000"/>
                        <a:t>
Keinen Bock zu üben? Passiert den Besten... ;)</a:t>
                      </a:r>
                      <a:endParaRPr lang="en-US" sz="1000"/>
                    </a:p>
                  </a:txBody>
                  <a:tcPr/>
                </a:tc>
                <a:tc>
                  <a:txBody>
                    <a:bodyPr/>
                    <a:lstStyle/>
                    <a:p>
                      <a:r>
                        <a:rPr lang="en-US" sz="1000"/>
                        <a:t>16.6%</a:t>
                      </a:r>
                    </a:p>
                  </a:txBody>
                  <a:tcPr/>
                </a:tc>
                <a:tc>
                  <a:txBody>
                    <a:bodyPr/>
                    <a:lstStyle/>
                    <a:p>
                      <a:r>
                        <a:rPr lang="en-US" sz="1000"/>
                        <a:t>568</a:t>
                      </a:r>
                    </a:p>
                  </a:txBody>
                  <a:tcPr/>
                </a:tc>
                <a:tc>
                  <a:txBody>
                    <a:bodyPr/>
                    <a:lstStyle/>
                    <a:p>
                      <a:r>
                        <a:rPr lang="en-US" sz="1000"/>
                        <a:t>3428</a:t>
                      </a:r>
                    </a:p>
                  </a:txBody>
                  <a:tcPr/>
                </a:tc>
                <a:tc>
                  <a:txBody>
                    <a:bodyPr/>
                    <a:lstStyle/>
                    <a:p>
                      <a:r>
                        <a:rPr lang="en-US" sz="1000"/>
                        <a:t>30</a:t>
                      </a:r>
                    </a:p>
                  </a:txBody>
                  <a:tcPr/>
                </a:tc>
                <a:tc>
                  <a:txBody>
                    <a:bodyPr/>
                    <a:lstStyle/>
                    <a:p>
                      <a:r>
                        <a:rPr lang="en-US" sz="1000"/>
                        <a:t>Video</a:t>
                      </a:r>
                    </a:p>
                  </a:txBody>
                  <a:tcPr/>
                </a:tc>
                <a:extLst>
                  <a:ext uri="{0D108BD9-81ED-4DB2-BD59-A6C34878D82A}">
                    <a16:rowId xmlns:a16="http://schemas.microsoft.com/office/drawing/2014/main" val="3440585659"/>
                  </a:ext>
                </a:extLst>
              </a:tr>
              <a:tr h="370840">
                <a:tc>
                  <a:txBody>
                    <a:bodyPr/>
                    <a:lstStyle/>
                    <a:p>
                      <a:r>
                        <a:rPr lang="de-DE" sz="1000" b="1"/>
                        <a:t>NDR Kultur - 2016-10-11 08:20:36</a:t>
                      </a:r>
                      <a:r>
                        <a:rPr lang="de-DE" sz="1000"/>
                        <a:t>
Es ist einfach zu gut gemacht...</a:t>
                      </a:r>
                      <a:endParaRPr lang="en-US" sz="1000"/>
                    </a:p>
                  </a:txBody>
                  <a:tcPr/>
                </a:tc>
                <a:tc>
                  <a:txBody>
                    <a:bodyPr/>
                    <a:lstStyle/>
                    <a:p>
                      <a:r>
                        <a:rPr lang="en-US" sz="1000"/>
                        <a:t>16.1%</a:t>
                      </a:r>
                    </a:p>
                  </a:txBody>
                  <a:tcPr/>
                </a:tc>
                <a:tc>
                  <a:txBody>
                    <a:bodyPr/>
                    <a:lstStyle/>
                    <a:p>
                      <a:r>
                        <a:rPr lang="en-US" sz="1000"/>
                        <a:t>317</a:t>
                      </a:r>
                    </a:p>
                  </a:txBody>
                  <a:tcPr/>
                </a:tc>
                <a:tc>
                  <a:txBody>
                    <a:bodyPr/>
                    <a:lstStyle/>
                    <a:p>
                      <a:r>
                        <a:rPr lang="en-US" sz="1000"/>
                        <a:t>1967</a:t>
                      </a:r>
                    </a:p>
                  </a:txBody>
                  <a:tcPr/>
                </a:tc>
                <a:tc>
                  <a:txBody>
                    <a:bodyPr/>
                    <a:lstStyle/>
                    <a:p>
                      <a:r>
                        <a:rPr lang="en-US" sz="1000"/>
                        <a:t>2</a:t>
                      </a:r>
                    </a:p>
                  </a:txBody>
                  <a:tcPr/>
                </a:tc>
                <a:tc>
                  <a:txBody>
                    <a:bodyPr/>
                    <a:lstStyle/>
                    <a:p>
                      <a:r>
                        <a:rPr lang="en-US" sz="1000"/>
                        <a:t>Video</a:t>
                      </a:r>
                    </a:p>
                  </a:txBody>
                  <a:tcPr/>
                </a:tc>
                <a:extLst>
                  <a:ext uri="{0D108BD9-81ED-4DB2-BD59-A6C34878D82A}">
                    <a16:rowId xmlns:a16="http://schemas.microsoft.com/office/drawing/2014/main" val="3186321845"/>
                  </a:ext>
                </a:extLst>
              </a:tr>
              <a:tr h="370840">
                <a:tc>
                  <a:txBody>
                    <a:bodyPr/>
                    <a:lstStyle/>
                    <a:p>
                      <a:r>
                        <a:rPr lang="de-DE" sz="1000" b="1"/>
                        <a:t>NDR Kultur - 2017-01-25 14:27:49</a:t>
                      </a:r>
                      <a:r>
                        <a:rPr lang="de-DE" sz="1000"/>
                        <a:t>
Haben wir im Studio auch mal ausprobiert. Klappt nur so lala.</a:t>
                      </a:r>
                      <a:endParaRPr lang="en-US" sz="1000"/>
                    </a:p>
                  </a:txBody>
                  <a:tcPr/>
                </a:tc>
                <a:tc>
                  <a:txBody>
                    <a:bodyPr/>
                    <a:lstStyle/>
                    <a:p>
                      <a:r>
                        <a:rPr lang="en-US" sz="1000"/>
                        <a:t>15.2%</a:t>
                      </a:r>
                    </a:p>
                  </a:txBody>
                  <a:tcPr/>
                </a:tc>
                <a:tc>
                  <a:txBody>
                    <a:bodyPr/>
                    <a:lstStyle/>
                    <a:p>
                      <a:r>
                        <a:rPr lang="en-US" sz="1000"/>
                        <a:t>508</a:t>
                      </a:r>
                    </a:p>
                  </a:txBody>
                  <a:tcPr/>
                </a:tc>
                <a:tc>
                  <a:txBody>
                    <a:bodyPr/>
                    <a:lstStyle/>
                    <a:p>
                      <a:r>
                        <a:rPr lang="en-US" sz="1000"/>
                        <a:t>3340</a:t>
                      </a:r>
                    </a:p>
                  </a:txBody>
                  <a:tcPr/>
                </a:tc>
                <a:tc>
                  <a:txBody>
                    <a:bodyPr/>
                    <a:lstStyle/>
                    <a:p>
                      <a:r>
                        <a:rPr lang="en-US" sz="1000"/>
                        <a:t>23</a:t>
                      </a:r>
                    </a:p>
                  </a:txBody>
                  <a:tcPr/>
                </a:tc>
                <a:tc>
                  <a:txBody>
                    <a:bodyPr/>
                    <a:lstStyle/>
                    <a:p>
                      <a:r>
                        <a:rPr lang="en-US" sz="1000"/>
                        <a:t>Video</a:t>
                      </a:r>
                    </a:p>
                  </a:txBody>
                  <a:tcPr/>
                </a:tc>
                <a:extLst>
                  <a:ext uri="{0D108BD9-81ED-4DB2-BD59-A6C34878D82A}">
                    <a16:rowId xmlns:a16="http://schemas.microsoft.com/office/drawing/2014/main" val="2536898142"/>
                  </a:ext>
                </a:extLst>
              </a:tr>
              <a:tr h="370840">
                <a:tc>
                  <a:txBody>
                    <a:bodyPr/>
                    <a:lstStyle/>
                    <a:p>
                      <a:r>
                        <a:rPr lang="de-DE" sz="1000" b="1"/>
                        <a:t>NDR Kultur - 2017-05-04 11:46:53</a:t>
                      </a:r>
                      <a:r>
                        <a:rPr lang="de-DE" sz="1000"/>
                        <a:t>
Zugegeben, ohne Notenlinien ist es eine anspruchsvolle Aufgabe. Wir fragen trotzdem: Erkennen Sie´s?</a:t>
                      </a:r>
                      <a:endParaRPr lang="en-US" sz="1000"/>
                    </a:p>
                  </a:txBody>
                  <a:tcPr/>
                </a:tc>
                <a:tc>
                  <a:txBody>
                    <a:bodyPr/>
                    <a:lstStyle/>
                    <a:p>
                      <a:r>
                        <a:rPr lang="en-US" sz="1000"/>
                        <a:t>14.5%</a:t>
                      </a:r>
                    </a:p>
                  </a:txBody>
                  <a:tcPr/>
                </a:tc>
                <a:tc>
                  <a:txBody>
                    <a:bodyPr/>
                    <a:lstStyle/>
                    <a:p>
                      <a:r>
                        <a:rPr lang="en-US" sz="1000"/>
                        <a:t>1209</a:t>
                      </a:r>
                    </a:p>
                  </a:txBody>
                  <a:tcPr/>
                </a:tc>
                <a:tc>
                  <a:txBody>
                    <a:bodyPr/>
                    <a:lstStyle/>
                    <a:p>
                      <a:r>
                        <a:rPr lang="en-US" sz="1000"/>
                        <a:t>8331</a:t>
                      </a:r>
                    </a:p>
                  </a:txBody>
                  <a:tcPr/>
                </a:tc>
                <a:tc>
                  <a:txBody>
                    <a:bodyPr/>
                    <a:lstStyle/>
                    <a:p>
                      <a:r>
                        <a:rPr lang="en-US" sz="1000"/>
                        <a:t>37</a:t>
                      </a:r>
                    </a:p>
                  </a:txBody>
                  <a:tcPr/>
                </a:tc>
                <a:tc>
                  <a:txBody>
                    <a:bodyPr/>
                    <a:lstStyle/>
                    <a:p>
                      <a:r>
                        <a:rPr lang="en-US" sz="1000"/>
                        <a:t>Photo</a:t>
                      </a:r>
                    </a:p>
                  </a:txBody>
                  <a:tcPr/>
                </a:tc>
                <a:extLst>
                  <a:ext uri="{0D108BD9-81ED-4DB2-BD59-A6C34878D82A}">
                    <a16:rowId xmlns:a16="http://schemas.microsoft.com/office/drawing/2014/main" val="423397322"/>
                  </a:ext>
                </a:extLst>
              </a:tr>
            </a:tbl>
          </a:graphicData>
        </a:graphic>
      </p:graphicFrame>
      <p:sp>
        <p:nvSpPr>
          <p:cNvPr id="4" name="Text Placeholder 3">
            <a:extLst>
              <a:ext uri="{FF2B5EF4-FFF2-40B4-BE49-F238E27FC236}">
                <a16:creationId xmlns:a16="http://schemas.microsoft.com/office/drawing/2014/main" id="{4BA9C1B2-8237-4F14-87FF-A15FE861D7DC}"/>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4458992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A3695-8F9D-4FC3-A79C-1D5BBC31791D}"/>
              </a:ext>
            </a:extLst>
          </p:cNvPr>
          <p:cNvSpPr>
            <a:spLocks noGrp="1"/>
          </p:cNvSpPr>
          <p:nvPr>
            <p:ph type="title"/>
          </p:nvPr>
        </p:nvSpPr>
        <p:spPr/>
        <p:txBody>
          <a:bodyPr/>
          <a:lstStyle/>
          <a:p>
            <a:r>
              <a:rPr lang="de-DE"/>
              <a:t>Eigene Posts - I-Rate Aktive Nutzer-Flop - Export - 1 of 3</a:t>
            </a:r>
            <a:endParaRPr lang="en-US"/>
          </a:p>
        </p:txBody>
      </p:sp>
      <p:graphicFrame>
        <p:nvGraphicFramePr>
          <p:cNvPr id="5" name="Table Placeholder 4">
            <a:extLst>
              <a:ext uri="{FF2B5EF4-FFF2-40B4-BE49-F238E27FC236}">
                <a16:creationId xmlns:a16="http://schemas.microsoft.com/office/drawing/2014/main" id="{8DDEDCB4-32C1-4AB6-896E-B900A6F9574A}"/>
              </a:ext>
            </a:extLst>
          </p:cNvPr>
          <p:cNvGraphicFramePr>
            <a:graphicFrameLocks noGrp="1"/>
          </p:cNvGraphicFramePr>
          <p:nvPr>
            <p:ph type="tbl" sz="quarter" idx="13"/>
            <p:extLst>
              <p:ext uri="{D42A27DB-BD31-4B8C-83A1-F6EECF244321}">
                <p14:modId xmlns:p14="http://schemas.microsoft.com/office/powerpoint/2010/main" val="4247513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735838664"/>
                    </a:ext>
                  </a:extLst>
                </a:gridCol>
                <a:gridCol w="1234440">
                  <a:extLst>
                    <a:ext uri="{9D8B030D-6E8A-4147-A177-3AD203B41FA5}">
                      <a16:colId xmlns:a16="http://schemas.microsoft.com/office/drawing/2014/main" val="1672951865"/>
                    </a:ext>
                  </a:extLst>
                </a:gridCol>
                <a:gridCol w="1234440">
                  <a:extLst>
                    <a:ext uri="{9D8B030D-6E8A-4147-A177-3AD203B41FA5}">
                      <a16:colId xmlns:a16="http://schemas.microsoft.com/office/drawing/2014/main" val="3900261038"/>
                    </a:ext>
                  </a:extLst>
                </a:gridCol>
                <a:gridCol w="1234440">
                  <a:extLst>
                    <a:ext uri="{9D8B030D-6E8A-4147-A177-3AD203B41FA5}">
                      <a16:colId xmlns:a16="http://schemas.microsoft.com/office/drawing/2014/main" val="1926009501"/>
                    </a:ext>
                  </a:extLst>
                </a:gridCol>
                <a:gridCol w="822960">
                  <a:extLst>
                    <a:ext uri="{9D8B030D-6E8A-4147-A177-3AD203B41FA5}">
                      <a16:colId xmlns:a16="http://schemas.microsoft.com/office/drawing/2014/main" val="3534609814"/>
                    </a:ext>
                  </a:extLst>
                </a:gridCol>
                <a:gridCol w="411480">
                  <a:extLst>
                    <a:ext uri="{9D8B030D-6E8A-4147-A177-3AD203B41FA5}">
                      <a16:colId xmlns:a16="http://schemas.microsoft.com/office/drawing/2014/main" val="41271626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136877534"/>
                  </a:ext>
                </a:extLst>
              </a:tr>
            </a:tbl>
          </a:graphicData>
        </a:graphic>
      </p:graphicFrame>
      <p:sp>
        <p:nvSpPr>
          <p:cNvPr id="4" name="Text Placeholder 3">
            <a:extLst>
              <a:ext uri="{FF2B5EF4-FFF2-40B4-BE49-F238E27FC236}">
                <a16:creationId xmlns:a16="http://schemas.microsoft.com/office/drawing/2014/main" id="{243E03C2-105B-4133-B7F5-0BED5B95897A}"/>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6813802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45290-2A61-4A9C-A6B1-F3D93A8264EF}"/>
              </a:ext>
            </a:extLst>
          </p:cNvPr>
          <p:cNvSpPr>
            <a:spLocks noGrp="1"/>
          </p:cNvSpPr>
          <p:nvPr>
            <p:ph type="title"/>
          </p:nvPr>
        </p:nvSpPr>
        <p:spPr/>
        <p:txBody>
          <a:bodyPr/>
          <a:lstStyle/>
          <a:p>
            <a:r>
              <a:rPr lang="de-DE"/>
              <a:t>Eigene Posts - I-Rate Aktive Nutzer-Flop - Export - 2 of 3</a:t>
            </a:r>
            <a:endParaRPr lang="en-US"/>
          </a:p>
        </p:txBody>
      </p:sp>
      <p:graphicFrame>
        <p:nvGraphicFramePr>
          <p:cNvPr id="5" name="Table Placeholder 4">
            <a:extLst>
              <a:ext uri="{FF2B5EF4-FFF2-40B4-BE49-F238E27FC236}">
                <a16:creationId xmlns:a16="http://schemas.microsoft.com/office/drawing/2014/main" id="{8C3C7CF5-D48C-4FAE-9809-58AA0F90272D}"/>
              </a:ext>
            </a:extLst>
          </p:cNvPr>
          <p:cNvGraphicFramePr>
            <a:graphicFrameLocks noGrp="1"/>
          </p:cNvGraphicFramePr>
          <p:nvPr>
            <p:ph type="tbl" sz="quarter" idx="13"/>
            <p:extLst>
              <p:ext uri="{D42A27DB-BD31-4B8C-83A1-F6EECF244321}">
                <p14:modId xmlns:p14="http://schemas.microsoft.com/office/powerpoint/2010/main" val="3253840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3848491"/>
                    </a:ext>
                  </a:extLst>
                </a:gridCol>
                <a:gridCol w="1234440">
                  <a:extLst>
                    <a:ext uri="{9D8B030D-6E8A-4147-A177-3AD203B41FA5}">
                      <a16:colId xmlns:a16="http://schemas.microsoft.com/office/drawing/2014/main" val="3734630820"/>
                    </a:ext>
                  </a:extLst>
                </a:gridCol>
                <a:gridCol w="1234440">
                  <a:extLst>
                    <a:ext uri="{9D8B030D-6E8A-4147-A177-3AD203B41FA5}">
                      <a16:colId xmlns:a16="http://schemas.microsoft.com/office/drawing/2014/main" val="3200290874"/>
                    </a:ext>
                  </a:extLst>
                </a:gridCol>
                <a:gridCol w="1234440">
                  <a:extLst>
                    <a:ext uri="{9D8B030D-6E8A-4147-A177-3AD203B41FA5}">
                      <a16:colId xmlns:a16="http://schemas.microsoft.com/office/drawing/2014/main" val="885100814"/>
                    </a:ext>
                  </a:extLst>
                </a:gridCol>
                <a:gridCol w="822960">
                  <a:extLst>
                    <a:ext uri="{9D8B030D-6E8A-4147-A177-3AD203B41FA5}">
                      <a16:colId xmlns:a16="http://schemas.microsoft.com/office/drawing/2014/main" val="75783600"/>
                    </a:ext>
                  </a:extLst>
                </a:gridCol>
                <a:gridCol w="411480">
                  <a:extLst>
                    <a:ext uri="{9D8B030D-6E8A-4147-A177-3AD203B41FA5}">
                      <a16:colId xmlns:a16="http://schemas.microsoft.com/office/drawing/2014/main" val="160372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3735515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- 2016-10-20 08:37:47</a:t>
                      </a:r>
                      <a:r>
                        <a:rPr kumimoji="0" lang="en-US" sz="1000" b="0" i="0" u="none" strike="noStrike" kern="1200" cap="none" spc="0" normalizeH="0" baseline="0" noProof="0">
                          <a:ln>
                            <a:noFill/>
                          </a:ln>
                          <a:solidFill>
                            <a:prstClr val="black"/>
                          </a:solidFill>
                          <a:effectLst/>
                          <a:uLnTx/>
                          <a:uFillTx/>
                          <a:latin typeface="+mn-lt"/>
                          <a:ea typeface="+mn-ea"/>
                          <a:cs typeface="+mn-cs"/>
                        </a:rPr>
                        <a:t>
Tickets: 30€/20€/10€ zzgl. Vorverkaufsgebühr
Er steht für musikalische Abenteuer wie kaum ein anderer: der vielfach ausgezeichnete Filmmusik-Komponist Jóhann Jóhannsson. Im NDR Kultur Neo Klubkonzert beim Festival "Into Iceland" präsentiert der isländische Musiker sein neues Projekt "Orphée" als audiovisuelles Nachtkonzert-Erlebnis in der Elbphilharmonie.
Die Musik des Isländers lässt sich durch Genrebegriffe nicht einfangen. Sie schwebt zwischen Ambient, zeitgenössischer Klassik und dem Spiel von akustischen Instrumenten und elektronischen Sounds.
Seine Erfahrungen als Musiker reichen von Punk und Dark Metal bis hin zu Barockmusik und aktueller Avantgarde. Mit der Musik, die er aus diesem weiten Spektrum kreiert, zieht Jóhannsson weltweit ein Publikum in die Konzerthäuser, das das musikalische Abenteuer und die Entdeckung liebt.
Das Isländische Sinfonieorchester oder das New Yorker Ensemble "Bang on a Can" haben Jóhannssons Musik uraufgeführt. Der Soundtrack zu "Die Entdeckung der Unendlichkeit" wurde 2015 mit dem Golden Globe ausgezeichnet - und für den Oscar nominiert. Genauso wie 2016 seine Musik für "Sicario" von Regisseur Denis Villeneuve. Gerade arbeitet der Komponist am Soundtrack für den neuen "Blade Runner".
Nach fast sechs Jahren, in denen sich Jóhannsson ganz auf Film- und Theatermusiken konzentriert hat, veröffentlichte er jetzt mit dem Album "Orphée" sein Debüt bei der Deutschen Grammophon.
Jóhann Jóhannsson (Klavier, Keyboards, Electronics) 
Neil Leiter (Viola) 
Margaret Hermant (Violine, Harfe) 
Clarice Jensen (Cello) 
Thomas Engelen (Cello) 
Sophie Bayet (Violine) 
Adam Wiltzie (Gitarre, Keyboard, Electronics)
Stuart Bailes (Lichtdesign)
Terrence Goodchild (Sound)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Event</a:t>
                      </a:r>
                    </a:p>
                  </a:txBody>
                  <a:tcPr/>
                </a:tc>
                <a:extLst>
                  <a:ext uri="{0D108BD9-81ED-4DB2-BD59-A6C34878D82A}">
                    <a16:rowId xmlns:a16="http://schemas.microsoft.com/office/drawing/2014/main" val="2693318954"/>
                  </a:ext>
                </a:extLst>
              </a:tr>
            </a:tbl>
          </a:graphicData>
        </a:graphic>
      </p:graphicFrame>
      <p:sp>
        <p:nvSpPr>
          <p:cNvPr id="4" name="Text Placeholder 3">
            <a:extLst>
              <a:ext uri="{FF2B5EF4-FFF2-40B4-BE49-F238E27FC236}">
                <a16:creationId xmlns:a16="http://schemas.microsoft.com/office/drawing/2014/main" id="{3174439F-4113-4FD8-9B3A-91B8BBF01B6A}"/>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4100547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8A0BB-EA44-4A92-AD0E-3ED4B5AA51E2}"/>
              </a:ext>
            </a:extLst>
          </p:cNvPr>
          <p:cNvSpPr>
            <a:spLocks noGrp="1"/>
          </p:cNvSpPr>
          <p:nvPr>
            <p:ph type="title"/>
          </p:nvPr>
        </p:nvSpPr>
        <p:spPr/>
        <p:txBody>
          <a:bodyPr/>
          <a:lstStyle/>
          <a:p>
            <a:r>
              <a:rPr lang="de-DE"/>
              <a:t>Eigene Posts - I-Rate Aktive Nutzer-Flop - Export - 3 of 3</a:t>
            </a:r>
            <a:endParaRPr lang="en-US"/>
          </a:p>
        </p:txBody>
      </p:sp>
      <p:graphicFrame>
        <p:nvGraphicFramePr>
          <p:cNvPr id="5" name="Table Placeholder 4">
            <a:extLst>
              <a:ext uri="{FF2B5EF4-FFF2-40B4-BE49-F238E27FC236}">
                <a16:creationId xmlns:a16="http://schemas.microsoft.com/office/drawing/2014/main" id="{466E7CE5-21D2-484B-BE4F-AC452F9769F8}"/>
              </a:ext>
            </a:extLst>
          </p:cNvPr>
          <p:cNvGraphicFramePr>
            <a:graphicFrameLocks noGrp="1"/>
          </p:cNvGraphicFramePr>
          <p:nvPr>
            <p:ph type="tbl" sz="quarter" idx="13"/>
            <p:extLst>
              <p:ext uri="{D42A27DB-BD31-4B8C-83A1-F6EECF244321}">
                <p14:modId xmlns:p14="http://schemas.microsoft.com/office/powerpoint/2010/main" val="14302258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498372201"/>
                    </a:ext>
                  </a:extLst>
                </a:gridCol>
                <a:gridCol w="1234440">
                  <a:extLst>
                    <a:ext uri="{9D8B030D-6E8A-4147-A177-3AD203B41FA5}">
                      <a16:colId xmlns:a16="http://schemas.microsoft.com/office/drawing/2014/main" val="1171937905"/>
                    </a:ext>
                  </a:extLst>
                </a:gridCol>
                <a:gridCol w="1234440">
                  <a:extLst>
                    <a:ext uri="{9D8B030D-6E8A-4147-A177-3AD203B41FA5}">
                      <a16:colId xmlns:a16="http://schemas.microsoft.com/office/drawing/2014/main" val="701192082"/>
                    </a:ext>
                  </a:extLst>
                </a:gridCol>
                <a:gridCol w="1234440">
                  <a:extLst>
                    <a:ext uri="{9D8B030D-6E8A-4147-A177-3AD203B41FA5}">
                      <a16:colId xmlns:a16="http://schemas.microsoft.com/office/drawing/2014/main" val="1053985281"/>
                    </a:ext>
                  </a:extLst>
                </a:gridCol>
                <a:gridCol w="822960">
                  <a:extLst>
                    <a:ext uri="{9D8B030D-6E8A-4147-A177-3AD203B41FA5}">
                      <a16:colId xmlns:a16="http://schemas.microsoft.com/office/drawing/2014/main" val="1417705147"/>
                    </a:ext>
                  </a:extLst>
                </a:gridCol>
                <a:gridCol w="411480">
                  <a:extLst>
                    <a:ext uri="{9D8B030D-6E8A-4147-A177-3AD203B41FA5}">
                      <a16:colId xmlns:a16="http://schemas.microsoft.com/office/drawing/2014/main" val="13833216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2838480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- 2016-10-28 14:12:51</a:t>
                      </a:r>
                      <a:r>
                        <a:rPr kumimoji="0" lang="de-DE" sz="1000" b="0" i="0" u="none" strike="noStrike" kern="1200" cap="none" spc="0" normalizeH="0" baseline="0" noProof="0">
                          <a:ln>
                            <a:noFill/>
                          </a:ln>
                          <a:solidFill>
                            <a:prstClr val="black"/>
                          </a:solidFill>
                          <a:effectLst/>
                          <a:uLnTx/>
                          <a:uFillTx/>
                          <a:latin typeface="+mn-lt"/>
                          <a:ea typeface="+mn-ea"/>
                          <a:cs typeface="+mn-cs"/>
                        </a:rPr>
                        <a:t>
Wir wussten ja schon immer, dass die Niedersachsen besonders gute Zuhörer sind!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785245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- 2016-12-23 09:14:00</a:t>
                      </a:r>
                      <a:r>
                        <a:rPr kumimoji="0" lang="de-DE" sz="1000" b="0" i="0" u="none" strike="noStrike" kern="1200" cap="none" spc="0" normalizeH="0" baseline="0" noProof="0">
                          <a:ln>
                            <a:noFill/>
                          </a:ln>
                          <a:solidFill>
                            <a:prstClr val="black"/>
                          </a:solidFill>
                          <a:effectLst/>
                          <a:uLnTx/>
                          <a:uFillTx/>
                          <a:latin typeface="+mn-lt"/>
                          <a:ea typeface="+mn-ea"/>
                          <a:cs typeface="+mn-cs"/>
                        </a:rPr>
                        <a:t>
Sie lieben Tanz? Dann schauen Sie mal ganz schnell in unser heutiges Türchen...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310843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- 2016-11-07 14:30:00</a:t>
                      </a:r>
                      <a:r>
                        <a:rPr kumimoji="0" lang="de-DE" sz="1000" b="0" i="0" u="none" strike="noStrike" kern="1200" cap="none" spc="0" normalizeH="0" baseline="0" noProof="0">
                          <a:ln>
                            <a:noFill/>
                          </a:ln>
                          <a:solidFill>
                            <a:prstClr val="black"/>
                          </a:solidFill>
                          <a:effectLst/>
                          <a:uLnTx/>
                          <a:uFillTx/>
                          <a:latin typeface="+mn-lt"/>
                          <a:ea typeface="+mn-ea"/>
                          <a:cs typeface="+mn-cs"/>
                        </a:rPr>
                        <a:t>
Und da waren es noch vier. Diese Sachbücher dürfen auf den NDR Kultur Sachbuchpreis hoffen. ► bit.ly/2bR9REw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00280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- 2017-07-19 10:08:22</a:t>
                      </a:r>
                      <a:r>
                        <a:rPr kumimoji="0" lang="de-DE" sz="1000" b="0" i="0" u="none" strike="noStrike" kern="1200" cap="none" spc="0" normalizeH="0" baseline="0" noProof="0">
                          <a:ln>
                            <a:noFill/>
                          </a:ln>
                          <a:solidFill>
                            <a:prstClr val="black"/>
                          </a:solidFill>
                          <a:effectLst/>
                          <a:uLnTx/>
                          <a:uFillTx/>
                          <a:latin typeface="+mn-lt"/>
                          <a:ea typeface="+mn-ea"/>
                          <a:cs typeface="+mn-cs"/>
                        </a:rPr>
                        <a:t>
Autor, Musiker und Produzent Michael Naura hat den Jazz nicht nur erklärt, sondern auch gezeichnet. So hat er die "Jazzmenschen" gemalt...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87566340"/>
                  </a:ext>
                </a:extLst>
              </a:tr>
            </a:tbl>
          </a:graphicData>
        </a:graphic>
      </p:graphicFrame>
      <p:sp>
        <p:nvSpPr>
          <p:cNvPr id="4" name="Text Placeholder 3">
            <a:extLst>
              <a:ext uri="{FF2B5EF4-FFF2-40B4-BE49-F238E27FC236}">
                <a16:creationId xmlns:a16="http://schemas.microsoft.com/office/drawing/2014/main" id="{1336A4E3-42FD-4039-B919-C93AE62F8D23}"/>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9676590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3F0ED-E324-4EAE-A519-805A9DAADFF0}"/>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94D725FA-9ED2-4AFB-9F1D-2EBC8DAEC7A4}"/>
              </a:ext>
            </a:extLst>
          </p:cNvPr>
          <p:cNvGraphicFramePr>
            <a:graphicFrameLocks noGrp="1"/>
          </p:cNvGraphicFramePr>
          <p:nvPr>
            <p:ph type="tbl" sz="quarter" idx="13"/>
            <p:extLst>
              <p:ext uri="{D42A27DB-BD31-4B8C-83A1-F6EECF244321}">
                <p14:modId xmlns:p14="http://schemas.microsoft.com/office/powerpoint/2010/main" val="39214724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72641965"/>
                    </a:ext>
                  </a:extLst>
                </a:gridCol>
                <a:gridCol w="822960">
                  <a:extLst>
                    <a:ext uri="{9D8B030D-6E8A-4147-A177-3AD203B41FA5}">
                      <a16:colId xmlns:a16="http://schemas.microsoft.com/office/drawing/2014/main" val="3012809843"/>
                    </a:ext>
                  </a:extLst>
                </a:gridCol>
                <a:gridCol w="822960">
                  <a:extLst>
                    <a:ext uri="{9D8B030D-6E8A-4147-A177-3AD203B41FA5}">
                      <a16:colId xmlns:a16="http://schemas.microsoft.com/office/drawing/2014/main" val="1426120874"/>
                    </a:ext>
                  </a:extLst>
                </a:gridCol>
                <a:gridCol w="822960">
                  <a:extLst>
                    <a:ext uri="{9D8B030D-6E8A-4147-A177-3AD203B41FA5}">
                      <a16:colId xmlns:a16="http://schemas.microsoft.com/office/drawing/2014/main" val="1852507119"/>
                    </a:ext>
                  </a:extLst>
                </a:gridCol>
                <a:gridCol w="822960">
                  <a:extLst>
                    <a:ext uri="{9D8B030D-6E8A-4147-A177-3AD203B41FA5}">
                      <a16:colId xmlns:a16="http://schemas.microsoft.com/office/drawing/2014/main" val="3090778544"/>
                    </a:ext>
                  </a:extLst>
                </a:gridCol>
                <a:gridCol w="822960">
                  <a:extLst>
                    <a:ext uri="{9D8B030D-6E8A-4147-A177-3AD203B41FA5}">
                      <a16:colId xmlns:a16="http://schemas.microsoft.com/office/drawing/2014/main" val="2572129639"/>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extLst>
                  <a:ext uri="{0D108BD9-81ED-4DB2-BD59-A6C34878D82A}">
                    <a16:rowId xmlns:a16="http://schemas.microsoft.com/office/drawing/2014/main" val="4212596870"/>
                  </a:ext>
                </a:extLst>
              </a:tr>
              <a:tr h="370840">
                <a:tc>
                  <a:txBody>
                    <a:bodyPr/>
                    <a:lstStyle/>
                    <a:p>
                      <a:r>
                        <a:rPr lang="de-DE" sz="1000" b="1"/>
                        <a:t>NDR Kultur - 2017-04-25 14:34:50</a:t>
                      </a:r>
                      <a:r>
                        <a:rPr lang="de-DE" sz="1000"/>
                        <a:t>
Na, wer erinnert sich?
------------------------
Passend zu unserer NDR Debatte "Wer bestimmt, was Kinder lernen?" ➡ http://www.ndr.de/kultur/kulturdebatte/NDR-Debatte-Wer-bestimmt-was-Kinder-lernen,lernen122.html</a:t>
                      </a:r>
                      <a:endParaRPr lang="en-US" sz="1000"/>
                    </a:p>
                  </a:txBody>
                  <a:tcPr/>
                </a:tc>
                <a:tc>
                  <a:txBody>
                    <a:bodyPr/>
                    <a:lstStyle/>
                    <a:p>
                      <a:r>
                        <a:rPr lang="en-US" sz="1000"/>
                        <a:t>4099</a:t>
                      </a:r>
                    </a:p>
                  </a:txBody>
                  <a:tcPr/>
                </a:tc>
                <a:tc>
                  <a:txBody>
                    <a:bodyPr/>
                    <a:lstStyle/>
                    <a:p>
                      <a:r>
                        <a:rPr lang="en-US" sz="1000"/>
                        <a:t>3093</a:t>
                      </a:r>
                    </a:p>
                  </a:txBody>
                  <a:tcPr/>
                </a:tc>
                <a:tc>
                  <a:txBody>
                    <a:bodyPr/>
                    <a:lstStyle/>
                    <a:p>
                      <a:r>
                        <a:rPr lang="en-US" sz="1000"/>
                        <a:t>465</a:t>
                      </a:r>
                    </a:p>
                  </a:txBody>
                  <a:tcPr/>
                </a:tc>
                <a:tc>
                  <a:txBody>
                    <a:bodyPr/>
                    <a:lstStyle/>
                    <a:p>
                      <a:r>
                        <a:rPr lang="en-US" sz="1000"/>
                        <a:t>541</a:t>
                      </a:r>
                    </a:p>
                  </a:txBody>
                  <a:tcPr/>
                </a:tc>
                <a:tc>
                  <a:txBody>
                    <a:bodyPr/>
                    <a:lstStyle/>
                    <a:p>
                      <a:r>
                        <a:rPr lang="en-US" sz="1000"/>
                        <a:t>Video</a:t>
                      </a:r>
                    </a:p>
                  </a:txBody>
                  <a:tcPr/>
                </a:tc>
                <a:extLst>
                  <a:ext uri="{0D108BD9-81ED-4DB2-BD59-A6C34878D82A}">
                    <a16:rowId xmlns:a16="http://schemas.microsoft.com/office/drawing/2014/main" val="1031410055"/>
                  </a:ext>
                </a:extLst>
              </a:tr>
              <a:tr h="370840">
                <a:tc>
                  <a:txBody>
                    <a:bodyPr/>
                    <a:lstStyle/>
                    <a:p>
                      <a:r>
                        <a:rPr lang="de-DE" sz="1000" b="1"/>
                        <a:t>NDR Kultur - 2017-01-11 11:47:48</a:t>
                      </a:r>
                      <a:r>
                        <a:rPr lang="de-DE" sz="1000"/>
                        <a:t>
Was stand da eigentlich vor der Elbphilharmonie? Die Geschichte des Kaispeichers.</a:t>
                      </a:r>
                      <a:endParaRPr lang="en-US" sz="1000"/>
                    </a:p>
                  </a:txBody>
                  <a:tcPr/>
                </a:tc>
                <a:tc>
                  <a:txBody>
                    <a:bodyPr/>
                    <a:lstStyle/>
                    <a:p>
                      <a:r>
                        <a:rPr lang="en-US" sz="1000"/>
                        <a:t>1210</a:t>
                      </a:r>
                    </a:p>
                  </a:txBody>
                  <a:tcPr/>
                </a:tc>
                <a:tc>
                  <a:txBody>
                    <a:bodyPr/>
                    <a:lstStyle/>
                    <a:p>
                      <a:r>
                        <a:rPr lang="en-US" sz="1000"/>
                        <a:t>926</a:t>
                      </a:r>
                    </a:p>
                  </a:txBody>
                  <a:tcPr/>
                </a:tc>
                <a:tc>
                  <a:txBody>
                    <a:bodyPr/>
                    <a:lstStyle/>
                    <a:p>
                      <a:r>
                        <a:rPr lang="en-US" sz="1000"/>
                        <a:t>16</a:t>
                      </a:r>
                    </a:p>
                  </a:txBody>
                  <a:tcPr/>
                </a:tc>
                <a:tc>
                  <a:txBody>
                    <a:bodyPr/>
                    <a:lstStyle/>
                    <a:p>
                      <a:r>
                        <a:rPr lang="en-US" sz="1000"/>
                        <a:t>268</a:t>
                      </a:r>
                    </a:p>
                  </a:txBody>
                  <a:tcPr/>
                </a:tc>
                <a:tc>
                  <a:txBody>
                    <a:bodyPr/>
                    <a:lstStyle/>
                    <a:p>
                      <a:r>
                        <a:rPr lang="en-US" sz="1000"/>
                        <a:t>Video</a:t>
                      </a:r>
                    </a:p>
                  </a:txBody>
                  <a:tcPr/>
                </a:tc>
                <a:extLst>
                  <a:ext uri="{0D108BD9-81ED-4DB2-BD59-A6C34878D82A}">
                    <a16:rowId xmlns:a16="http://schemas.microsoft.com/office/drawing/2014/main" val="3749184180"/>
                  </a:ext>
                </a:extLst>
              </a:tr>
              <a:tr h="370840">
                <a:tc>
                  <a:txBody>
                    <a:bodyPr/>
                    <a:lstStyle/>
                    <a:p>
                      <a:r>
                        <a:rPr lang="de-DE" sz="1000" b="1"/>
                        <a:t>NDR Kultur - 2016-09-03 18:05:12</a:t>
                      </a:r>
                      <a:r>
                        <a:rPr lang="de-DE" sz="1000"/>
                        <a:t>
Die Erwartungen waren so hoch, wie die Elbphilharmonie Hamburg selbst. Und jetzt? Die Musikerinnen und Musiker vom NDR Elbphilharmonie Orchester sind begeistert. Juhuu!</a:t>
                      </a:r>
                      <a:endParaRPr lang="en-US" sz="1000"/>
                    </a:p>
                  </a:txBody>
                  <a:tcPr/>
                </a:tc>
                <a:tc>
                  <a:txBody>
                    <a:bodyPr/>
                    <a:lstStyle/>
                    <a:p>
                      <a:r>
                        <a:rPr lang="en-US" sz="1000"/>
                        <a:t>1202</a:t>
                      </a:r>
                    </a:p>
                  </a:txBody>
                  <a:tcPr/>
                </a:tc>
                <a:tc>
                  <a:txBody>
                    <a:bodyPr/>
                    <a:lstStyle/>
                    <a:p>
                      <a:r>
                        <a:rPr lang="en-US" sz="1000"/>
                        <a:t>1090</a:t>
                      </a:r>
                    </a:p>
                  </a:txBody>
                  <a:tcPr/>
                </a:tc>
                <a:tc>
                  <a:txBody>
                    <a:bodyPr/>
                    <a:lstStyle/>
                    <a:p>
                      <a:r>
                        <a:rPr lang="en-US" sz="1000"/>
                        <a:t>19</a:t>
                      </a:r>
                    </a:p>
                  </a:txBody>
                  <a:tcPr/>
                </a:tc>
                <a:tc>
                  <a:txBody>
                    <a:bodyPr/>
                    <a:lstStyle/>
                    <a:p>
                      <a:r>
                        <a:rPr lang="en-US" sz="1000"/>
                        <a:t>93</a:t>
                      </a:r>
                    </a:p>
                  </a:txBody>
                  <a:tcPr/>
                </a:tc>
                <a:tc>
                  <a:txBody>
                    <a:bodyPr/>
                    <a:lstStyle/>
                    <a:p>
                      <a:r>
                        <a:rPr lang="en-US" sz="1000"/>
                        <a:t>Link</a:t>
                      </a:r>
                    </a:p>
                  </a:txBody>
                  <a:tcPr/>
                </a:tc>
                <a:extLst>
                  <a:ext uri="{0D108BD9-81ED-4DB2-BD59-A6C34878D82A}">
                    <a16:rowId xmlns:a16="http://schemas.microsoft.com/office/drawing/2014/main" val="182535118"/>
                  </a:ext>
                </a:extLst>
              </a:tr>
              <a:tr h="370840">
                <a:tc>
                  <a:txBody>
                    <a:bodyPr/>
                    <a:lstStyle/>
                    <a:p>
                      <a:r>
                        <a:rPr lang="de-DE" sz="1000" b="1"/>
                        <a:t>NDR Kultur - 2017-01-03 15:56:04</a:t>
                      </a:r>
                      <a:r>
                        <a:rPr lang="de-DE" sz="1000"/>
                        <a:t>
Falls Sie heute noch nichts zu lachen hatten: schauen Sie sich dieses Video an! Großes Improvisationskino.
(gesehen bei Classic FM)</a:t>
                      </a:r>
                      <a:endParaRPr lang="en-US" sz="1000"/>
                    </a:p>
                  </a:txBody>
                  <a:tcPr/>
                </a:tc>
                <a:tc>
                  <a:txBody>
                    <a:bodyPr/>
                    <a:lstStyle/>
                    <a:p>
                      <a:r>
                        <a:rPr lang="en-US" sz="1000"/>
                        <a:t>725</a:t>
                      </a:r>
                    </a:p>
                  </a:txBody>
                  <a:tcPr/>
                </a:tc>
                <a:tc>
                  <a:txBody>
                    <a:bodyPr/>
                    <a:lstStyle/>
                    <a:p>
                      <a:r>
                        <a:rPr lang="en-US" sz="1000"/>
                        <a:t>567</a:t>
                      </a:r>
                    </a:p>
                  </a:txBody>
                  <a:tcPr/>
                </a:tc>
                <a:tc>
                  <a:txBody>
                    <a:bodyPr/>
                    <a:lstStyle/>
                    <a:p>
                      <a:r>
                        <a:rPr lang="en-US" sz="1000"/>
                        <a:t>15</a:t>
                      </a:r>
                    </a:p>
                  </a:txBody>
                  <a:tcPr/>
                </a:tc>
                <a:tc>
                  <a:txBody>
                    <a:bodyPr/>
                    <a:lstStyle/>
                    <a:p>
                      <a:r>
                        <a:rPr lang="en-US" sz="1000"/>
                        <a:t>143</a:t>
                      </a:r>
                    </a:p>
                  </a:txBody>
                  <a:tcPr/>
                </a:tc>
                <a:tc>
                  <a:txBody>
                    <a:bodyPr/>
                    <a:lstStyle/>
                    <a:p>
                      <a:r>
                        <a:rPr lang="en-US" sz="1000"/>
                        <a:t>Video</a:t>
                      </a:r>
                    </a:p>
                  </a:txBody>
                  <a:tcPr/>
                </a:tc>
                <a:extLst>
                  <a:ext uri="{0D108BD9-81ED-4DB2-BD59-A6C34878D82A}">
                    <a16:rowId xmlns:a16="http://schemas.microsoft.com/office/drawing/2014/main" val="2786361114"/>
                  </a:ext>
                </a:extLst>
              </a:tr>
              <a:tr h="370840">
                <a:tc>
                  <a:txBody>
                    <a:bodyPr/>
                    <a:lstStyle/>
                    <a:p>
                      <a:r>
                        <a:rPr lang="de-DE" sz="1000" b="1"/>
                        <a:t>NDR Kultur - 2017-07-18 14:00:00</a:t>
                      </a:r>
                      <a:r>
                        <a:rPr lang="de-DE" sz="1000"/>
                        <a:t>
Heute Abend im #ARDRadiofestival: die wunderbare Patricia Kopatchinskaja. Ab 20 Uhr ist das Thema "Saitensprünge"...😮</a:t>
                      </a:r>
                      <a:endParaRPr lang="en-US" sz="1000"/>
                    </a:p>
                  </a:txBody>
                  <a:tcPr/>
                </a:tc>
                <a:tc>
                  <a:txBody>
                    <a:bodyPr/>
                    <a:lstStyle/>
                    <a:p>
                      <a:r>
                        <a:rPr lang="en-US" sz="1000"/>
                        <a:t>615</a:t>
                      </a:r>
                    </a:p>
                  </a:txBody>
                  <a:tcPr/>
                </a:tc>
                <a:tc>
                  <a:txBody>
                    <a:bodyPr/>
                    <a:lstStyle/>
                    <a:p>
                      <a:r>
                        <a:rPr lang="en-US" sz="1000"/>
                        <a:t>591</a:t>
                      </a:r>
                    </a:p>
                  </a:txBody>
                  <a:tcPr/>
                </a:tc>
                <a:tc>
                  <a:txBody>
                    <a:bodyPr/>
                    <a:lstStyle/>
                    <a:p>
                      <a:r>
                        <a:rPr lang="en-US" sz="1000"/>
                        <a:t>0</a:t>
                      </a:r>
                    </a:p>
                  </a:txBody>
                  <a:tcPr/>
                </a:tc>
                <a:tc>
                  <a:txBody>
                    <a:bodyPr/>
                    <a:lstStyle/>
                    <a:p>
                      <a:r>
                        <a:rPr lang="en-US" sz="1000"/>
                        <a:t>24</a:t>
                      </a:r>
                    </a:p>
                  </a:txBody>
                  <a:tcPr/>
                </a:tc>
                <a:tc>
                  <a:txBody>
                    <a:bodyPr/>
                    <a:lstStyle/>
                    <a:p>
                      <a:r>
                        <a:rPr lang="en-US" sz="1000"/>
                        <a:t>Photo</a:t>
                      </a:r>
                    </a:p>
                  </a:txBody>
                  <a:tcPr/>
                </a:tc>
                <a:extLst>
                  <a:ext uri="{0D108BD9-81ED-4DB2-BD59-A6C34878D82A}">
                    <a16:rowId xmlns:a16="http://schemas.microsoft.com/office/drawing/2014/main" val="1878524229"/>
                  </a:ext>
                </a:extLst>
              </a:tr>
            </a:tbl>
          </a:graphicData>
        </a:graphic>
      </p:graphicFrame>
      <p:sp>
        <p:nvSpPr>
          <p:cNvPr id="4" name="Text Placeholder 3">
            <a:extLst>
              <a:ext uri="{FF2B5EF4-FFF2-40B4-BE49-F238E27FC236}">
                <a16:creationId xmlns:a16="http://schemas.microsoft.com/office/drawing/2014/main" id="{897D2BEC-115A-4BB6-BD21-3C4EC1C1E56C}"/>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42318627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BF330-A10C-4594-8E29-D1A99B4BAA0F}"/>
              </a:ext>
            </a:extLst>
          </p:cNvPr>
          <p:cNvSpPr>
            <a:spLocks noGrp="1"/>
          </p:cNvSpPr>
          <p:nvPr>
            <p:ph type="title"/>
          </p:nvPr>
        </p:nvSpPr>
        <p:spPr/>
        <p:txBody>
          <a:bodyPr/>
          <a:lstStyle/>
          <a:p>
            <a:endParaRPr lang="en-US"/>
          </a:p>
        </p:txBody>
      </p:sp>
      <p:graphicFrame>
        <p:nvGraphicFramePr>
          <p:cNvPr id="5" name="Table Placeholder 4">
            <a:extLst>
              <a:ext uri="{FF2B5EF4-FFF2-40B4-BE49-F238E27FC236}">
                <a16:creationId xmlns:a16="http://schemas.microsoft.com/office/drawing/2014/main" id="{263DB792-5601-4557-BAE6-282C6C991007}"/>
              </a:ext>
            </a:extLst>
          </p:cNvPr>
          <p:cNvGraphicFramePr>
            <a:graphicFrameLocks noGrp="1"/>
          </p:cNvGraphicFramePr>
          <p:nvPr>
            <p:ph type="tbl" sz="quarter" idx="13"/>
            <p:extLst>
              <p:ext uri="{D42A27DB-BD31-4B8C-83A1-F6EECF244321}">
                <p14:modId xmlns:p14="http://schemas.microsoft.com/office/powerpoint/2010/main" val="3158851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655699455"/>
                    </a:ext>
                  </a:extLst>
                </a:gridCol>
                <a:gridCol w="493776">
                  <a:extLst>
                    <a:ext uri="{9D8B030D-6E8A-4147-A177-3AD203B41FA5}">
                      <a16:colId xmlns:a16="http://schemas.microsoft.com/office/drawing/2014/main" val="3277062010"/>
                    </a:ext>
                  </a:extLst>
                </a:gridCol>
                <a:gridCol w="411480">
                  <a:extLst>
                    <a:ext uri="{9D8B030D-6E8A-4147-A177-3AD203B41FA5}">
                      <a16:colId xmlns:a16="http://schemas.microsoft.com/office/drawing/2014/main" val="3957978631"/>
                    </a:ext>
                  </a:extLst>
                </a:gridCol>
                <a:gridCol w="411480">
                  <a:extLst>
                    <a:ext uri="{9D8B030D-6E8A-4147-A177-3AD203B41FA5}">
                      <a16:colId xmlns:a16="http://schemas.microsoft.com/office/drawing/2014/main" val="3634366089"/>
                    </a:ext>
                  </a:extLst>
                </a:gridCol>
                <a:gridCol w="246888">
                  <a:extLst>
                    <a:ext uri="{9D8B030D-6E8A-4147-A177-3AD203B41FA5}">
                      <a16:colId xmlns:a16="http://schemas.microsoft.com/office/drawing/2014/main" val="606961162"/>
                    </a:ext>
                  </a:extLst>
                </a:gridCol>
                <a:gridCol w="658368">
                  <a:extLst>
                    <a:ext uri="{9D8B030D-6E8A-4147-A177-3AD203B41FA5}">
                      <a16:colId xmlns:a16="http://schemas.microsoft.com/office/drawing/2014/main" val="3935547773"/>
                    </a:ext>
                  </a:extLst>
                </a:gridCol>
                <a:gridCol w="576072">
                  <a:extLst>
                    <a:ext uri="{9D8B030D-6E8A-4147-A177-3AD203B41FA5}">
                      <a16:colId xmlns:a16="http://schemas.microsoft.com/office/drawing/2014/main" val="4004961142"/>
                    </a:ext>
                  </a:extLst>
                </a:gridCol>
                <a:gridCol w="576072">
                  <a:extLst>
                    <a:ext uri="{9D8B030D-6E8A-4147-A177-3AD203B41FA5}">
                      <a16:colId xmlns:a16="http://schemas.microsoft.com/office/drawing/2014/main" val="4125520195"/>
                    </a:ext>
                  </a:extLst>
                </a:gridCol>
                <a:gridCol w="411480">
                  <a:extLst>
                    <a:ext uri="{9D8B030D-6E8A-4147-A177-3AD203B41FA5}">
                      <a16:colId xmlns:a16="http://schemas.microsoft.com/office/drawing/2014/main" val="3241386988"/>
                    </a:ext>
                  </a:extLst>
                </a:gridCol>
                <a:gridCol w="658368">
                  <a:extLst>
                    <a:ext uri="{9D8B030D-6E8A-4147-A177-3AD203B41FA5}">
                      <a16:colId xmlns:a16="http://schemas.microsoft.com/office/drawing/2014/main" val="1590206596"/>
                    </a:ext>
                  </a:extLst>
                </a:gridCol>
                <a:gridCol w="329184">
                  <a:extLst>
                    <a:ext uri="{9D8B030D-6E8A-4147-A177-3AD203B41FA5}">
                      <a16:colId xmlns:a16="http://schemas.microsoft.com/office/drawing/2014/main" val="984345928"/>
                    </a:ext>
                  </a:extLst>
                </a:gridCol>
                <a:gridCol w="493776">
                  <a:extLst>
                    <a:ext uri="{9D8B030D-6E8A-4147-A177-3AD203B41FA5}">
                      <a16:colId xmlns:a16="http://schemas.microsoft.com/office/drawing/2014/main" val="176109555"/>
                    </a:ext>
                  </a:extLst>
                </a:gridCol>
                <a:gridCol w="329184">
                  <a:extLst>
                    <a:ext uri="{9D8B030D-6E8A-4147-A177-3AD203B41FA5}">
                      <a16:colId xmlns:a16="http://schemas.microsoft.com/office/drawing/2014/main" val="1755391036"/>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Page Owned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1021678018"/>
                  </a:ext>
                </a:extLst>
              </a:tr>
              <a:tr h="370840">
                <a:tc>
                  <a:txBody>
                    <a:bodyPr/>
                    <a:lstStyle/>
                    <a:p>
                      <a:r>
                        <a:rPr lang="en-US" sz="1000"/>
                        <a:t>27.01.2017 16:09:12</a:t>
                      </a:r>
                    </a:p>
                  </a:txBody>
                  <a:tcPr/>
                </a:tc>
                <a:tc>
                  <a:txBody>
                    <a:bodyPr/>
                    <a:lstStyle/>
                    <a:p>
                      <a:r>
                        <a:rPr lang="en-US" sz="1000"/>
                        <a:t>738178</a:t>
                      </a:r>
                    </a:p>
                  </a:txBody>
                  <a:tcPr/>
                </a:tc>
                <a:tc>
                  <a:txBody>
                    <a:bodyPr/>
                    <a:lstStyle/>
                    <a:p>
                      <a:r>
                        <a:rPr lang="en-US" sz="1000"/>
                        <a:t>135523</a:t>
                      </a:r>
                    </a:p>
                  </a:txBody>
                  <a:tcPr/>
                </a:tc>
                <a:tc>
                  <a:txBody>
                    <a:bodyPr/>
                    <a:lstStyle/>
                    <a:p>
                      <a:r>
                        <a:rPr lang="en-US" sz="1000"/>
                        <a:t>1069848</a:t>
                      </a:r>
                    </a:p>
                  </a:txBody>
                  <a:tcPr/>
                </a:tc>
                <a:tc>
                  <a:txBody>
                    <a:bodyPr/>
                    <a:lstStyle/>
                    <a:p>
                      <a:r>
                        <a:rPr lang="en-US" sz="1000"/>
                        <a:t>02:10</a:t>
                      </a:r>
                    </a:p>
                  </a:txBody>
                  <a:tcPr/>
                </a:tc>
                <a:tc>
                  <a:txBody>
                    <a:bodyPr/>
                    <a:lstStyle/>
                    <a:p>
                      <a:r>
                        <a:rPr lang="en-US" sz="1000"/>
                        <a:t>22%</a:t>
                      </a:r>
                    </a:p>
                  </a:txBody>
                  <a:tcPr/>
                </a:tc>
                <a:tc>
                  <a:txBody>
                    <a:bodyPr/>
                    <a:lstStyle/>
                    <a:p>
                      <a:r>
                        <a:rPr lang="en-US" sz="1000"/>
                        <a:t>682885</a:t>
                      </a:r>
                    </a:p>
                  </a:txBody>
                  <a:tcPr/>
                </a:tc>
                <a:tc>
                  <a:txBody>
                    <a:bodyPr/>
                    <a:lstStyle/>
                    <a:p>
                      <a:r>
                        <a:rPr lang="en-US" sz="1000"/>
                        <a:t>302148</a:t>
                      </a:r>
                    </a:p>
                  </a:txBody>
                  <a:tcPr/>
                </a:tc>
                <a:tc>
                  <a:txBody>
                    <a:bodyPr/>
                    <a:lstStyle/>
                    <a:p>
                      <a:r>
                        <a:rPr lang="en-US" sz="1000"/>
                        <a:t>84818</a:t>
                      </a:r>
                    </a:p>
                  </a:txBody>
                  <a:tcPr/>
                </a:tc>
                <a:tc>
                  <a:txBody>
                    <a:bodyPr/>
                    <a:lstStyle/>
                    <a:p>
                      <a:r>
                        <a:rPr lang="en-US" sz="1000"/>
                        <a:t>4129480</a:t>
                      </a:r>
                    </a:p>
                  </a:txBody>
                  <a:tcPr/>
                </a:tc>
                <a:tc>
                  <a:txBody>
                    <a:bodyPr/>
                    <a:lstStyle/>
                    <a:p>
                      <a:r>
                        <a:rPr lang="en-US" sz="1000"/>
                        <a:t>3792</a:t>
                      </a:r>
                    </a:p>
                  </a:txBody>
                  <a:tcPr/>
                </a:tc>
                <a:tc>
                  <a:txBody>
                    <a:bodyPr/>
                    <a:lstStyle/>
                    <a:p>
                      <a:r>
                        <a:rPr lang="en-US" sz="1000"/>
                        <a:t>2880</a:t>
                      </a:r>
                    </a:p>
                  </a:txBody>
                  <a:tcPr/>
                </a:tc>
                <a:tc>
                  <a:txBody>
                    <a:bodyPr/>
                    <a:lstStyle/>
                    <a:p>
                      <a:r>
                        <a:rPr lang="en-US" sz="1000"/>
                        <a:t>1003</a:t>
                      </a:r>
                    </a:p>
                  </a:txBody>
                  <a:tcPr/>
                </a:tc>
                <a:extLst>
                  <a:ext uri="{0D108BD9-81ED-4DB2-BD59-A6C34878D82A}">
                    <a16:rowId xmlns:a16="http://schemas.microsoft.com/office/drawing/2014/main" val="3628601501"/>
                  </a:ext>
                </a:extLst>
              </a:tr>
              <a:tr h="370840">
                <a:tc>
                  <a:txBody>
                    <a:bodyPr/>
                    <a:lstStyle/>
                    <a:p>
                      <a:r>
                        <a:rPr lang="en-US" sz="1000"/>
                        <a:t>25.04.2017 14:34:50</a:t>
                      </a:r>
                    </a:p>
                  </a:txBody>
                  <a:tcPr/>
                </a:tc>
                <a:tc>
                  <a:txBody>
                    <a:bodyPr/>
                    <a:lstStyle/>
                    <a:p>
                      <a:r>
                        <a:rPr lang="en-US" sz="1000"/>
                        <a:t>341580</a:t>
                      </a:r>
                    </a:p>
                  </a:txBody>
                  <a:tcPr/>
                </a:tc>
                <a:tc>
                  <a:txBody>
                    <a:bodyPr/>
                    <a:lstStyle/>
                    <a:p>
                      <a:r>
                        <a:rPr lang="en-US" sz="1000"/>
                        <a:t>0</a:t>
                      </a:r>
                    </a:p>
                  </a:txBody>
                  <a:tcPr/>
                </a:tc>
                <a:tc>
                  <a:txBody>
                    <a:bodyPr/>
                    <a:lstStyle/>
                    <a:p>
                      <a:r>
                        <a:rPr lang="en-US" sz="1000"/>
                        <a:t>675815</a:t>
                      </a:r>
                    </a:p>
                  </a:txBody>
                  <a:tcPr/>
                </a:tc>
                <a:tc>
                  <a:txBody>
                    <a:bodyPr/>
                    <a:lstStyle/>
                    <a:p>
                      <a:r>
                        <a:rPr lang="en-US" sz="1000"/>
                        <a:t>01:19</a:t>
                      </a:r>
                    </a:p>
                  </a:txBody>
                  <a:tcPr/>
                </a:tc>
                <a:tc>
                  <a:txBody>
                    <a:bodyPr/>
                    <a:lstStyle/>
                    <a:p>
                      <a:r>
                        <a:rPr lang="en-US" sz="1000"/>
                        <a:t>18%</a:t>
                      </a:r>
                    </a:p>
                  </a:txBody>
                  <a:tcPr/>
                </a:tc>
                <a:tc>
                  <a:txBody>
                    <a:bodyPr/>
                    <a:lstStyle/>
                    <a:p>
                      <a:r>
                        <a:rPr lang="en-US" sz="1000"/>
                        <a:t>449574</a:t>
                      </a:r>
                    </a:p>
                  </a:txBody>
                  <a:tcPr/>
                </a:tc>
                <a:tc>
                  <a:txBody>
                    <a:bodyPr/>
                    <a:lstStyle/>
                    <a:p>
                      <a:r>
                        <a:rPr lang="en-US" sz="1000"/>
                        <a:t>6703</a:t>
                      </a:r>
                    </a:p>
                  </a:txBody>
                  <a:tcPr/>
                </a:tc>
                <a:tc>
                  <a:txBody>
                    <a:bodyPr/>
                    <a:lstStyle/>
                    <a:p>
                      <a:r>
                        <a:rPr lang="en-US" sz="1000"/>
                        <a:t>219538</a:t>
                      </a:r>
                    </a:p>
                  </a:txBody>
                  <a:tcPr/>
                </a:tc>
                <a:tc>
                  <a:txBody>
                    <a:bodyPr/>
                    <a:lstStyle/>
                    <a:p>
                      <a:r>
                        <a:rPr lang="en-US" sz="1000"/>
                        <a:t>1659783</a:t>
                      </a:r>
                    </a:p>
                  </a:txBody>
                  <a:tcPr/>
                </a:tc>
                <a:tc>
                  <a:txBody>
                    <a:bodyPr/>
                    <a:lstStyle/>
                    <a:p>
                      <a:r>
                        <a:rPr lang="en-US" sz="1000"/>
                        <a:t>11783</a:t>
                      </a:r>
                    </a:p>
                  </a:txBody>
                  <a:tcPr/>
                </a:tc>
                <a:tc>
                  <a:txBody>
                    <a:bodyPr/>
                    <a:lstStyle/>
                    <a:p>
                      <a:r>
                        <a:rPr lang="en-US" sz="1000"/>
                        <a:t>6947</a:t>
                      </a:r>
                    </a:p>
                  </a:txBody>
                  <a:tcPr/>
                </a:tc>
                <a:tc>
                  <a:txBody>
                    <a:bodyPr/>
                    <a:lstStyle/>
                    <a:p>
                      <a:r>
                        <a:rPr lang="en-US" sz="1000"/>
                        <a:t>2283</a:t>
                      </a:r>
                    </a:p>
                  </a:txBody>
                  <a:tcPr/>
                </a:tc>
                <a:extLst>
                  <a:ext uri="{0D108BD9-81ED-4DB2-BD59-A6C34878D82A}">
                    <a16:rowId xmlns:a16="http://schemas.microsoft.com/office/drawing/2014/main" val="2279032397"/>
                  </a:ext>
                </a:extLst>
              </a:tr>
              <a:tr h="370840">
                <a:tc>
                  <a:txBody>
                    <a:bodyPr/>
                    <a:lstStyle/>
                    <a:p>
                      <a:r>
                        <a:rPr lang="en-US" sz="1000"/>
                        <a:t>11.01.2017 11:47:48</a:t>
                      </a:r>
                    </a:p>
                  </a:txBody>
                  <a:tcPr/>
                </a:tc>
                <a:tc>
                  <a:txBody>
                    <a:bodyPr/>
                    <a:lstStyle/>
                    <a:p>
                      <a:r>
                        <a:rPr lang="en-US" sz="1000"/>
                        <a:t>154741</a:t>
                      </a:r>
                    </a:p>
                  </a:txBody>
                  <a:tcPr/>
                </a:tc>
                <a:tc>
                  <a:txBody>
                    <a:bodyPr/>
                    <a:lstStyle/>
                    <a:p>
                      <a:r>
                        <a:rPr lang="en-US" sz="1000"/>
                        <a:t>16</a:t>
                      </a:r>
                    </a:p>
                  </a:txBody>
                  <a:tcPr/>
                </a:tc>
                <a:tc>
                  <a:txBody>
                    <a:bodyPr/>
                    <a:lstStyle/>
                    <a:p>
                      <a:r>
                        <a:rPr lang="en-US" sz="1000"/>
                        <a:t>302665</a:t>
                      </a:r>
                    </a:p>
                  </a:txBody>
                  <a:tcPr/>
                </a:tc>
                <a:tc>
                  <a:txBody>
                    <a:bodyPr/>
                    <a:lstStyle/>
                    <a:p>
                      <a:r>
                        <a:rPr lang="en-US" sz="1000"/>
                        <a:t>01:05</a:t>
                      </a:r>
                    </a:p>
                  </a:txBody>
                  <a:tcPr/>
                </a:tc>
                <a:tc>
                  <a:txBody>
                    <a:bodyPr/>
                    <a:lstStyle/>
                    <a:p>
                      <a:r>
                        <a:rPr lang="en-US" sz="1000"/>
                        <a:t>19%</a:t>
                      </a:r>
                    </a:p>
                  </a:txBody>
                  <a:tcPr/>
                </a:tc>
                <a:tc>
                  <a:txBody>
                    <a:bodyPr/>
                    <a:lstStyle/>
                    <a:p>
                      <a:r>
                        <a:rPr lang="en-US" sz="1000"/>
                        <a:t>64626</a:t>
                      </a:r>
                    </a:p>
                  </a:txBody>
                  <a:tcPr/>
                </a:tc>
                <a:tc>
                  <a:txBody>
                    <a:bodyPr/>
                    <a:lstStyle/>
                    <a:p>
                      <a:r>
                        <a:rPr lang="en-US" sz="1000"/>
                        <a:t>38530</a:t>
                      </a:r>
                    </a:p>
                  </a:txBody>
                  <a:tcPr/>
                </a:tc>
                <a:tc>
                  <a:txBody>
                    <a:bodyPr/>
                    <a:lstStyle/>
                    <a:p>
                      <a:r>
                        <a:rPr lang="en-US" sz="1000"/>
                        <a:t>199509</a:t>
                      </a:r>
                    </a:p>
                  </a:txBody>
                  <a:tcPr/>
                </a:tc>
                <a:tc>
                  <a:txBody>
                    <a:bodyPr/>
                    <a:lstStyle/>
                    <a:p>
                      <a:r>
                        <a:rPr lang="en-US" sz="1000"/>
                        <a:t>859282</a:t>
                      </a:r>
                    </a:p>
                  </a:txBody>
                  <a:tcPr/>
                </a:tc>
                <a:tc>
                  <a:txBody>
                    <a:bodyPr/>
                    <a:lstStyle/>
                    <a:p>
                      <a:r>
                        <a:rPr lang="en-US" sz="1000"/>
                        <a:t>10689</a:t>
                      </a:r>
                    </a:p>
                  </a:txBody>
                  <a:tcPr/>
                </a:tc>
                <a:tc>
                  <a:txBody>
                    <a:bodyPr/>
                    <a:lstStyle/>
                    <a:p>
                      <a:r>
                        <a:rPr lang="en-US" sz="1000"/>
                        <a:t>1018</a:t>
                      </a:r>
                    </a:p>
                  </a:txBody>
                  <a:tcPr/>
                </a:tc>
                <a:tc>
                  <a:txBody>
                    <a:bodyPr/>
                    <a:lstStyle/>
                    <a:p>
                      <a:r>
                        <a:rPr lang="en-US" sz="1000"/>
                        <a:t>3640</a:t>
                      </a:r>
                    </a:p>
                  </a:txBody>
                  <a:tcPr/>
                </a:tc>
                <a:extLst>
                  <a:ext uri="{0D108BD9-81ED-4DB2-BD59-A6C34878D82A}">
                    <a16:rowId xmlns:a16="http://schemas.microsoft.com/office/drawing/2014/main" val="2632107856"/>
                  </a:ext>
                </a:extLst>
              </a:tr>
              <a:tr h="370840">
                <a:tc>
                  <a:txBody>
                    <a:bodyPr/>
                    <a:lstStyle/>
                    <a:p>
                      <a:r>
                        <a:rPr lang="en-US" sz="1000"/>
                        <a:t>06.01.2017 09:21:02</a:t>
                      </a:r>
                    </a:p>
                  </a:txBody>
                  <a:tcPr/>
                </a:tc>
                <a:tc>
                  <a:txBody>
                    <a:bodyPr/>
                    <a:lstStyle/>
                    <a:p>
                      <a:r>
                        <a:rPr lang="en-US" sz="1000"/>
                        <a:t>81117</a:t>
                      </a:r>
                    </a:p>
                  </a:txBody>
                  <a:tcPr/>
                </a:tc>
                <a:tc>
                  <a:txBody>
                    <a:bodyPr/>
                    <a:lstStyle/>
                    <a:p>
                      <a:r>
                        <a:rPr lang="en-US" sz="1000"/>
                        <a:t>2710</a:t>
                      </a:r>
                    </a:p>
                  </a:txBody>
                  <a:tcPr/>
                </a:tc>
                <a:tc>
                  <a:txBody>
                    <a:bodyPr/>
                    <a:lstStyle/>
                    <a:p>
                      <a:r>
                        <a:rPr lang="en-US" sz="1000"/>
                        <a:t>147274</a:t>
                      </a:r>
                    </a:p>
                  </a:txBody>
                  <a:tcPr/>
                </a:tc>
                <a:tc>
                  <a:txBody>
                    <a:bodyPr/>
                    <a:lstStyle/>
                    <a:p>
                      <a:r>
                        <a:rPr lang="en-US" sz="1000"/>
                        <a:t>01:02</a:t>
                      </a:r>
                    </a:p>
                  </a:txBody>
                  <a:tcPr/>
                </a:tc>
                <a:tc>
                  <a:txBody>
                    <a:bodyPr/>
                    <a:lstStyle/>
                    <a:p>
                      <a:r>
                        <a:rPr lang="en-US" sz="1000"/>
                        <a:t>13%</a:t>
                      </a:r>
                    </a:p>
                  </a:txBody>
                  <a:tcPr/>
                </a:tc>
                <a:tc>
                  <a:txBody>
                    <a:bodyPr/>
                    <a:lstStyle/>
                    <a:p>
                      <a:r>
                        <a:rPr lang="en-US" sz="1000"/>
                        <a:t>6381</a:t>
                      </a:r>
                    </a:p>
                  </a:txBody>
                  <a:tcPr/>
                </a:tc>
                <a:tc>
                  <a:txBody>
                    <a:bodyPr/>
                    <a:lstStyle/>
                    <a:p>
                      <a:r>
                        <a:rPr lang="en-US" sz="1000"/>
                        <a:t>36131</a:t>
                      </a:r>
                    </a:p>
                  </a:txBody>
                  <a:tcPr/>
                </a:tc>
                <a:tc>
                  <a:txBody>
                    <a:bodyPr/>
                    <a:lstStyle/>
                    <a:p>
                      <a:r>
                        <a:rPr lang="en-US" sz="1000"/>
                        <a:t>104762</a:t>
                      </a:r>
                    </a:p>
                  </a:txBody>
                  <a:tcPr/>
                </a:tc>
                <a:tc>
                  <a:txBody>
                    <a:bodyPr/>
                    <a:lstStyle/>
                    <a:p>
                      <a:r>
                        <a:rPr lang="en-US" sz="1000"/>
                        <a:t>669972</a:t>
                      </a:r>
                    </a:p>
                  </a:txBody>
                  <a:tcPr/>
                </a:tc>
                <a:tc>
                  <a:txBody>
                    <a:bodyPr/>
                    <a:lstStyle/>
                    <a:p>
                      <a:r>
                        <a:rPr lang="en-US" sz="1000"/>
                        <a:t>4546</a:t>
                      </a:r>
                    </a:p>
                  </a:txBody>
                  <a:tcPr/>
                </a:tc>
                <a:tc>
                  <a:txBody>
                    <a:bodyPr/>
                    <a:lstStyle/>
                    <a:p>
                      <a:r>
                        <a:rPr lang="en-US" sz="1000"/>
                        <a:t>402</a:t>
                      </a:r>
                    </a:p>
                  </a:txBody>
                  <a:tcPr/>
                </a:tc>
                <a:tc>
                  <a:txBody>
                    <a:bodyPr/>
                    <a:lstStyle/>
                    <a:p>
                      <a:r>
                        <a:rPr lang="en-US" sz="1000"/>
                        <a:t>719</a:t>
                      </a:r>
                    </a:p>
                  </a:txBody>
                  <a:tcPr/>
                </a:tc>
                <a:extLst>
                  <a:ext uri="{0D108BD9-81ED-4DB2-BD59-A6C34878D82A}">
                    <a16:rowId xmlns:a16="http://schemas.microsoft.com/office/drawing/2014/main" val="1847918551"/>
                  </a:ext>
                </a:extLst>
              </a:tr>
              <a:tr h="370840">
                <a:tc>
                  <a:txBody>
                    <a:bodyPr/>
                    <a:lstStyle/>
                    <a:p>
                      <a:r>
                        <a:rPr lang="en-US" sz="1000"/>
                        <a:t>28.08.2017 16:22:00</a:t>
                      </a:r>
                    </a:p>
                  </a:txBody>
                  <a:tcPr/>
                </a:tc>
                <a:tc>
                  <a:txBody>
                    <a:bodyPr/>
                    <a:lstStyle/>
                    <a:p>
                      <a:r>
                        <a:rPr lang="en-US" sz="1000"/>
                        <a:t>49257</a:t>
                      </a:r>
                    </a:p>
                  </a:txBody>
                  <a:tcPr/>
                </a:tc>
                <a:tc>
                  <a:txBody>
                    <a:bodyPr/>
                    <a:lstStyle/>
                    <a:p>
                      <a:r>
                        <a:rPr lang="en-US" sz="1000"/>
                        <a:t>0</a:t>
                      </a:r>
                    </a:p>
                  </a:txBody>
                  <a:tcPr/>
                </a:tc>
                <a:tc>
                  <a:txBody>
                    <a:bodyPr/>
                    <a:lstStyle/>
                    <a:p>
                      <a:r>
                        <a:rPr lang="en-US" sz="1000"/>
                        <a:t>95866</a:t>
                      </a:r>
                    </a:p>
                  </a:txBody>
                  <a:tcPr/>
                </a:tc>
                <a:tc>
                  <a:txBody>
                    <a:bodyPr/>
                    <a:lstStyle/>
                    <a:p>
                      <a:r>
                        <a:rPr lang="en-US" sz="1000"/>
                        <a:t>00:39</a:t>
                      </a:r>
                    </a:p>
                  </a:txBody>
                  <a:tcPr/>
                </a:tc>
                <a:tc>
                  <a:txBody>
                    <a:bodyPr/>
                    <a:lstStyle/>
                    <a:p>
                      <a:r>
                        <a:rPr lang="en-US" sz="1000"/>
                        <a:t>18%</a:t>
                      </a:r>
                    </a:p>
                  </a:txBody>
                  <a:tcPr/>
                </a:tc>
                <a:tc>
                  <a:txBody>
                    <a:bodyPr/>
                    <a:lstStyle/>
                    <a:p>
                      <a:r>
                        <a:rPr lang="en-US" sz="1000"/>
                        <a:t>75384</a:t>
                      </a:r>
                    </a:p>
                  </a:txBody>
                  <a:tcPr/>
                </a:tc>
                <a:tc>
                  <a:txBody>
                    <a:bodyPr/>
                    <a:lstStyle/>
                    <a:p>
                      <a:r>
                        <a:rPr lang="en-US" sz="1000"/>
                        <a:t>1293</a:t>
                      </a:r>
                    </a:p>
                  </a:txBody>
                  <a:tcPr/>
                </a:tc>
                <a:tc>
                  <a:txBody>
                    <a:bodyPr/>
                    <a:lstStyle/>
                    <a:p>
                      <a:r>
                        <a:rPr lang="en-US" sz="1000"/>
                        <a:t>19194</a:t>
                      </a:r>
                    </a:p>
                  </a:txBody>
                  <a:tcPr/>
                </a:tc>
                <a:tc>
                  <a:txBody>
                    <a:bodyPr/>
                    <a:lstStyle/>
                    <a:p>
                      <a:r>
                        <a:rPr lang="en-US" sz="1000"/>
                        <a:t>305473</a:t>
                      </a:r>
                    </a:p>
                  </a:txBody>
                  <a:tcPr/>
                </a:tc>
                <a:tc>
                  <a:txBody>
                    <a:bodyPr/>
                    <a:lstStyle/>
                    <a:p>
                      <a:r>
                        <a:rPr lang="en-US" sz="1000"/>
                        <a:t>1547</a:t>
                      </a:r>
                    </a:p>
                  </a:txBody>
                  <a:tcPr/>
                </a:tc>
                <a:tc>
                  <a:txBody>
                    <a:bodyPr/>
                    <a:lstStyle/>
                    <a:p>
                      <a:r>
                        <a:rPr lang="en-US" sz="1000"/>
                        <a:t>899</a:t>
                      </a:r>
                    </a:p>
                  </a:txBody>
                  <a:tcPr/>
                </a:tc>
                <a:tc>
                  <a:txBody>
                    <a:bodyPr/>
                    <a:lstStyle/>
                    <a:p>
                      <a:r>
                        <a:rPr lang="en-US" sz="1000"/>
                        <a:t>652</a:t>
                      </a:r>
                    </a:p>
                  </a:txBody>
                  <a:tcPr/>
                </a:tc>
                <a:extLst>
                  <a:ext uri="{0D108BD9-81ED-4DB2-BD59-A6C34878D82A}">
                    <a16:rowId xmlns:a16="http://schemas.microsoft.com/office/drawing/2014/main" val="2177336562"/>
                  </a:ext>
                </a:extLst>
              </a:tr>
            </a:tbl>
          </a:graphicData>
        </a:graphic>
      </p:graphicFrame>
      <p:sp>
        <p:nvSpPr>
          <p:cNvPr id="4" name="Text Placeholder 3">
            <a:extLst>
              <a:ext uri="{FF2B5EF4-FFF2-40B4-BE49-F238E27FC236}">
                <a16:creationId xmlns:a16="http://schemas.microsoft.com/office/drawing/2014/main" id="{02C97E7D-8194-49D7-84D5-71CF8BD42C11}"/>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389163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87922-89C0-41AE-8A79-FBCD7E865F33}"/>
              </a:ext>
            </a:extLst>
          </p:cNvPr>
          <p:cNvSpPr>
            <a:spLocks noGrp="1"/>
          </p:cNvSpPr>
          <p:nvPr>
            <p:ph type="title"/>
          </p:nvPr>
        </p:nvSpPr>
        <p:spPr/>
        <p:txBody>
          <a:bodyPr/>
          <a:lstStyle/>
          <a:p>
            <a:r>
              <a:rPr lang="en-US"/>
              <a:t>Eigene Post - Summe Interaktionen - 1 of 5</a:t>
            </a:r>
          </a:p>
        </p:txBody>
      </p:sp>
      <p:graphicFrame>
        <p:nvGraphicFramePr>
          <p:cNvPr id="5" name="Table Placeholder 4">
            <a:extLst>
              <a:ext uri="{FF2B5EF4-FFF2-40B4-BE49-F238E27FC236}">
                <a16:creationId xmlns:a16="http://schemas.microsoft.com/office/drawing/2014/main" id="{471B2A2E-4E71-4C83-B2C1-6B2607B26231}"/>
              </a:ext>
            </a:extLst>
          </p:cNvPr>
          <p:cNvGraphicFramePr>
            <a:graphicFrameLocks noGrp="1"/>
          </p:cNvGraphicFramePr>
          <p:nvPr>
            <p:ph type="tbl" sz="quarter" idx="13"/>
            <p:extLst>
              <p:ext uri="{D42A27DB-BD31-4B8C-83A1-F6EECF244321}">
                <p14:modId xmlns:p14="http://schemas.microsoft.com/office/powerpoint/2010/main" val="2973774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5707768"/>
                    </a:ext>
                  </a:extLst>
                </a:gridCol>
                <a:gridCol w="822960">
                  <a:extLst>
                    <a:ext uri="{9D8B030D-6E8A-4147-A177-3AD203B41FA5}">
                      <a16:colId xmlns:a16="http://schemas.microsoft.com/office/drawing/2014/main" val="2262916007"/>
                    </a:ext>
                  </a:extLst>
                </a:gridCol>
                <a:gridCol w="822960">
                  <a:extLst>
                    <a:ext uri="{9D8B030D-6E8A-4147-A177-3AD203B41FA5}">
                      <a16:colId xmlns:a16="http://schemas.microsoft.com/office/drawing/2014/main" val="2360725128"/>
                    </a:ext>
                  </a:extLst>
                </a:gridCol>
                <a:gridCol w="822960">
                  <a:extLst>
                    <a:ext uri="{9D8B030D-6E8A-4147-A177-3AD203B41FA5}">
                      <a16:colId xmlns:a16="http://schemas.microsoft.com/office/drawing/2014/main" val="3434014733"/>
                    </a:ext>
                  </a:extLst>
                </a:gridCol>
                <a:gridCol w="822960">
                  <a:extLst>
                    <a:ext uri="{9D8B030D-6E8A-4147-A177-3AD203B41FA5}">
                      <a16:colId xmlns:a16="http://schemas.microsoft.com/office/drawing/2014/main" val="4151739281"/>
                    </a:ext>
                  </a:extLst>
                </a:gridCol>
                <a:gridCol w="822960">
                  <a:extLst>
                    <a:ext uri="{9D8B030D-6E8A-4147-A177-3AD203B41FA5}">
                      <a16:colId xmlns:a16="http://schemas.microsoft.com/office/drawing/2014/main" val="1979189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21109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- 2017-04-25 14:34:50</a:t>
                      </a:r>
                      <a:r>
                        <a:rPr kumimoji="0" lang="de-DE" sz="1000" b="0" i="0" u="none" strike="noStrike" kern="1200" cap="none" spc="0" normalizeH="0" baseline="0" noProof="0">
                          <a:ln>
                            <a:noFill/>
                          </a:ln>
                          <a:solidFill>
                            <a:prstClr val="black"/>
                          </a:solidFill>
                          <a:effectLst/>
                          <a:uLnTx/>
                          <a:uFillTx/>
                          <a:latin typeface="+mn-lt"/>
                          <a:ea typeface="+mn-ea"/>
                          <a:cs typeface="+mn-cs"/>
                        </a:rPr>
                        <a:t>
Na, wer erinnert sich?
------------------------
Passend zu unserer NDR Debatte "Wer bestimmt, was Kinder lernen?" ➡ http://www.ndr.de/kultur/kulturdebatte/NDR-Debatte-Wer-bestimmt-was-Kinder-lernen,lernen122.html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36138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- 2017-01-11 11:47:48</a:t>
                      </a:r>
                      <a:r>
                        <a:rPr kumimoji="0" lang="de-DE" sz="1000" b="0" i="0" u="none" strike="noStrike" kern="1200" cap="none" spc="0" normalizeH="0" baseline="0" noProof="0">
                          <a:ln>
                            <a:noFill/>
                          </a:ln>
                          <a:solidFill>
                            <a:prstClr val="black"/>
                          </a:solidFill>
                          <a:effectLst/>
                          <a:uLnTx/>
                          <a:uFillTx/>
                          <a:latin typeface="+mn-lt"/>
                          <a:ea typeface="+mn-ea"/>
                          <a:cs typeface="+mn-cs"/>
                        </a:rPr>
                        <a:t>
Was stand da eigentlich vor der Elbphilharmonie? Die Geschichte des Kaispeichers.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036389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- 2016-09-03 18:05:12</a:t>
                      </a:r>
                      <a:r>
                        <a:rPr kumimoji="0" lang="de-DE" sz="1000" b="0" i="0" u="none" strike="noStrike" kern="1200" cap="none" spc="0" normalizeH="0" baseline="0" noProof="0">
                          <a:ln>
                            <a:noFill/>
                          </a:ln>
                          <a:solidFill>
                            <a:prstClr val="black"/>
                          </a:solidFill>
                          <a:effectLst/>
                          <a:uLnTx/>
                          <a:uFillTx/>
                          <a:latin typeface="+mn-lt"/>
                          <a:ea typeface="+mn-ea"/>
                          <a:cs typeface="+mn-cs"/>
                        </a:rPr>
                        <a:t>
Die Erwartungen waren so hoch, wie die Elbphilharmonie Hamburg selbst. Und jetzt? Die Musikerinnen und Musiker vom NDR Elbphilharmonie Orchester sind begeistert. Juhuu!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03000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- 2017-01-03 15:56:04</a:t>
                      </a:r>
                      <a:r>
                        <a:rPr kumimoji="0" lang="de-DE" sz="1000" b="0" i="0" u="none" strike="noStrike" kern="1200" cap="none" spc="0" normalizeH="0" baseline="0" noProof="0">
                          <a:ln>
                            <a:noFill/>
                          </a:ln>
                          <a:solidFill>
                            <a:prstClr val="black"/>
                          </a:solidFill>
                          <a:effectLst/>
                          <a:uLnTx/>
                          <a:uFillTx/>
                          <a:latin typeface="+mn-lt"/>
                          <a:ea typeface="+mn-ea"/>
                          <a:cs typeface="+mn-cs"/>
                        </a:rPr>
                        <a:t>
Falls Sie heute noch nichts zu lachen hatten: schauen Sie sich dieses Video an! Großes Improvisationskino.
(gesehen bei Classic FM)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772626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- 2017-07-18 14:00:00</a:t>
                      </a:r>
                      <a:r>
                        <a:rPr kumimoji="0" lang="de-DE" sz="1000" b="0" i="0" u="none" strike="noStrike" kern="1200" cap="none" spc="0" normalizeH="0" baseline="0" noProof="0">
                          <a:ln>
                            <a:noFill/>
                          </a:ln>
                          <a:solidFill>
                            <a:prstClr val="black"/>
                          </a:solidFill>
                          <a:effectLst/>
                          <a:uLnTx/>
                          <a:uFillTx/>
                          <a:latin typeface="+mn-lt"/>
                          <a:ea typeface="+mn-ea"/>
                          <a:cs typeface="+mn-cs"/>
                        </a:rPr>
                        <a:t>
Heute Abend im #ARDRadiofestival: die wunderbare Patricia Kopatchinskaja. Ab 20 Uhr ist das Thema "Saitensprünge"...😮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79119655"/>
                  </a:ext>
                </a:extLst>
              </a:tr>
            </a:tbl>
          </a:graphicData>
        </a:graphic>
      </p:graphicFrame>
      <p:sp>
        <p:nvSpPr>
          <p:cNvPr id="4" name="Text Placeholder 3">
            <a:extLst>
              <a:ext uri="{FF2B5EF4-FFF2-40B4-BE49-F238E27FC236}">
                <a16:creationId xmlns:a16="http://schemas.microsoft.com/office/drawing/2014/main" id="{EA10BBF0-E99F-4F90-88D1-174933652C75}"/>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29139504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CF24A-E973-47E9-A49B-F05AA85EFF5A}"/>
              </a:ext>
            </a:extLst>
          </p:cNvPr>
          <p:cNvSpPr>
            <a:spLocks noGrp="1"/>
          </p:cNvSpPr>
          <p:nvPr>
            <p:ph type="title"/>
          </p:nvPr>
        </p:nvSpPr>
        <p:spPr/>
        <p:txBody>
          <a:bodyPr/>
          <a:lstStyle/>
          <a:p>
            <a:r>
              <a:rPr lang="en-US"/>
              <a:t>Eigene Post - Summe Interaktionen - 2 of 5</a:t>
            </a:r>
          </a:p>
        </p:txBody>
      </p:sp>
      <p:graphicFrame>
        <p:nvGraphicFramePr>
          <p:cNvPr id="5" name="Table Placeholder 4">
            <a:extLst>
              <a:ext uri="{FF2B5EF4-FFF2-40B4-BE49-F238E27FC236}">
                <a16:creationId xmlns:a16="http://schemas.microsoft.com/office/drawing/2014/main" id="{7F58A0BF-15B3-43ED-B778-94F3E0DAF30C}"/>
              </a:ext>
            </a:extLst>
          </p:cNvPr>
          <p:cNvGraphicFramePr>
            <a:graphicFrameLocks noGrp="1"/>
          </p:cNvGraphicFramePr>
          <p:nvPr>
            <p:ph type="tbl" sz="quarter" idx="13"/>
            <p:extLst>
              <p:ext uri="{D42A27DB-BD31-4B8C-83A1-F6EECF244321}">
                <p14:modId xmlns:p14="http://schemas.microsoft.com/office/powerpoint/2010/main" val="4110071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24997763"/>
                    </a:ext>
                  </a:extLst>
                </a:gridCol>
                <a:gridCol w="822960">
                  <a:extLst>
                    <a:ext uri="{9D8B030D-6E8A-4147-A177-3AD203B41FA5}">
                      <a16:colId xmlns:a16="http://schemas.microsoft.com/office/drawing/2014/main" val="3785731082"/>
                    </a:ext>
                  </a:extLst>
                </a:gridCol>
                <a:gridCol w="822960">
                  <a:extLst>
                    <a:ext uri="{9D8B030D-6E8A-4147-A177-3AD203B41FA5}">
                      <a16:colId xmlns:a16="http://schemas.microsoft.com/office/drawing/2014/main" val="3301593598"/>
                    </a:ext>
                  </a:extLst>
                </a:gridCol>
                <a:gridCol w="822960">
                  <a:extLst>
                    <a:ext uri="{9D8B030D-6E8A-4147-A177-3AD203B41FA5}">
                      <a16:colId xmlns:a16="http://schemas.microsoft.com/office/drawing/2014/main" val="4223810504"/>
                    </a:ext>
                  </a:extLst>
                </a:gridCol>
                <a:gridCol w="822960">
                  <a:extLst>
                    <a:ext uri="{9D8B030D-6E8A-4147-A177-3AD203B41FA5}">
                      <a16:colId xmlns:a16="http://schemas.microsoft.com/office/drawing/2014/main" val="870955190"/>
                    </a:ext>
                  </a:extLst>
                </a:gridCol>
                <a:gridCol w="822960">
                  <a:extLst>
                    <a:ext uri="{9D8B030D-6E8A-4147-A177-3AD203B41FA5}">
                      <a16:colId xmlns:a16="http://schemas.microsoft.com/office/drawing/2014/main" val="162757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5993150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- 2016-12-25 23:16:45</a:t>
                      </a:r>
                      <a:r>
                        <a:rPr kumimoji="0" lang="de-DE" sz="1000" b="0" i="0" u="none" strike="noStrike" kern="1200" cap="none" spc="0" normalizeH="0" baseline="0" noProof="0">
                          <a:ln>
                            <a:noFill/>
                          </a:ln>
                          <a:solidFill>
                            <a:prstClr val="black"/>
                          </a:solidFill>
                          <a:effectLst/>
                          <a:uLnTx/>
                          <a:uFillTx/>
                          <a:latin typeface="+mn-lt"/>
                          <a:ea typeface="+mn-ea"/>
                          <a:cs typeface="+mn-cs"/>
                        </a:rPr>
                        <a:t>
Last Christmas... Wie traurig, Sänger George Michael ist gestorben.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7354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- 2017-04-05 06:15:00</a:t>
                      </a:r>
                      <a:r>
                        <a:rPr kumimoji="0" lang="de-DE" sz="1000" b="0" i="0" u="none" strike="noStrike" kern="1200" cap="none" spc="0" normalizeH="0" baseline="0" noProof="0">
                          <a:ln>
                            <a:noFill/>
                          </a:ln>
                          <a:solidFill>
                            <a:prstClr val="black"/>
                          </a:solidFill>
                          <a:effectLst/>
                          <a:uLnTx/>
                          <a:uFillTx/>
                          <a:latin typeface="+mn-lt"/>
                          <a:ea typeface="+mn-ea"/>
                          <a:cs typeface="+mn-cs"/>
                        </a:rPr>
                        <a:t>
Wir haben Alan Gilbert nach seinen Gedanken zu Donald Trump gefragt. Hier sind sie.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39048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- 2016-11-11 03:49:58</a:t>
                      </a:r>
                      <a:r>
                        <a:rPr kumimoji="0" lang="de-DE" sz="1000" b="0" i="0" u="none" strike="noStrike" kern="1200" cap="none" spc="0" normalizeH="0" baseline="0" noProof="0">
                          <a:ln>
                            <a:noFill/>
                          </a:ln>
                          <a:solidFill>
                            <a:prstClr val="black"/>
                          </a:solidFill>
                          <a:effectLst/>
                          <a:uLnTx/>
                          <a:uFillTx/>
                          <a:latin typeface="+mn-lt"/>
                          <a:ea typeface="+mn-ea"/>
                          <a:cs typeface="+mn-cs"/>
                        </a:rPr>
                        <a:t>
Ein trauriger Start in den Tag: der legendäre Sänger und Songwriter Leonard Cohen ist tot.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059595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- 2017-02-24 11:03:56</a:t>
                      </a:r>
                      <a:r>
                        <a:rPr kumimoji="0" lang="de-DE" sz="1000" b="0" i="0" u="none" strike="noStrike" kern="1200" cap="none" spc="0" normalizeH="0" baseline="0" noProof="0">
                          <a:ln>
                            <a:noFill/>
                          </a:ln>
                          <a:solidFill>
                            <a:prstClr val="black"/>
                          </a:solidFill>
                          <a:effectLst/>
                          <a:uLnTx/>
                          <a:uFillTx/>
                          <a:latin typeface="+mn-lt"/>
                          <a:ea typeface="+mn-ea"/>
                          <a:cs typeface="+mn-cs"/>
                        </a:rPr>
                        <a:t>
Ja, er war intelligent, geistreich und tiefgründig. Aber er war auch: so wahnsinnig lustig. Heute erscheint die Willemsen-Box mit den schönsten Erinnerungen aus "Willemsen legt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882223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- 2017-02-07 06:13:00</a:t>
                      </a:r>
                      <a:r>
                        <a:rPr kumimoji="0" lang="de-DE" sz="1000" b="0" i="0" u="none" strike="noStrike" kern="1200" cap="none" spc="0" normalizeH="0" baseline="0" noProof="0">
                          <a:ln>
                            <a:noFill/>
                          </a:ln>
                          <a:solidFill>
                            <a:prstClr val="black"/>
                          </a:solidFill>
                          <a:effectLst/>
                          <a:uLnTx/>
                          <a:uFillTx/>
                          <a:latin typeface="+mn-lt"/>
                          <a:ea typeface="+mn-ea"/>
                          <a:cs typeface="+mn-cs"/>
                        </a:rPr>
                        <a:t>
Heute vor einem Jahr ist Roger Willemsen gestorben. In 279 Folgen von "Willemsen legt auf" hat er bei uns Musik gespielt, die ihm am Herzen lag. Wir vermissen ihn als klugen Denker, eindrucksvollen Redner und herzensguten Menschen.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44338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- 2017-04-21 11:10:01</a:t>
                      </a:r>
                      <a:r>
                        <a:rPr kumimoji="0" lang="de-DE" sz="1000" b="0" i="0" u="none" strike="noStrike" kern="1200" cap="none" spc="0" normalizeH="0" baseline="0" noProof="0">
                          <a:ln>
                            <a:noFill/>
                          </a:ln>
                          <a:solidFill>
                            <a:prstClr val="black"/>
                          </a:solidFill>
                          <a:effectLst/>
                          <a:uLnTx/>
                          <a:uFillTx/>
                          <a:latin typeface="+mn-lt"/>
                          <a:ea typeface="+mn-ea"/>
                          <a:cs typeface="+mn-cs"/>
                        </a:rPr>
                        <a:t>
Wir lieben es einfach, wenn wir Besuch bekommen! Ganz besonders freut sich heute unsere Sound-Frau Franzi über dieses Ständchen von Rafael Aguirre.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14149581"/>
                  </a:ext>
                </a:extLst>
              </a:tr>
            </a:tbl>
          </a:graphicData>
        </a:graphic>
      </p:graphicFrame>
      <p:sp>
        <p:nvSpPr>
          <p:cNvPr id="4" name="Text Placeholder 3">
            <a:extLst>
              <a:ext uri="{FF2B5EF4-FFF2-40B4-BE49-F238E27FC236}">
                <a16:creationId xmlns:a16="http://schemas.microsoft.com/office/drawing/2014/main" id="{12E1D788-E077-4B68-9A69-230601696A70}"/>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3912472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7619EA-88B9-4B0B-B1D9-9086037534C2}"/>
              </a:ext>
            </a:extLst>
          </p:cNvPr>
          <p:cNvSpPr>
            <a:spLocks noGrp="1"/>
          </p:cNvSpPr>
          <p:nvPr>
            <p:ph type="title"/>
          </p:nvPr>
        </p:nvSpPr>
        <p:spPr/>
        <p:txBody>
          <a:bodyPr/>
          <a:lstStyle/>
          <a:p>
            <a:r>
              <a:rPr lang="en-US"/>
              <a:t>Eigene Post - Summe Interaktionen - 3 of 5</a:t>
            </a:r>
          </a:p>
        </p:txBody>
      </p:sp>
      <p:graphicFrame>
        <p:nvGraphicFramePr>
          <p:cNvPr id="5" name="Table Placeholder 4">
            <a:extLst>
              <a:ext uri="{FF2B5EF4-FFF2-40B4-BE49-F238E27FC236}">
                <a16:creationId xmlns:a16="http://schemas.microsoft.com/office/drawing/2014/main" id="{052E1B54-C5F2-4515-9608-34F74B8A5017}"/>
              </a:ext>
            </a:extLst>
          </p:cNvPr>
          <p:cNvGraphicFramePr>
            <a:graphicFrameLocks noGrp="1"/>
          </p:cNvGraphicFramePr>
          <p:nvPr>
            <p:ph type="tbl" sz="quarter" idx="13"/>
            <p:extLst>
              <p:ext uri="{D42A27DB-BD31-4B8C-83A1-F6EECF244321}">
                <p14:modId xmlns:p14="http://schemas.microsoft.com/office/powerpoint/2010/main" val="1293483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687929572"/>
                    </a:ext>
                  </a:extLst>
                </a:gridCol>
                <a:gridCol w="822960">
                  <a:extLst>
                    <a:ext uri="{9D8B030D-6E8A-4147-A177-3AD203B41FA5}">
                      <a16:colId xmlns:a16="http://schemas.microsoft.com/office/drawing/2014/main" val="3266663802"/>
                    </a:ext>
                  </a:extLst>
                </a:gridCol>
                <a:gridCol w="822960">
                  <a:extLst>
                    <a:ext uri="{9D8B030D-6E8A-4147-A177-3AD203B41FA5}">
                      <a16:colId xmlns:a16="http://schemas.microsoft.com/office/drawing/2014/main" val="1300180552"/>
                    </a:ext>
                  </a:extLst>
                </a:gridCol>
                <a:gridCol w="822960">
                  <a:extLst>
                    <a:ext uri="{9D8B030D-6E8A-4147-A177-3AD203B41FA5}">
                      <a16:colId xmlns:a16="http://schemas.microsoft.com/office/drawing/2014/main" val="4261759931"/>
                    </a:ext>
                  </a:extLst>
                </a:gridCol>
                <a:gridCol w="822960">
                  <a:extLst>
                    <a:ext uri="{9D8B030D-6E8A-4147-A177-3AD203B41FA5}">
                      <a16:colId xmlns:a16="http://schemas.microsoft.com/office/drawing/2014/main" val="3672547567"/>
                    </a:ext>
                  </a:extLst>
                </a:gridCol>
                <a:gridCol w="822960">
                  <a:extLst>
                    <a:ext uri="{9D8B030D-6E8A-4147-A177-3AD203B41FA5}">
                      <a16:colId xmlns:a16="http://schemas.microsoft.com/office/drawing/2014/main" val="2211543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632205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- 2016-11-23 18:53:17</a:t>
                      </a:r>
                      <a:r>
                        <a:rPr kumimoji="0" lang="de-DE" sz="1000" b="0" i="0" u="none" strike="noStrike" kern="1200" cap="none" spc="0" normalizeH="0" baseline="0" noProof="0">
                          <a:ln>
                            <a:noFill/>
                          </a:ln>
                          <a:solidFill>
                            <a:prstClr val="black"/>
                          </a:solidFill>
                          <a:effectLst/>
                          <a:uLnTx/>
                          <a:uFillTx/>
                          <a:latin typeface="+mn-lt"/>
                          <a:ea typeface="+mn-ea"/>
                          <a:cs typeface="+mn-cs"/>
                        </a:rPr>
                        <a:t>
Falls Sie sich auch manchmal in die analogen Zeiten zurückwünschen...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60809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- 2017-02-06 07:41:07</a:t>
                      </a:r>
                      <a:r>
                        <a:rPr kumimoji="0" lang="de-DE" sz="1000" b="0" i="0" u="none" strike="noStrike" kern="1200" cap="none" spc="0" normalizeH="0" baseline="0" noProof="0">
                          <a:ln>
                            <a:noFill/>
                          </a:ln>
                          <a:solidFill>
                            <a:prstClr val="black"/>
                          </a:solidFill>
                          <a:effectLst/>
                          <a:uLnTx/>
                          <a:uFillTx/>
                          <a:latin typeface="+mn-lt"/>
                          <a:ea typeface="+mn-ea"/>
                          <a:cs typeface="+mn-cs"/>
                        </a:rPr>
                        <a:t>
Morgen jährt sich Roger Willemsens Todestag zum ersten Mal. Wir erinnern an den großartigen Schriftsteller und Menschen - und lesen in "Am Morgen vorgelesen" seine letzte öffentliche Rede.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06581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- 2017-02-27 16:12:26</a:t>
                      </a:r>
                      <a:r>
                        <a:rPr kumimoji="0" lang="de-DE" sz="1000" b="0" i="0" u="none" strike="noStrike" kern="1200" cap="none" spc="0" normalizeH="0" baseline="0" noProof="0">
                          <a:ln>
                            <a:noFill/>
                          </a:ln>
                          <a:solidFill>
                            <a:prstClr val="black"/>
                          </a:solidFill>
                          <a:effectLst/>
                          <a:uLnTx/>
                          <a:uFillTx/>
                          <a:latin typeface="+mn-lt"/>
                          <a:ea typeface="+mn-ea"/>
                          <a:cs typeface="+mn-cs"/>
                        </a:rPr>
                        <a:t>
Freunde und Weggefährten von Roger Willemsen widmen dem musikbegeisterten Autoren, großen Denker und wunderbaren Menschen einen Abend des Erinnerns. Im St. Pauli Theater und ab 19:30 Uhr live auf NDR Kultur.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5334829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- 2016-12-06 09:09:27</a:t>
                      </a:r>
                      <a:r>
                        <a:rPr kumimoji="0" lang="de-DE" sz="1000" b="0" i="0" u="none" strike="noStrike" kern="1200" cap="none" spc="0" normalizeH="0" baseline="0" noProof="0">
                          <a:ln>
                            <a:noFill/>
                          </a:ln>
                          <a:solidFill>
                            <a:prstClr val="black"/>
                          </a:solidFill>
                          <a:effectLst/>
                          <a:uLnTx/>
                          <a:uFillTx/>
                          <a:latin typeface="+mn-lt"/>
                          <a:ea typeface="+mn-ea"/>
                          <a:cs typeface="+mn-cs"/>
                        </a:rPr>
                        <a:t>
Hoffentlich findet diese Aktion viele Nachahmer!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87709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- 2017-06-13 16:46:47</a:t>
                      </a:r>
                      <a:r>
                        <a:rPr kumimoji="0" lang="de-DE" sz="1000" b="0" i="0" u="none" strike="noStrike" kern="1200" cap="none" spc="0" normalizeH="0" baseline="0" noProof="0">
                          <a:ln>
                            <a:noFill/>
                          </a:ln>
                          <a:solidFill>
                            <a:prstClr val="black"/>
                          </a:solidFill>
                          <a:effectLst/>
                          <a:uLnTx/>
                          <a:uFillTx/>
                          <a:latin typeface="+mn-lt"/>
                          <a:ea typeface="+mn-ea"/>
                          <a:cs typeface="+mn-cs"/>
                        </a:rPr>
                        <a:t>
Das Praktische an Schlagzeugern: sie können auf allem und überall spielen. :) Der wunderbare Christoph Sietzen war heute bei uns zu Besuch - zum Interview und für ein bisschen Schlagzeugkunst.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41060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- 2017-06-28 10:32:21</a:t>
                      </a:r>
                      <a:r>
                        <a:rPr kumimoji="0" lang="en-US" sz="1000" b="0" i="0" u="none" strike="noStrike" kern="1200" cap="none" spc="0" normalizeH="0" baseline="0" noProof="0">
                          <a:ln>
                            <a:noFill/>
                          </a:ln>
                          <a:solidFill>
                            <a:prstClr val="black"/>
                          </a:solidFill>
                          <a:effectLst/>
                          <a:uLnTx/>
                          <a:uFillTx/>
                          <a:latin typeface="+mn-lt"/>
                          <a:ea typeface="+mn-ea"/>
                          <a:cs typeface="+mn-cs"/>
                        </a:rPr>
                        <a:t>
Tschüß, Mikael Nyqvist.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038329461"/>
                  </a:ext>
                </a:extLst>
              </a:tr>
            </a:tbl>
          </a:graphicData>
        </a:graphic>
      </p:graphicFrame>
      <p:sp>
        <p:nvSpPr>
          <p:cNvPr id="4" name="Text Placeholder 3">
            <a:extLst>
              <a:ext uri="{FF2B5EF4-FFF2-40B4-BE49-F238E27FC236}">
                <a16:creationId xmlns:a16="http://schemas.microsoft.com/office/drawing/2014/main" id="{64AE8F59-E893-4E8D-8354-F8608F1C2716}"/>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70341111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958B0-F45F-4D4E-A116-43255685F6CD}"/>
              </a:ext>
            </a:extLst>
          </p:cNvPr>
          <p:cNvSpPr>
            <a:spLocks noGrp="1"/>
          </p:cNvSpPr>
          <p:nvPr>
            <p:ph type="title"/>
          </p:nvPr>
        </p:nvSpPr>
        <p:spPr/>
        <p:txBody>
          <a:bodyPr/>
          <a:lstStyle/>
          <a:p>
            <a:r>
              <a:rPr lang="en-US"/>
              <a:t>Eigene Post - Summe Interaktionen - 4 of 5</a:t>
            </a:r>
          </a:p>
        </p:txBody>
      </p:sp>
      <p:graphicFrame>
        <p:nvGraphicFramePr>
          <p:cNvPr id="5" name="Table Placeholder 4">
            <a:extLst>
              <a:ext uri="{FF2B5EF4-FFF2-40B4-BE49-F238E27FC236}">
                <a16:creationId xmlns:a16="http://schemas.microsoft.com/office/drawing/2014/main" id="{07C8952A-5F09-435E-97BA-75D4BEE4200B}"/>
              </a:ext>
            </a:extLst>
          </p:cNvPr>
          <p:cNvGraphicFramePr>
            <a:graphicFrameLocks noGrp="1"/>
          </p:cNvGraphicFramePr>
          <p:nvPr>
            <p:ph type="tbl" sz="quarter" idx="13"/>
            <p:extLst>
              <p:ext uri="{D42A27DB-BD31-4B8C-83A1-F6EECF244321}">
                <p14:modId xmlns:p14="http://schemas.microsoft.com/office/powerpoint/2010/main" val="3342303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70864845"/>
                    </a:ext>
                  </a:extLst>
                </a:gridCol>
                <a:gridCol w="822960">
                  <a:extLst>
                    <a:ext uri="{9D8B030D-6E8A-4147-A177-3AD203B41FA5}">
                      <a16:colId xmlns:a16="http://schemas.microsoft.com/office/drawing/2014/main" val="2385523076"/>
                    </a:ext>
                  </a:extLst>
                </a:gridCol>
                <a:gridCol w="822960">
                  <a:extLst>
                    <a:ext uri="{9D8B030D-6E8A-4147-A177-3AD203B41FA5}">
                      <a16:colId xmlns:a16="http://schemas.microsoft.com/office/drawing/2014/main" val="1122104265"/>
                    </a:ext>
                  </a:extLst>
                </a:gridCol>
                <a:gridCol w="822960">
                  <a:extLst>
                    <a:ext uri="{9D8B030D-6E8A-4147-A177-3AD203B41FA5}">
                      <a16:colId xmlns:a16="http://schemas.microsoft.com/office/drawing/2014/main" val="1120875398"/>
                    </a:ext>
                  </a:extLst>
                </a:gridCol>
                <a:gridCol w="822960">
                  <a:extLst>
                    <a:ext uri="{9D8B030D-6E8A-4147-A177-3AD203B41FA5}">
                      <a16:colId xmlns:a16="http://schemas.microsoft.com/office/drawing/2014/main" val="85694688"/>
                    </a:ext>
                  </a:extLst>
                </a:gridCol>
                <a:gridCol w="822960">
                  <a:extLst>
                    <a:ext uri="{9D8B030D-6E8A-4147-A177-3AD203B41FA5}">
                      <a16:colId xmlns:a16="http://schemas.microsoft.com/office/drawing/2014/main" val="14776909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510406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- 2017-03-03 12:29:45</a:t>
                      </a:r>
                      <a:r>
                        <a:rPr kumimoji="0" lang="de-DE" sz="1000" b="0" i="0" u="none" strike="noStrike" kern="1200" cap="none" spc="0" normalizeH="0" baseline="0" noProof="0">
                          <a:ln>
                            <a:noFill/>
                          </a:ln>
                          <a:solidFill>
                            <a:prstClr val="black"/>
                          </a:solidFill>
                          <a:effectLst/>
                          <a:uLnTx/>
                          <a:uFillTx/>
                          <a:latin typeface="+mn-lt"/>
                          <a:ea typeface="+mn-ea"/>
                          <a:cs typeface="+mn-cs"/>
                        </a:rPr>
                        <a:t>
Islam und Feminismus - das muss kein Widerspruch sein. Kübra Gümüsay heute in unserem #Freitagsforum.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04085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- 2017-04-23 13:30:53</a:t>
                      </a:r>
                      <a:r>
                        <a:rPr kumimoji="0" lang="de-DE" sz="1000" b="0" i="0" u="none" strike="noStrike" kern="1200" cap="none" spc="0" normalizeH="0" baseline="0" noProof="0">
                          <a:ln>
                            <a:noFill/>
                          </a:ln>
                          <a:solidFill>
                            <a:prstClr val="black"/>
                          </a:solidFill>
                          <a:effectLst/>
                          <a:uLnTx/>
                          <a:uFillTx/>
                          <a:latin typeface="+mn-lt"/>
                          <a:ea typeface="+mn-ea"/>
                          <a:cs typeface="+mn-cs"/>
                        </a:rPr>
                        <a:t>
Die perfekte Sonntagsmusik kommt heute von Rafael Aguirre &lt;3</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06282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- 2016-12-27 10:24:26</a:t>
                      </a:r>
                      <a:r>
                        <a:rPr kumimoji="0" lang="de-DE" sz="1000" b="0" i="0" u="none" strike="noStrike" kern="1200" cap="none" spc="0" normalizeH="0" baseline="0" noProof="0">
                          <a:ln>
                            <a:noFill/>
                          </a:ln>
                          <a:solidFill>
                            <a:prstClr val="black"/>
                          </a:solidFill>
                          <a:effectLst/>
                          <a:uLnTx/>
                          <a:uFillTx/>
                          <a:latin typeface="+mn-lt"/>
                          <a:ea typeface="+mn-ea"/>
                          <a:cs typeface="+mn-cs"/>
                        </a:rPr>
                        <a:t>
Sie werden uns fehlen...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587106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- 2017-03-07 15:38:10</a:t>
                      </a:r>
                      <a:r>
                        <a:rPr kumimoji="0" lang="de-DE" sz="1000" b="0" i="0" u="none" strike="noStrike" kern="1200" cap="none" spc="0" normalizeH="0" baseline="0" noProof="0">
                          <a:ln>
                            <a:noFill/>
                          </a:ln>
                          <a:solidFill>
                            <a:prstClr val="black"/>
                          </a:solidFill>
                          <a:effectLst/>
                          <a:uLnTx/>
                          <a:uFillTx/>
                          <a:latin typeface="+mn-lt"/>
                          <a:ea typeface="+mn-ea"/>
                          <a:cs typeface="+mn-cs"/>
                        </a:rPr>
                        <a:t>
Welche Künstlerinnen dürfen morgen bei uns im Musikprogramm nicht fehlen? Schreiben Sie uns!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97158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- 2017-02-24 09:54:14</a:t>
                      </a:r>
                      <a:r>
                        <a:rPr kumimoji="0" lang="de-DE" sz="1000" b="0" i="0" u="none" strike="noStrike" kern="1200" cap="none" spc="0" normalizeH="0" baseline="0" noProof="0">
                          <a:ln>
                            <a:noFill/>
                          </a:ln>
                          <a:solidFill>
                            <a:prstClr val="black"/>
                          </a:solidFill>
                          <a:effectLst/>
                          <a:uLnTx/>
                          <a:uFillTx/>
                          <a:latin typeface="+mn-lt"/>
                          <a:ea typeface="+mn-ea"/>
                          <a:cs typeface="+mn-cs"/>
                        </a:rPr>
                        <a:t>
Wir brauchen dringend mehr Imame, die in Deutschland ausgebildet sind, sagt Mouhanad Khorchide. Sein Vorschlag: Religionslehrer als Teilzeit-Imame.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36326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- 2017-08-06 14:11:16</a:t>
                      </a:r>
                      <a:r>
                        <a:rPr kumimoji="0" lang="de-DE" sz="1000" b="0" i="0" u="none" strike="noStrike" kern="1200" cap="none" spc="0" normalizeH="0" baseline="0" noProof="0">
                          <a:ln>
                            <a:noFill/>
                          </a:ln>
                          <a:solidFill>
                            <a:prstClr val="black"/>
                          </a:solidFill>
                          <a:effectLst/>
                          <a:uLnTx/>
                          <a:uFillTx/>
                          <a:latin typeface="+mn-lt"/>
                          <a:ea typeface="+mn-ea"/>
                          <a:cs typeface="+mn-cs"/>
                        </a:rPr>
                        <a:t>
Die Ansage von "Die zwei Cousinen" ist ein Beispiel für ihren typisch  hanseatisch trockenen Humor: heute wäre Evelyn Hamann 75 Jahre alt geworden!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0657445"/>
                  </a:ext>
                </a:extLst>
              </a:tr>
            </a:tbl>
          </a:graphicData>
        </a:graphic>
      </p:graphicFrame>
      <p:sp>
        <p:nvSpPr>
          <p:cNvPr id="4" name="Text Placeholder 3">
            <a:extLst>
              <a:ext uri="{FF2B5EF4-FFF2-40B4-BE49-F238E27FC236}">
                <a16:creationId xmlns:a16="http://schemas.microsoft.com/office/drawing/2014/main" id="{239DC335-72BD-4C6A-983D-15DA463F10CE}"/>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5158641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E34A4-DD95-4CCA-BDEC-7B72A1C18A2F}"/>
              </a:ext>
            </a:extLst>
          </p:cNvPr>
          <p:cNvSpPr>
            <a:spLocks noGrp="1"/>
          </p:cNvSpPr>
          <p:nvPr>
            <p:ph type="title"/>
          </p:nvPr>
        </p:nvSpPr>
        <p:spPr/>
        <p:txBody>
          <a:bodyPr/>
          <a:lstStyle/>
          <a:p>
            <a:r>
              <a:rPr lang="en-US"/>
              <a:t>Eigene Post - Summe Interaktionen - 5 of 5</a:t>
            </a:r>
          </a:p>
        </p:txBody>
      </p:sp>
      <p:graphicFrame>
        <p:nvGraphicFramePr>
          <p:cNvPr id="5" name="Table Placeholder 4">
            <a:extLst>
              <a:ext uri="{FF2B5EF4-FFF2-40B4-BE49-F238E27FC236}">
                <a16:creationId xmlns:a16="http://schemas.microsoft.com/office/drawing/2014/main" id="{F8E84E52-5B65-46D4-87F5-22D26DD3295B}"/>
              </a:ext>
            </a:extLst>
          </p:cNvPr>
          <p:cNvGraphicFramePr>
            <a:graphicFrameLocks noGrp="1"/>
          </p:cNvGraphicFramePr>
          <p:nvPr>
            <p:ph type="tbl" sz="quarter" idx="13"/>
            <p:extLst>
              <p:ext uri="{D42A27DB-BD31-4B8C-83A1-F6EECF244321}">
                <p14:modId xmlns:p14="http://schemas.microsoft.com/office/powerpoint/2010/main" val="8005722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177470570"/>
                    </a:ext>
                  </a:extLst>
                </a:gridCol>
                <a:gridCol w="822960">
                  <a:extLst>
                    <a:ext uri="{9D8B030D-6E8A-4147-A177-3AD203B41FA5}">
                      <a16:colId xmlns:a16="http://schemas.microsoft.com/office/drawing/2014/main" val="3111930199"/>
                    </a:ext>
                  </a:extLst>
                </a:gridCol>
                <a:gridCol w="822960">
                  <a:extLst>
                    <a:ext uri="{9D8B030D-6E8A-4147-A177-3AD203B41FA5}">
                      <a16:colId xmlns:a16="http://schemas.microsoft.com/office/drawing/2014/main" val="428667204"/>
                    </a:ext>
                  </a:extLst>
                </a:gridCol>
                <a:gridCol w="822960">
                  <a:extLst>
                    <a:ext uri="{9D8B030D-6E8A-4147-A177-3AD203B41FA5}">
                      <a16:colId xmlns:a16="http://schemas.microsoft.com/office/drawing/2014/main" val="2898635117"/>
                    </a:ext>
                  </a:extLst>
                </a:gridCol>
                <a:gridCol w="822960">
                  <a:extLst>
                    <a:ext uri="{9D8B030D-6E8A-4147-A177-3AD203B41FA5}">
                      <a16:colId xmlns:a16="http://schemas.microsoft.com/office/drawing/2014/main" val="1107683159"/>
                    </a:ext>
                  </a:extLst>
                </a:gridCol>
                <a:gridCol w="822960">
                  <a:extLst>
                    <a:ext uri="{9D8B030D-6E8A-4147-A177-3AD203B41FA5}">
                      <a16:colId xmlns:a16="http://schemas.microsoft.com/office/drawing/2014/main" val="24539741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extLst>
                  <a:ext uri="{0D108BD9-81ED-4DB2-BD59-A6C34878D82A}">
                    <a16:rowId xmlns:a16="http://schemas.microsoft.com/office/drawing/2014/main" val="1611519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- 2016-10-13 10:52:10</a:t>
                      </a:r>
                      <a:r>
                        <a:rPr kumimoji="0" lang="en-US" sz="1000" b="0" i="0" u="none" strike="noStrike" kern="1200" cap="none" spc="0" normalizeH="0" baseline="0" noProof="0">
                          <a:ln>
                            <a:noFill/>
                          </a:ln>
                          <a:solidFill>
                            <a:prstClr val="black"/>
                          </a:solidFill>
                          <a:effectLst/>
                          <a:uLnTx/>
                          <a:uFillTx/>
                          <a:latin typeface="+mn-lt"/>
                          <a:ea typeface="+mn-ea"/>
                          <a:cs typeface="+mn-cs"/>
                        </a:rPr>
                        <a:t>
Träumen Sie sich nochmal zurück in die Sommernacht im Maschpark in Hannover und genießen Sie Verdis "La Traviata" als Open Air Oper in voller Länge: wir senden heute Abend die Aufzeichnung des großen NDR Klassik Open Airs mit Thomas Hampson, Marina Rebeka, FRANCESCO DEMURO und der NDR Radiophilharmonie. Ab 20 Uhr auf NDR Kultur.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54357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- 2017-07-31 11:51:10</a:t>
                      </a:r>
                      <a:r>
                        <a:rPr kumimoji="0" lang="de-DE" sz="1000" b="0" i="0" u="none" strike="noStrike" kern="1200" cap="none" spc="0" normalizeH="0" baseline="0" noProof="0">
                          <a:ln>
                            <a:noFill/>
                          </a:ln>
                          <a:solidFill>
                            <a:prstClr val="black"/>
                          </a:solidFill>
                          <a:effectLst/>
                          <a:uLnTx/>
                          <a:uFillTx/>
                          <a:latin typeface="+mn-lt"/>
                          <a:ea typeface="+mn-ea"/>
                          <a:cs typeface="+mn-cs"/>
                        </a:rPr>
                        <a:t>
In unserer Reihe "Alte Bücher - neu gelesen" nehmen wir alte Schätze in die Hand. Was finden Sie heute noch in ihren "alten" Lieblingsbüchern? Und welche sind das?
► Hier sind unsere: ndr.de/kultur/buch/altebuecherneugelesen108.html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0035434"/>
                  </a:ext>
                </a:extLst>
              </a:tr>
            </a:tbl>
          </a:graphicData>
        </a:graphic>
      </p:graphicFrame>
      <p:sp>
        <p:nvSpPr>
          <p:cNvPr id="4" name="Text Placeholder 3">
            <a:extLst>
              <a:ext uri="{FF2B5EF4-FFF2-40B4-BE49-F238E27FC236}">
                <a16:creationId xmlns:a16="http://schemas.microsoft.com/office/drawing/2014/main" id="{D355B3D2-BCA0-410F-B84B-1DF1F085E86A}"/>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63166020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F10466-E499-4793-A4F3-6D78743DECF2}"/>
              </a:ext>
            </a:extLst>
          </p:cNvPr>
          <p:cNvSpPr>
            <a:spLocks noGrp="1"/>
          </p:cNvSpPr>
          <p:nvPr>
            <p:ph type="title"/>
          </p:nvPr>
        </p:nvSpPr>
        <p:spPr/>
        <p:txBody>
          <a:bodyPr/>
          <a:lstStyle/>
          <a:p>
            <a:r>
              <a:rPr lang="en-US"/>
              <a:t>FB - Videos - Crossposts - Export - 1 of 7</a:t>
            </a:r>
          </a:p>
        </p:txBody>
      </p:sp>
      <p:graphicFrame>
        <p:nvGraphicFramePr>
          <p:cNvPr id="5" name="Table Placeholder 4">
            <a:extLst>
              <a:ext uri="{FF2B5EF4-FFF2-40B4-BE49-F238E27FC236}">
                <a16:creationId xmlns:a16="http://schemas.microsoft.com/office/drawing/2014/main" id="{A4918013-5A23-452F-ABA2-C357DBC7559A}"/>
              </a:ext>
            </a:extLst>
          </p:cNvPr>
          <p:cNvGraphicFramePr>
            <a:graphicFrameLocks noGrp="1"/>
          </p:cNvGraphicFramePr>
          <p:nvPr>
            <p:ph type="tbl" sz="quarter" idx="13"/>
            <p:extLst>
              <p:ext uri="{D42A27DB-BD31-4B8C-83A1-F6EECF244321}">
                <p14:modId xmlns:p14="http://schemas.microsoft.com/office/powerpoint/2010/main" val="7039978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761932133"/>
                    </a:ext>
                  </a:extLst>
                </a:gridCol>
                <a:gridCol w="493776">
                  <a:extLst>
                    <a:ext uri="{9D8B030D-6E8A-4147-A177-3AD203B41FA5}">
                      <a16:colId xmlns:a16="http://schemas.microsoft.com/office/drawing/2014/main" val="1275112749"/>
                    </a:ext>
                  </a:extLst>
                </a:gridCol>
                <a:gridCol w="411480">
                  <a:extLst>
                    <a:ext uri="{9D8B030D-6E8A-4147-A177-3AD203B41FA5}">
                      <a16:colId xmlns:a16="http://schemas.microsoft.com/office/drawing/2014/main" val="1074728356"/>
                    </a:ext>
                  </a:extLst>
                </a:gridCol>
                <a:gridCol w="411480">
                  <a:extLst>
                    <a:ext uri="{9D8B030D-6E8A-4147-A177-3AD203B41FA5}">
                      <a16:colId xmlns:a16="http://schemas.microsoft.com/office/drawing/2014/main" val="1856440656"/>
                    </a:ext>
                  </a:extLst>
                </a:gridCol>
                <a:gridCol w="246888">
                  <a:extLst>
                    <a:ext uri="{9D8B030D-6E8A-4147-A177-3AD203B41FA5}">
                      <a16:colId xmlns:a16="http://schemas.microsoft.com/office/drawing/2014/main" val="1106378536"/>
                    </a:ext>
                  </a:extLst>
                </a:gridCol>
                <a:gridCol w="658368">
                  <a:extLst>
                    <a:ext uri="{9D8B030D-6E8A-4147-A177-3AD203B41FA5}">
                      <a16:colId xmlns:a16="http://schemas.microsoft.com/office/drawing/2014/main" val="487214169"/>
                    </a:ext>
                  </a:extLst>
                </a:gridCol>
                <a:gridCol w="576072">
                  <a:extLst>
                    <a:ext uri="{9D8B030D-6E8A-4147-A177-3AD203B41FA5}">
                      <a16:colId xmlns:a16="http://schemas.microsoft.com/office/drawing/2014/main" val="1766272191"/>
                    </a:ext>
                  </a:extLst>
                </a:gridCol>
                <a:gridCol w="576072">
                  <a:extLst>
                    <a:ext uri="{9D8B030D-6E8A-4147-A177-3AD203B41FA5}">
                      <a16:colId xmlns:a16="http://schemas.microsoft.com/office/drawing/2014/main" val="285583532"/>
                    </a:ext>
                  </a:extLst>
                </a:gridCol>
                <a:gridCol w="411480">
                  <a:extLst>
                    <a:ext uri="{9D8B030D-6E8A-4147-A177-3AD203B41FA5}">
                      <a16:colId xmlns:a16="http://schemas.microsoft.com/office/drawing/2014/main" val="2300820155"/>
                    </a:ext>
                  </a:extLst>
                </a:gridCol>
                <a:gridCol w="658368">
                  <a:extLst>
                    <a:ext uri="{9D8B030D-6E8A-4147-A177-3AD203B41FA5}">
                      <a16:colId xmlns:a16="http://schemas.microsoft.com/office/drawing/2014/main" val="146701139"/>
                    </a:ext>
                  </a:extLst>
                </a:gridCol>
                <a:gridCol w="329184">
                  <a:extLst>
                    <a:ext uri="{9D8B030D-6E8A-4147-A177-3AD203B41FA5}">
                      <a16:colId xmlns:a16="http://schemas.microsoft.com/office/drawing/2014/main" val="2779556148"/>
                    </a:ext>
                  </a:extLst>
                </a:gridCol>
                <a:gridCol w="493776">
                  <a:extLst>
                    <a:ext uri="{9D8B030D-6E8A-4147-A177-3AD203B41FA5}">
                      <a16:colId xmlns:a16="http://schemas.microsoft.com/office/drawing/2014/main" val="2060879548"/>
                    </a:ext>
                  </a:extLst>
                </a:gridCol>
                <a:gridCol w="329184">
                  <a:extLst>
                    <a:ext uri="{9D8B030D-6E8A-4147-A177-3AD203B41FA5}">
                      <a16:colId xmlns:a16="http://schemas.microsoft.com/office/drawing/2014/main" val="37174620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890338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27.01.2017 16:09:12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1069848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682885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4129480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a:t>
                      </a:r>
                    </a:p>
                  </a:txBody>
                  <a:tcPr/>
                </a:tc>
                <a:extLst>
                  <a:ext uri="{0D108BD9-81ED-4DB2-BD59-A6C34878D82A}">
                    <a16:rowId xmlns:a16="http://schemas.microsoft.com/office/drawing/2014/main" val="18980380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25.04.2017 14:34:50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1659783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2283</a:t>
                      </a:r>
                    </a:p>
                  </a:txBody>
                  <a:tcPr/>
                </a:tc>
                <a:extLst>
                  <a:ext uri="{0D108BD9-81ED-4DB2-BD59-A6C34878D82A}">
                    <a16:rowId xmlns:a16="http://schemas.microsoft.com/office/drawing/2014/main" val="33982948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11.01.2017 11:47:48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3640</a:t>
                      </a:r>
                    </a:p>
                  </a:txBody>
                  <a:tcPr/>
                </a:tc>
                <a:extLst>
                  <a:ext uri="{0D108BD9-81ED-4DB2-BD59-A6C34878D82A}">
                    <a16:rowId xmlns:a16="http://schemas.microsoft.com/office/drawing/2014/main" val="15727688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06.01.2017 09:21:02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extLst>
                  <a:ext uri="{0D108BD9-81ED-4DB2-BD59-A6C34878D82A}">
                    <a16:rowId xmlns:a16="http://schemas.microsoft.com/office/drawing/2014/main" val="2226029639"/>
                  </a:ext>
                </a:extLst>
              </a:tr>
            </a:tbl>
          </a:graphicData>
        </a:graphic>
      </p:graphicFrame>
      <p:sp>
        <p:nvSpPr>
          <p:cNvPr id="4" name="Text Placeholder 3">
            <a:extLst>
              <a:ext uri="{FF2B5EF4-FFF2-40B4-BE49-F238E27FC236}">
                <a16:creationId xmlns:a16="http://schemas.microsoft.com/office/drawing/2014/main" id="{46E08410-B3BF-45FF-AF12-3FD7201C8F29}"/>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49689535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CB43B-2AA9-4CD2-AF6A-72BCC76C9352}"/>
              </a:ext>
            </a:extLst>
          </p:cNvPr>
          <p:cNvSpPr>
            <a:spLocks noGrp="1"/>
          </p:cNvSpPr>
          <p:nvPr>
            <p:ph type="title"/>
          </p:nvPr>
        </p:nvSpPr>
        <p:spPr/>
        <p:txBody>
          <a:bodyPr/>
          <a:lstStyle/>
          <a:p>
            <a:r>
              <a:rPr lang="en-US"/>
              <a:t>FB - Videos - Crossposts - Export - 2 of 7</a:t>
            </a:r>
          </a:p>
        </p:txBody>
      </p:sp>
      <p:graphicFrame>
        <p:nvGraphicFramePr>
          <p:cNvPr id="5" name="Table Placeholder 4">
            <a:extLst>
              <a:ext uri="{FF2B5EF4-FFF2-40B4-BE49-F238E27FC236}">
                <a16:creationId xmlns:a16="http://schemas.microsoft.com/office/drawing/2014/main" id="{70CA498A-5643-40A5-836E-AEDF1DF7AEA7}"/>
              </a:ext>
            </a:extLst>
          </p:cNvPr>
          <p:cNvGraphicFramePr>
            <a:graphicFrameLocks noGrp="1"/>
          </p:cNvGraphicFramePr>
          <p:nvPr>
            <p:ph type="tbl" sz="quarter" idx="13"/>
            <p:extLst>
              <p:ext uri="{D42A27DB-BD31-4B8C-83A1-F6EECF244321}">
                <p14:modId xmlns:p14="http://schemas.microsoft.com/office/powerpoint/2010/main" val="249865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204846502"/>
                    </a:ext>
                  </a:extLst>
                </a:gridCol>
                <a:gridCol w="493776">
                  <a:extLst>
                    <a:ext uri="{9D8B030D-6E8A-4147-A177-3AD203B41FA5}">
                      <a16:colId xmlns:a16="http://schemas.microsoft.com/office/drawing/2014/main" val="2742913576"/>
                    </a:ext>
                  </a:extLst>
                </a:gridCol>
                <a:gridCol w="411480">
                  <a:extLst>
                    <a:ext uri="{9D8B030D-6E8A-4147-A177-3AD203B41FA5}">
                      <a16:colId xmlns:a16="http://schemas.microsoft.com/office/drawing/2014/main" val="4146688508"/>
                    </a:ext>
                  </a:extLst>
                </a:gridCol>
                <a:gridCol w="411480">
                  <a:extLst>
                    <a:ext uri="{9D8B030D-6E8A-4147-A177-3AD203B41FA5}">
                      <a16:colId xmlns:a16="http://schemas.microsoft.com/office/drawing/2014/main" val="3361286329"/>
                    </a:ext>
                  </a:extLst>
                </a:gridCol>
                <a:gridCol w="246888">
                  <a:extLst>
                    <a:ext uri="{9D8B030D-6E8A-4147-A177-3AD203B41FA5}">
                      <a16:colId xmlns:a16="http://schemas.microsoft.com/office/drawing/2014/main" val="1509822904"/>
                    </a:ext>
                  </a:extLst>
                </a:gridCol>
                <a:gridCol w="658368">
                  <a:extLst>
                    <a:ext uri="{9D8B030D-6E8A-4147-A177-3AD203B41FA5}">
                      <a16:colId xmlns:a16="http://schemas.microsoft.com/office/drawing/2014/main" val="2446717148"/>
                    </a:ext>
                  </a:extLst>
                </a:gridCol>
                <a:gridCol w="576072">
                  <a:extLst>
                    <a:ext uri="{9D8B030D-6E8A-4147-A177-3AD203B41FA5}">
                      <a16:colId xmlns:a16="http://schemas.microsoft.com/office/drawing/2014/main" val="3543249411"/>
                    </a:ext>
                  </a:extLst>
                </a:gridCol>
                <a:gridCol w="576072">
                  <a:extLst>
                    <a:ext uri="{9D8B030D-6E8A-4147-A177-3AD203B41FA5}">
                      <a16:colId xmlns:a16="http://schemas.microsoft.com/office/drawing/2014/main" val="3933474375"/>
                    </a:ext>
                  </a:extLst>
                </a:gridCol>
                <a:gridCol w="411480">
                  <a:extLst>
                    <a:ext uri="{9D8B030D-6E8A-4147-A177-3AD203B41FA5}">
                      <a16:colId xmlns:a16="http://schemas.microsoft.com/office/drawing/2014/main" val="998144003"/>
                    </a:ext>
                  </a:extLst>
                </a:gridCol>
                <a:gridCol w="658368">
                  <a:extLst>
                    <a:ext uri="{9D8B030D-6E8A-4147-A177-3AD203B41FA5}">
                      <a16:colId xmlns:a16="http://schemas.microsoft.com/office/drawing/2014/main" val="385378365"/>
                    </a:ext>
                  </a:extLst>
                </a:gridCol>
                <a:gridCol w="329184">
                  <a:extLst>
                    <a:ext uri="{9D8B030D-6E8A-4147-A177-3AD203B41FA5}">
                      <a16:colId xmlns:a16="http://schemas.microsoft.com/office/drawing/2014/main" val="3310259992"/>
                    </a:ext>
                  </a:extLst>
                </a:gridCol>
                <a:gridCol w="493776">
                  <a:extLst>
                    <a:ext uri="{9D8B030D-6E8A-4147-A177-3AD203B41FA5}">
                      <a16:colId xmlns:a16="http://schemas.microsoft.com/office/drawing/2014/main" val="2652351534"/>
                    </a:ext>
                  </a:extLst>
                </a:gridCol>
                <a:gridCol w="329184">
                  <a:extLst>
                    <a:ext uri="{9D8B030D-6E8A-4147-A177-3AD203B41FA5}">
                      <a16:colId xmlns:a16="http://schemas.microsoft.com/office/drawing/2014/main" val="6067037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691984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28.08.2017 16:22:00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a:t>
                      </a:r>
                    </a:p>
                  </a:txBody>
                  <a:tcPr/>
                </a:tc>
                <a:extLst>
                  <a:ext uri="{0D108BD9-81ED-4DB2-BD59-A6C34878D82A}">
                    <a16:rowId xmlns:a16="http://schemas.microsoft.com/office/drawing/2014/main" val="446917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24.02.2017 11:03:56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extLst>
                  <a:ext uri="{0D108BD9-81ED-4DB2-BD59-A6C34878D82A}">
                    <a16:rowId xmlns:a16="http://schemas.microsoft.com/office/drawing/2014/main" val="434375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08.04.2017 08:06:26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685099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31.08.2017 16:23:17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extLst>
                  <a:ext uri="{0D108BD9-81ED-4DB2-BD59-A6C34878D82A}">
                    <a16:rowId xmlns:a16="http://schemas.microsoft.com/office/drawing/2014/main" val="4239104549"/>
                  </a:ext>
                </a:extLst>
              </a:tr>
            </a:tbl>
          </a:graphicData>
        </a:graphic>
      </p:graphicFrame>
      <p:sp>
        <p:nvSpPr>
          <p:cNvPr id="4" name="Text Placeholder 3">
            <a:extLst>
              <a:ext uri="{FF2B5EF4-FFF2-40B4-BE49-F238E27FC236}">
                <a16:creationId xmlns:a16="http://schemas.microsoft.com/office/drawing/2014/main" id="{C7E31947-91B4-4C66-A872-164CF93498B6}"/>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12483876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C8871C-64CF-4D3D-994B-220AC3E32844}"/>
              </a:ext>
            </a:extLst>
          </p:cNvPr>
          <p:cNvSpPr>
            <a:spLocks noGrp="1"/>
          </p:cNvSpPr>
          <p:nvPr>
            <p:ph type="title"/>
          </p:nvPr>
        </p:nvSpPr>
        <p:spPr/>
        <p:txBody>
          <a:bodyPr/>
          <a:lstStyle/>
          <a:p>
            <a:r>
              <a:rPr lang="en-US"/>
              <a:t>FB - Videos - Crossposts - Export - 3 of 7</a:t>
            </a:r>
          </a:p>
        </p:txBody>
      </p:sp>
      <p:graphicFrame>
        <p:nvGraphicFramePr>
          <p:cNvPr id="5" name="Table Placeholder 4">
            <a:extLst>
              <a:ext uri="{FF2B5EF4-FFF2-40B4-BE49-F238E27FC236}">
                <a16:creationId xmlns:a16="http://schemas.microsoft.com/office/drawing/2014/main" id="{EC82FCEB-88AA-4D59-ABE9-C6459E413CBD}"/>
              </a:ext>
            </a:extLst>
          </p:cNvPr>
          <p:cNvGraphicFramePr>
            <a:graphicFrameLocks noGrp="1"/>
          </p:cNvGraphicFramePr>
          <p:nvPr>
            <p:ph type="tbl" sz="quarter" idx="13"/>
            <p:extLst>
              <p:ext uri="{D42A27DB-BD31-4B8C-83A1-F6EECF244321}">
                <p14:modId xmlns:p14="http://schemas.microsoft.com/office/powerpoint/2010/main" val="18999363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114614274"/>
                    </a:ext>
                  </a:extLst>
                </a:gridCol>
                <a:gridCol w="493776">
                  <a:extLst>
                    <a:ext uri="{9D8B030D-6E8A-4147-A177-3AD203B41FA5}">
                      <a16:colId xmlns:a16="http://schemas.microsoft.com/office/drawing/2014/main" val="2855017787"/>
                    </a:ext>
                  </a:extLst>
                </a:gridCol>
                <a:gridCol w="411480">
                  <a:extLst>
                    <a:ext uri="{9D8B030D-6E8A-4147-A177-3AD203B41FA5}">
                      <a16:colId xmlns:a16="http://schemas.microsoft.com/office/drawing/2014/main" val="714256772"/>
                    </a:ext>
                  </a:extLst>
                </a:gridCol>
                <a:gridCol w="411480">
                  <a:extLst>
                    <a:ext uri="{9D8B030D-6E8A-4147-A177-3AD203B41FA5}">
                      <a16:colId xmlns:a16="http://schemas.microsoft.com/office/drawing/2014/main" val="3964096699"/>
                    </a:ext>
                  </a:extLst>
                </a:gridCol>
                <a:gridCol w="246888">
                  <a:extLst>
                    <a:ext uri="{9D8B030D-6E8A-4147-A177-3AD203B41FA5}">
                      <a16:colId xmlns:a16="http://schemas.microsoft.com/office/drawing/2014/main" val="3368253657"/>
                    </a:ext>
                  </a:extLst>
                </a:gridCol>
                <a:gridCol w="658368">
                  <a:extLst>
                    <a:ext uri="{9D8B030D-6E8A-4147-A177-3AD203B41FA5}">
                      <a16:colId xmlns:a16="http://schemas.microsoft.com/office/drawing/2014/main" val="3200991001"/>
                    </a:ext>
                  </a:extLst>
                </a:gridCol>
                <a:gridCol w="576072">
                  <a:extLst>
                    <a:ext uri="{9D8B030D-6E8A-4147-A177-3AD203B41FA5}">
                      <a16:colId xmlns:a16="http://schemas.microsoft.com/office/drawing/2014/main" val="3228522404"/>
                    </a:ext>
                  </a:extLst>
                </a:gridCol>
                <a:gridCol w="576072">
                  <a:extLst>
                    <a:ext uri="{9D8B030D-6E8A-4147-A177-3AD203B41FA5}">
                      <a16:colId xmlns:a16="http://schemas.microsoft.com/office/drawing/2014/main" val="1239483524"/>
                    </a:ext>
                  </a:extLst>
                </a:gridCol>
                <a:gridCol w="411480">
                  <a:extLst>
                    <a:ext uri="{9D8B030D-6E8A-4147-A177-3AD203B41FA5}">
                      <a16:colId xmlns:a16="http://schemas.microsoft.com/office/drawing/2014/main" val="3480053183"/>
                    </a:ext>
                  </a:extLst>
                </a:gridCol>
                <a:gridCol w="658368">
                  <a:extLst>
                    <a:ext uri="{9D8B030D-6E8A-4147-A177-3AD203B41FA5}">
                      <a16:colId xmlns:a16="http://schemas.microsoft.com/office/drawing/2014/main" val="4281862273"/>
                    </a:ext>
                  </a:extLst>
                </a:gridCol>
                <a:gridCol w="329184">
                  <a:extLst>
                    <a:ext uri="{9D8B030D-6E8A-4147-A177-3AD203B41FA5}">
                      <a16:colId xmlns:a16="http://schemas.microsoft.com/office/drawing/2014/main" val="1860602995"/>
                    </a:ext>
                  </a:extLst>
                </a:gridCol>
                <a:gridCol w="493776">
                  <a:extLst>
                    <a:ext uri="{9D8B030D-6E8A-4147-A177-3AD203B41FA5}">
                      <a16:colId xmlns:a16="http://schemas.microsoft.com/office/drawing/2014/main" val="634788721"/>
                    </a:ext>
                  </a:extLst>
                </a:gridCol>
                <a:gridCol w="329184">
                  <a:extLst>
                    <a:ext uri="{9D8B030D-6E8A-4147-A177-3AD203B41FA5}">
                      <a16:colId xmlns:a16="http://schemas.microsoft.com/office/drawing/2014/main" val="19610221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2168970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07.02.2017 09:01:32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169988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03.02.2017 16:07:39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715032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10.02.2017 15:38:38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27543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25.02.2017 07:02:06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3724755943"/>
                  </a:ext>
                </a:extLst>
              </a:tr>
            </a:tbl>
          </a:graphicData>
        </a:graphic>
      </p:graphicFrame>
      <p:sp>
        <p:nvSpPr>
          <p:cNvPr id="4" name="Text Placeholder 3">
            <a:extLst>
              <a:ext uri="{FF2B5EF4-FFF2-40B4-BE49-F238E27FC236}">
                <a16:creationId xmlns:a16="http://schemas.microsoft.com/office/drawing/2014/main" id="{E2267326-2DAC-4A09-975F-C9694F070E91}"/>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2119264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73B1A1-3123-4148-A3CB-5F94F7189BBE}"/>
              </a:ext>
            </a:extLst>
          </p:cNvPr>
          <p:cNvSpPr>
            <a:spLocks noGrp="1"/>
          </p:cNvSpPr>
          <p:nvPr>
            <p:ph type="title"/>
          </p:nvPr>
        </p:nvSpPr>
        <p:spPr/>
        <p:txBody>
          <a:bodyPr/>
          <a:lstStyle/>
          <a:p>
            <a:r>
              <a:rPr lang="en-US"/>
              <a:t>FB - Videos - Crossposts - Export - 4 of 7</a:t>
            </a:r>
          </a:p>
        </p:txBody>
      </p:sp>
      <p:graphicFrame>
        <p:nvGraphicFramePr>
          <p:cNvPr id="5" name="Table Placeholder 4">
            <a:extLst>
              <a:ext uri="{FF2B5EF4-FFF2-40B4-BE49-F238E27FC236}">
                <a16:creationId xmlns:a16="http://schemas.microsoft.com/office/drawing/2014/main" id="{40DCAB6F-15AC-428D-AF47-9FE560926B14}"/>
              </a:ext>
            </a:extLst>
          </p:cNvPr>
          <p:cNvGraphicFramePr>
            <a:graphicFrameLocks noGrp="1"/>
          </p:cNvGraphicFramePr>
          <p:nvPr>
            <p:ph type="tbl" sz="quarter" idx="13"/>
            <p:extLst>
              <p:ext uri="{D42A27DB-BD31-4B8C-83A1-F6EECF244321}">
                <p14:modId xmlns:p14="http://schemas.microsoft.com/office/powerpoint/2010/main" val="3482175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313249275"/>
                    </a:ext>
                  </a:extLst>
                </a:gridCol>
                <a:gridCol w="493776">
                  <a:extLst>
                    <a:ext uri="{9D8B030D-6E8A-4147-A177-3AD203B41FA5}">
                      <a16:colId xmlns:a16="http://schemas.microsoft.com/office/drawing/2014/main" val="3943159468"/>
                    </a:ext>
                  </a:extLst>
                </a:gridCol>
                <a:gridCol w="411480">
                  <a:extLst>
                    <a:ext uri="{9D8B030D-6E8A-4147-A177-3AD203B41FA5}">
                      <a16:colId xmlns:a16="http://schemas.microsoft.com/office/drawing/2014/main" val="1668734829"/>
                    </a:ext>
                  </a:extLst>
                </a:gridCol>
                <a:gridCol w="411480">
                  <a:extLst>
                    <a:ext uri="{9D8B030D-6E8A-4147-A177-3AD203B41FA5}">
                      <a16:colId xmlns:a16="http://schemas.microsoft.com/office/drawing/2014/main" val="1762858560"/>
                    </a:ext>
                  </a:extLst>
                </a:gridCol>
                <a:gridCol w="246888">
                  <a:extLst>
                    <a:ext uri="{9D8B030D-6E8A-4147-A177-3AD203B41FA5}">
                      <a16:colId xmlns:a16="http://schemas.microsoft.com/office/drawing/2014/main" val="3189991844"/>
                    </a:ext>
                  </a:extLst>
                </a:gridCol>
                <a:gridCol w="658368">
                  <a:extLst>
                    <a:ext uri="{9D8B030D-6E8A-4147-A177-3AD203B41FA5}">
                      <a16:colId xmlns:a16="http://schemas.microsoft.com/office/drawing/2014/main" val="1923202928"/>
                    </a:ext>
                  </a:extLst>
                </a:gridCol>
                <a:gridCol w="576072">
                  <a:extLst>
                    <a:ext uri="{9D8B030D-6E8A-4147-A177-3AD203B41FA5}">
                      <a16:colId xmlns:a16="http://schemas.microsoft.com/office/drawing/2014/main" val="585913647"/>
                    </a:ext>
                  </a:extLst>
                </a:gridCol>
                <a:gridCol w="576072">
                  <a:extLst>
                    <a:ext uri="{9D8B030D-6E8A-4147-A177-3AD203B41FA5}">
                      <a16:colId xmlns:a16="http://schemas.microsoft.com/office/drawing/2014/main" val="2983136964"/>
                    </a:ext>
                  </a:extLst>
                </a:gridCol>
                <a:gridCol w="411480">
                  <a:extLst>
                    <a:ext uri="{9D8B030D-6E8A-4147-A177-3AD203B41FA5}">
                      <a16:colId xmlns:a16="http://schemas.microsoft.com/office/drawing/2014/main" val="1954056809"/>
                    </a:ext>
                  </a:extLst>
                </a:gridCol>
                <a:gridCol w="658368">
                  <a:extLst>
                    <a:ext uri="{9D8B030D-6E8A-4147-A177-3AD203B41FA5}">
                      <a16:colId xmlns:a16="http://schemas.microsoft.com/office/drawing/2014/main" val="1723269215"/>
                    </a:ext>
                  </a:extLst>
                </a:gridCol>
                <a:gridCol w="329184">
                  <a:extLst>
                    <a:ext uri="{9D8B030D-6E8A-4147-A177-3AD203B41FA5}">
                      <a16:colId xmlns:a16="http://schemas.microsoft.com/office/drawing/2014/main" val="2125377962"/>
                    </a:ext>
                  </a:extLst>
                </a:gridCol>
                <a:gridCol w="493776">
                  <a:extLst>
                    <a:ext uri="{9D8B030D-6E8A-4147-A177-3AD203B41FA5}">
                      <a16:colId xmlns:a16="http://schemas.microsoft.com/office/drawing/2014/main" val="1162539156"/>
                    </a:ext>
                  </a:extLst>
                </a:gridCol>
                <a:gridCol w="329184">
                  <a:extLst>
                    <a:ext uri="{9D8B030D-6E8A-4147-A177-3AD203B41FA5}">
                      <a16:colId xmlns:a16="http://schemas.microsoft.com/office/drawing/2014/main" val="13318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310515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17.02.2017 15:50:23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274136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05.04.2017 06:15:00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extLst>
                  <a:ext uri="{0D108BD9-81ED-4DB2-BD59-A6C34878D82A}">
                    <a16:rowId xmlns:a16="http://schemas.microsoft.com/office/drawing/2014/main" val="2185189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27.08.2017 14:45:05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71875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715339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28.06.2017 14:24:26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2802735843"/>
                  </a:ext>
                </a:extLst>
              </a:tr>
            </a:tbl>
          </a:graphicData>
        </a:graphic>
      </p:graphicFrame>
      <p:sp>
        <p:nvSpPr>
          <p:cNvPr id="4" name="Text Placeholder 3">
            <a:extLst>
              <a:ext uri="{FF2B5EF4-FFF2-40B4-BE49-F238E27FC236}">
                <a16:creationId xmlns:a16="http://schemas.microsoft.com/office/drawing/2014/main" id="{B6A772EA-8065-4CB7-8F5B-C32022A9085D}"/>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421458044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4CA61-5B00-425A-B71C-66B239E7EAC4}"/>
              </a:ext>
            </a:extLst>
          </p:cNvPr>
          <p:cNvSpPr>
            <a:spLocks noGrp="1"/>
          </p:cNvSpPr>
          <p:nvPr>
            <p:ph type="title"/>
          </p:nvPr>
        </p:nvSpPr>
        <p:spPr/>
        <p:txBody>
          <a:bodyPr/>
          <a:lstStyle/>
          <a:p>
            <a:r>
              <a:rPr lang="en-US"/>
              <a:t>FB - Videos - Crossposts - Export - 5 of 7</a:t>
            </a:r>
          </a:p>
        </p:txBody>
      </p:sp>
      <p:graphicFrame>
        <p:nvGraphicFramePr>
          <p:cNvPr id="5" name="Table Placeholder 4">
            <a:extLst>
              <a:ext uri="{FF2B5EF4-FFF2-40B4-BE49-F238E27FC236}">
                <a16:creationId xmlns:a16="http://schemas.microsoft.com/office/drawing/2014/main" id="{137AA4A0-9576-4286-AB63-1A95D1CA473E}"/>
              </a:ext>
            </a:extLst>
          </p:cNvPr>
          <p:cNvGraphicFramePr>
            <a:graphicFrameLocks noGrp="1"/>
          </p:cNvGraphicFramePr>
          <p:nvPr>
            <p:ph type="tbl" sz="quarter" idx="13"/>
            <p:extLst>
              <p:ext uri="{D42A27DB-BD31-4B8C-83A1-F6EECF244321}">
                <p14:modId xmlns:p14="http://schemas.microsoft.com/office/powerpoint/2010/main" val="3398353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634353648"/>
                    </a:ext>
                  </a:extLst>
                </a:gridCol>
                <a:gridCol w="493776">
                  <a:extLst>
                    <a:ext uri="{9D8B030D-6E8A-4147-A177-3AD203B41FA5}">
                      <a16:colId xmlns:a16="http://schemas.microsoft.com/office/drawing/2014/main" val="3688966274"/>
                    </a:ext>
                  </a:extLst>
                </a:gridCol>
                <a:gridCol w="411480">
                  <a:extLst>
                    <a:ext uri="{9D8B030D-6E8A-4147-A177-3AD203B41FA5}">
                      <a16:colId xmlns:a16="http://schemas.microsoft.com/office/drawing/2014/main" val="409945859"/>
                    </a:ext>
                  </a:extLst>
                </a:gridCol>
                <a:gridCol w="411480">
                  <a:extLst>
                    <a:ext uri="{9D8B030D-6E8A-4147-A177-3AD203B41FA5}">
                      <a16:colId xmlns:a16="http://schemas.microsoft.com/office/drawing/2014/main" val="245067080"/>
                    </a:ext>
                  </a:extLst>
                </a:gridCol>
                <a:gridCol w="246888">
                  <a:extLst>
                    <a:ext uri="{9D8B030D-6E8A-4147-A177-3AD203B41FA5}">
                      <a16:colId xmlns:a16="http://schemas.microsoft.com/office/drawing/2014/main" val="3745085692"/>
                    </a:ext>
                  </a:extLst>
                </a:gridCol>
                <a:gridCol w="658368">
                  <a:extLst>
                    <a:ext uri="{9D8B030D-6E8A-4147-A177-3AD203B41FA5}">
                      <a16:colId xmlns:a16="http://schemas.microsoft.com/office/drawing/2014/main" val="668964520"/>
                    </a:ext>
                  </a:extLst>
                </a:gridCol>
                <a:gridCol w="576072">
                  <a:extLst>
                    <a:ext uri="{9D8B030D-6E8A-4147-A177-3AD203B41FA5}">
                      <a16:colId xmlns:a16="http://schemas.microsoft.com/office/drawing/2014/main" val="2115458214"/>
                    </a:ext>
                  </a:extLst>
                </a:gridCol>
                <a:gridCol w="576072">
                  <a:extLst>
                    <a:ext uri="{9D8B030D-6E8A-4147-A177-3AD203B41FA5}">
                      <a16:colId xmlns:a16="http://schemas.microsoft.com/office/drawing/2014/main" val="462715144"/>
                    </a:ext>
                  </a:extLst>
                </a:gridCol>
                <a:gridCol w="411480">
                  <a:extLst>
                    <a:ext uri="{9D8B030D-6E8A-4147-A177-3AD203B41FA5}">
                      <a16:colId xmlns:a16="http://schemas.microsoft.com/office/drawing/2014/main" val="3255544100"/>
                    </a:ext>
                  </a:extLst>
                </a:gridCol>
                <a:gridCol w="658368">
                  <a:extLst>
                    <a:ext uri="{9D8B030D-6E8A-4147-A177-3AD203B41FA5}">
                      <a16:colId xmlns:a16="http://schemas.microsoft.com/office/drawing/2014/main" val="1063797514"/>
                    </a:ext>
                  </a:extLst>
                </a:gridCol>
                <a:gridCol w="329184">
                  <a:extLst>
                    <a:ext uri="{9D8B030D-6E8A-4147-A177-3AD203B41FA5}">
                      <a16:colId xmlns:a16="http://schemas.microsoft.com/office/drawing/2014/main" val="1366883686"/>
                    </a:ext>
                  </a:extLst>
                </a:gridCol>
                <a:gridCol w="493776">
                  <a:extLst>
                    <a:ext uri="{9D8B030D-6E8A-4147-A177-3AD203B41FA5}">
                      <a16:colId xmlns:a16="http://schemas.microsoft.com/office/drawing/2014/main" val="1048496321"/>
                    </a:ext>
                  </a:extLst>
                </a:gridCol>
                <a:gridCol w="329184">
                  <a:extLst>
                    <a:ext uri="{9D8B030D-6E8A-4147-A177-3AD203B41FA5}">
                      <a16:colId xmlns:a16="http://schemas.microsoft.com/office/drawing/2014/main" val="34357203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546855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01.08.2017 15:00:00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68211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29.04.2017 17:51:06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extLst>
                  <a:ext uri="{0D108BD9-81ED-4DB2-BD59-A6C34878D82A}">
                    <a16:rowId xmlns:a16="http://schemas.microsoft.com/office/drawing/2014/main" val="3677730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29.08.2017 14:45:07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1059822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30.11.2016 17:12:07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3073896147"/>
                  </a:ext>
                </a:extLst>
              </a:tr>
            </a:tbl>
          </a:graphicData>
        </a:graphic>
      </p:graphicFrame>
      <p:sp>
        <p:nvSpPr>
          <p:cNvPr id="4" name="Text Placeholder 3">
            <a:extLst>
              <a:ext uri="{FF2B5EF4-FFF2-40B4-BE49-F238E27FC236}">
                <a16:creationId xmlns:a16="http://schemas.microsoft.com/office/drawing/2014/main" id="{9BEAA466-A5CB-49EA-AC06-477A0C8691EF}"/>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4672399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F2B56-9D0E-477B-A911-0136B00915B9}"/>
              </a:ext>
            </a:extLst>
          </p:cNvPr>
          <p:cNvSpPr>
            <a:spLocks noGrp="1"/>
          </p:cNvSpPr>
          <p:nvPr>
            <p:ph type="title"/>
          </p:nvPr>
        </p:nvSpPr>
        <p:spPr/>
        <p:txBody>
          <a:bodyPr/>
          <a:lstStyle/>
          <a:p>
            <a:r>
              <a:rPr lang="en-US"/>
              <a:t>FB - Videos - Crossposts - Export - 6 of 7</a:t>
            </a:r>
          </a:p>
        </p:txBody>
      </p:sp>
      <p:graphicFrame>
        <p:nvGraphicFramePr>
          <p:cNvPr id="5" name="Table Placeholder 4">
            <a:extLst>
              <a:ext uri="{FF2B5EF4-FFF2-40B4-BE49-F238E27FC236}">
                <a16:creationId xmlns:a16="http://schemas.microsoft.com/office/drawing/2014/main" id="{F87B5D6B-C56A-4CF8-8EA9-1690EEE29E1C}"/>
              </a:ext>
            </a:extLst>
          </p:cNvPr>
          <p:cNvGraphicFramePr>
            <a:graphicFrameLocks noGrp="1"/>
          </p:cNvGraphicFramePr>
          <p:nvPr>
            <p:ph type="tbl" sz="quarter" idx="13"/>
            <p:extLst>
              <p:ext uri="{D42A27DB-BD31-4B8C-83A1-F6EECF244321}">
                <p14:modId xmlns:p14="http://schemas.microsoft.com/office/powerpoint/2010/main" val="27455269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47250564"/>
                    </a:ext>
                  </a:extLst>
                </a:gridCol>
                <a:gridCol w="493776">
                  <a:extLst>
                    <a:ext uri="{9D8B030D-6E8A-4147-A177-3AD203B41FA5}">
                      <a16:colId xmlns:a16="http://schemas.microsoft.com/office/drawing/2014/main" val="2832565314"/>
                    </a:ext>
                  </a:extLst>
                </a:gridCol>
                <a:gridCol w="411480">
                  <a:extLst>
                    <a:ext uri="{9D8B030D-6E8A-4147-A177-3AD203B41FA5}">
                      <a16:colId xmlns:a16="http://schemas.microsoft.com/office/drawing/2014/main" val="3848037618"/>
                    </a:ext>
                  </a:extLst>
                </a:gridCol>
                <a:gridCol w="411480">
                  <a:extLst>
                    <a:ext uri="{9D8B030D-6E8A-4147-A177-3AD203B41FA5}">
                      <a16:colId xmlns:a16="http://schemas.microsoft.com/office/drawing/2014/main" val="3801843132"/>
                    </a:ext>
                  </a:extLst>
                </a:gridCol>
                <a:gridCol w="246888">
                  <a:extLst>
                    <a:ext uri="{9D8B030D-6E8A-4147-A177-3AD203B41FA5}">
                      <a16:colId xmlns:a16="http://schemas.microsoft.com/office/drawing/2014/main" val="2379160882"/>
                    </a:ext>
                  </a:extLst>
                </a:gridCol>
                <a:gridCol w="658368">
                  <a:extLst>
                    <a:ext uri="{9D8B030D-6E8A-4147-A177-3AD203B41FA5}">
                      <a16:colId xmlns:a16="http://schemas.microsoft.com/office/drawing/2014/main" val="2643607828"/>
                    </a:ext>
                  </a:extLst>
                </a:gridCol>
                <a:gridCol w="576072">
                  <a:extLst>
                    <a:ext uri="{9D8B030D-6E8A-4147-A177-3AD203B41FA5}">
                      <a16:colId xmlns:a16="http://schemas.microsoft.com/office/drawing/2014/main" val="3579436018"/>
                    </a:ext>
                  </a:extLst>
                </a:gridCol>
                <a:gridCol w="576072">
                  <a:extLst>
                    <a:ext uri="{9D8B030D-6E8A-4147-A177-3AD203B41FA5}">
                      <a16:colId xmlns:a16="http://schemas.microsoft.com/office/drawing/2014/main" val="2506608868"/>
                    </a:ext>
                  </a:extLst>
                </a:gridCol>
                <a:gridCol w="411480">
                  <a:extLst>
                    <a:ext uri="{9D8B030D-6E8A-4147-A177-3AD203B41FA5}">
                      <a16:colId xmlns:a16="http://schemas.microsoft.com/office/drawing/2014/main" val="1384868608"/>
                    </a:ext>
                  </a:extLst>
                </a:gridCol>
                <a:gridCol w="658368">
                  <a:extLst>
                    <a:ext uri="{9D8B030D-6E8A-4147-A177-3AD203B41FA5}">
                      <a16:colId xmlns:a16="http://schemas.microsoft.com/office/drawing/2014/main" val="3902802003"/>
                    </a:ext>
                  </a:extLst>
                </a:gridCol>
                <a:gridCol w="329184">
                  <a:extLst>
                    <a:ext uri="{9D8B030D-6E8A-4147-A177-3AD203B41FA5}">
                      <a16:colId xmlns:a16="http://schemas.microsoft.com/office/drawing/2014/main" val="3492351275"/>
                    </a:ext>
                  </a:extLst>
                </a:gridCol>
                <a:gridCol w="493776">
                  <a:extLst>
                    <a:ext uri="{9D8B030D-6E8A-4147-A177-3AD203B41FA5}">
                      <a16:colId xmlns:a16="http://schemas.microsoft.com/office/drawing/2014/main" val="2061072065"/>
                    </a:ext>
                  </a:extLst>
                </a:gridCol>
                <a:gridCol w="329184">
                  <a:extLst>
                    <a:ext uri="{9D8B030D-6E8A-4147-A177-3AD203B41FA5}">
                      <a16:colId xmlns:a16="http://schemas.microsoft.com/office/drawing/2014/main" val="35741480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6829674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03.08.2017 05:51:00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255879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29.07.2017 14:00:00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3700433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27.07.2017 17:20:00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488561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13.06.2017 16:46:47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1869190213"/>
                  </a:ext>
                </a:extLst>
              </a:tr>
            </a:tbl>
          </a:graphicData>
        </a:graphic>
      </p:graphicFrame>
      <p:sp>
        <p:nvSpPr>
          <p:cNvPr id="4" name="Text Placeholder 3">
            <a:extLst>
              <a:ext uri="{FF2B5EF4-FFF2-40B4-BE49-F238E27FC236}">
                <a16:creationId xmlns:a16="http://schemas.microsoft.com/office/drawing/2014/main" id="{B1AD7906-2098-49E5-AAF5-E95EE35449E2}"/>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34645057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A753F-FDA4-4B28-92F4-31DA48EC0A8C}"/>
              </a:ext>
            </a:extLst>
          </p:cNvPr>
          <p:cNvSpPr>
            <a:spLocks noGrp="1"/>
          </p:cNvSpPr>
          <p:nvPr>
            <p:ph type="title"/>
          </p:nvPr>
        </p:nvSpPr>
        <p:spPr/>
        <p:txBody>
          <a:bodyPr/>
          <a:lstStyle/>
          <a:p>
            <a:r>
              <a:rPr lang="en-US"/>
              <a:t>FB - Videos - Crossposts - Export - 7 of 7</a:t>
            </a:r>
          </a:p>
        </p:txBody>
      </p:sp>
      <p:graphicFrame>
        <p:nvGraphicFramePr>
          <p:cNvPr id="5" name="Table Placeholder 4">
            <a:extLst>
              <a:ext uri="{FF2B5EF4-FFF2-40B4-BE49-F238E27FC236}">
                <a16:creationId xmlns:a16="http://schemas.microsoft.com/office/drawing/2014/main" id="{D6DADB42-6DE5-4BDD-AC79-D7831FBDA5DC}"/>
              </a:ext>
            </a:extLst>
          </p:cNvPr>
          <p:cNvGraphicFramePr>
            <a:graphicFrameLocks noGrp="1"/>
          </p:cNvGraphicFramePr>
          <p:nvPr>
            <p:ph type="tbl" sz="quarter" idx="13"/>
            <p:extLst>
              <p:ext uri="{D42A27DB-BD31-4B8C-83A1-F6EECF244321}">
                <p14:modId xmlns:p14="http://schemas.microsoft.com/office/powerpoint/2010/main" val="1267698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19831141"/>
                    </a:ext>
                  </a:extLst>
                </a:gridCol>
                <a:gridCol w="493776">
                  <a:extLst>
                    <a:ext uri="{9D8B030D-6E8A-4147-A177-3AD203B41FA5}">
                      <a16:colId xmlns:a16="http://schemas.microsoft.com/office/drawing/2014/main" val="257561876"/>
                    </a:ext>
                  </a:extLst>
                </a:gridCol>
                <a:gridCol w="411480">
                  <a:extLst>
                    <a:ext uri="{9D8B030D-6E8A-4147-A177-3AD203B41FA5}">
                      <a16:colId xmlns:a16="http://schemas.microsoft.com/office/drawing/2014/main" val="3775628674"/>
                    </a:ext>
                  </a:extLst>
                </a:gridCol>
                <a:gridCol w="411480">
                  <a:extLst>
                    <a:ext uri="{9D8B030D-6E8A-4147-A177-3AD203B41FA5}">
                      <a16:colId xmlns:a16="http://schemas.microsoft.com/office/drawing/2014/main" val="3541935278"/>
                    </a:ext>
                  </a:extLst>
                </a:gridCol>
                <a:gridCol w="246888">
                  <a:extLst>
                    <a:ext uri="{9D8B030D-6E8A-4147-A177-3AD203B41FA5}">
                      <a16:colId xmlns:a16="http://schemas.microsoft.com/office/drawing/2014/main" val="854491134"/>
                    </a:ext>
                  </a:extLst>
                </a:gridCol>
                <a:gridCol w="658368">
                  <a:extLst>
                    <a:ext uri="{9D8B030D-6E8A-4147-A177-3AD203B41FA5}">
                      <a16:colId xmlns:a16="http://schemas.microsoft.com/office/drawing/2014/main" val="3189419002"/>
                    </a:ext>
                  </a:extLst>
                </a:gridCol>
                <a:gridCol w="576072">
                  <a:extLst>
                    <a:ext uri="{9D8B030D-6E8A-4147-A177-3AD203B41FA5}">
                      <a16:colId xmlns:a16="http://schemas.microsoft.com/office/drawing/2014/main" val="2011094453"/>
                    </a:ext>
                  </a:extLst>
                </a:gridCol>
                <a:gridCol w="576072">
                  <a:extLst>
                    <a:ext uri="{9D8B030D-6E8A-4147-A177-3AD203B41FA5}">
                      <a16:colId xmlns:a16="http://schemas.microsoft.com/office/drawing/2014/main" val="3350452858"/>
                    </a:ext>
                  </a:extLst>
                </a:gridCol>
                <a:gridCol w="411480">
                  <a:extLst>
                    <a:ext uri="{9D8B030D-6E8A-4147-A177-3AD203B41FA5}">
                      <a16:colId xmlns:a16="http://schemas.microsoft.com/office/drawing/2014/main" val="1119047416"/>
                    </a:ext>
                  </a:extLst>
                </a:gridCol>
                <a:gridCol w="658368">
                  <a:extLst>
                    <a:ext uri="{9D8B030D-6E8A-4147-A177-3AD203B41FA5}">
                      <a16:colId xmlns:a16="http://schemas.microsoft.com/office/drawing/2014/main" val="2574499301"/>
                    </a:ext>
                  </a:extLst>
                </a:gridCol>
                <a:gridCol w="329184">
                  <a:extLst>
                    <a:ext uri="{9D8B030D-6E8A-4147-A177-3AD203B41FA5}">
                      <a16:colId xmlns:a16="http://schemas.microsoft.com/office/drawing/2014/main" val="893409840"/>
                    </a:ext>
                  </a:extLst>
                </a:gridCol>
                <a:gridCol w="493776">
                  <a:extLst>
                    <a:ext uri="{9D8B030D-6E8A-4147-A177-3AD203B41FA5}">
                      <a16:colId xmlns:a16="http://schemas.microsoft.com/office/drawing/2014/main" val="439660236"/>
                    </a:ext>
                  </a:extLst>
                </a:gridCol>
                <a:gridCol w="329184">
                  <a:extLst>
                    <a:ext uri="{9D8B030D-6E8A-4147-A177-3AD203B41FA5}">
                      <a16:colId xmlns:a16="http://schemas.microsoft.com/office/drawing/2014/main" val="2959480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Page Owned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869208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21.04.2017 11:10:01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1258147185"/>
                  </a:ext>
                </a:extLst>
              </a:tr>
            </a:tbl>
          </a:graphicData>
        </a:graphic>
      </p:graphicFrame>
      <p:sp>
        <p:nvSpPr>
          <p:cNvPr id="4" name="Text Placeholder 3">
            <a:extLst>
              <a:ext uri="{FF2B5EF4-FFF2-40B4-BE49-F238E27FC236}">
                <a16:creationId xmlns:a16="http://schemas.microsoft.com/office/drawing/2014/main" id="{5168F97D-22A7-4355-8009-942207B8E35B}"/>
              </a:ext>
            </a:extLst>
          </p:cNvPr>
          <p:cNvSpPr>
            <a:spLocks noGrp="1"/>
          </p:cNvSpPr>
          <p:nvPr>
            <p:ph type="body" sz="quarter" idx="14"/>
          </p:nvPr>
        </p:nvSpPr>
        <p:spPr/>
        <p:txBody>
          <a:bodyPr/>
          <a:lstStyle/>
          <a:p>
            <a:r>
              <a:rPr lang="en-US"/>
              <a:t>01.09.2016 - 31.08.2017</a:t>
            </a:r>
          </a:p>
        </p:txBody>
      </p:sp>
    </p:spTree>
    <p:extLst>
      <p:ext uri="{BB962C8B-B14F-4D97-AF65-F5344CB8AC3E}">
        <p14:creationId xmlns:p14="http://schemas.microsoft.com/office/powerpoint/2010/main" val="260318745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2145</Words>
  <Application>Microsoft Office PowerPoint</Application>
  <PresentationFormat>On-screen Show (4:3)</PresentationFormat>
  <Paragraphs>1197</Paragraphs>
  <Slides>36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36</vt:i4>
      </vt:variant>
    </vt:vector>
  </HeadingPairs>
  <TitlesOfParts>
    <vt:vector size="39" baseType="lpstr">
      <vt:lpstr>Arial</vt:lpstr>
      <vt:lpstr>Calibri</vt:lpstr>
      <vt:lpstr>quintly_template</vt:lpstr>
      <vt:lpstr>Social Media - Evaluation - Facebook</vt:lpstr>
      <vt:lpstr>Profil - Potenz.Reichw.,Aktive Nutzer,I-Rate,Fans</vt:lpstr>
      <vt:lpstr>Profil - Fans</vt:lpstr>
      <vt:lpstr>Profil - Potenzielle Reichweite</vt:lpstr>
      <vt:lpstr>Profil - Aktive Nutzer</vt:lpstr>
      <vt:lpstr>Profil - Video-Starts ab 10 Sek.</vt:lpstr>
      <vt:lpstr>Profil - Durchschnitt Potenzi. Reichweite pro Tag</vt:lpstr>
      <vt:lpstr>Distributionstyp</vt:lpstr>
      <vt:lpstr>Distributionstyp - Tabelle</vt:lpstr>
      <vt:lpstr>Eigene Posts - Shares - Export</vt:lpstr>
      <vt:lpstr>Eigene Posts - Kommentare - Export - 1 of 2</vt:lpstr>
      <vt:lpstr>Eigene Posts - Kommentare - Export - 2 of 2</vt:lpstr>
      <vt:lpstr>Eigene Posts - Links - Export</vt:lpstr>
      <vt:lpstr>Facebook - Videostarts - Export</vt:lpstr>
      <vt:lpstr>Eigene Posts - Videostartrate - Export</vt:lpstr>
      <vt:lpstr>Eigene Posts - Videostartrate - Flop - Export</vt:lpstr>
      <vt:lpstr>Eigene Posts - Potenzielle Reichweite - Export</vt:lpstr>
      <vt:lpstr>Eigene Posts - Aktive Nutzer - Export</vt:lpstr>
      <vt:lpstr>Eigene Posts - I-Rate Aktive Nutzer - Export</vt:lpstr>
      <vt:lpstr>Eigene Posts - I-Rate Aktive Nutzer-Flop - Export - 1 of 3</vt:lpstr>
      <vt:lpstr>Eigene Posts - I-Rate Aktive Nutzer-Flop - Export - 2 of 3</vt:lpstr>
      <vt:lpstr>Eigene Posts - I-Rate Aktive Nutzer-Flop - Export - 3 of 3</vt:lpstr>
      <vt:lpstr>PowerPoint Presentation</vt:lpstr>
      <vt:lpstr>PowerPoint Presentation</vt:lpstr>
      <vt:lpstr>Eigene Post - Summe Interaktionen - 1 of 5</vt:lpstr>
      <vt:lpstr>Eigene Post - Summe Interaktionen - 2 of 5</vt:lpstr>
      <vt:lpstr>Eigene Post - Summe Interaktionen - 3 of 5</vt:lpstr>
      <vt:lpstr>Eigene Post - Summe Interaktionen - 4 of 5</vt:lpstr>
      <vt:lpstr>Eigene Post - Summe Interaktionen - 5 of 5</vt:lpstr>
      <vt:lpstr>FB - Videos - Crossposts - Export - 1 of 7</vt:lpstr>
      <vt:lpstr>FB - Videos - Crossposts - Export - 2 of 7</vt:lpstr>
      <vt:lpstr>FB - Videos - Crossposts - Export - 3 of 7</vt:lpstr>
      <vt:lpstr>FB - Videos - Crossposts - Export - 4 of 7</vt:lpstr>
      <vt:lpstr>FB - Videos - Crossposts - Export - 5 of 7</vt:lpstr>
      <vt:lpstr>FB - Videos - Crossposts - Export - 6 of 7</vt:lpstr>
      <vt:lpstr>FB - Videos - Crossposts - Export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 Evaluation - Facebook</dc:title>
  <dc:creator>Administrator</dc:creator>
  <cp:lastModifiedBy>Administrator</cp:lastModifiedBy>
  <cp:revision>1</cp:revision>
  <dcterms:created xsi:type="dcterms:W3CDTF">2017-09-04T10:09:17Z</dcterms:created>
  <dcterms:modified xsi:type="dcterms:W3CDTF">2017-09-04T10:11:00Z</dcterms:modified>
</cp:coreProperties>
</file>