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1"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9940</c:v>
                </c:pt>
                <c:pt idx="1">
                  <c:v>9983</c:v>
                </c:pt>
                <c:pt idx="2">
                  <c:v>10042</c:v>
                </c:pt>
                <c:pt idx="3">
                  <c:v>10118</c:v>
                </c:pt>
                <c:pt idx="4">
                  <c:v>10161</c:v>
                </c:pt>
                <c:pt idx="5">
                  <c:v>10168</c:v>
                </c:pt>
                <c:pt idx="6">
                  <c:v>10172</c:v>
                </c:pt>
                <c:pt idx="7">
                  <c:v>10178</c:v>
                </c:pt>
                <c:pt idx="8">
                  <c:v>10188</c:v>
                </c:pt>
                <c:pt idx="9">
                  <c:v>10192</c:v>
                </c:pt>
                <c:pt idx="10">
                  <c:v>10192</c:v>
                </c:pt>
                <c:pt idx="11">
                  <c:v>10199</c:v>
                </c:pt>
                <c:pt idx="12">
                  <c:v>10208</c:v>
                </c:pt>
                <c:pt idx="13">
                  <c:v>10214</c:v>
                </c:pt>
                <c:pt idx="14">
                  <c:v>10216</c:v>
                </c:pt>
                <c:pt idx="15">
                  <c:v>10219</c:v>
                </c:pt>
                <c:pt idx="16">
                  <c:v>10225</c:v>
                </c:pt>
                <c:pt idx="17">
                  <c:v>10231</c:v>
                </c:pt>
                <c:pt idx="18">
                  <c:v>10233</c:v>
                </c:pt>
                <c:pt idx="19">
                  <c:v>10240</c:v>
                </c:pt>
                <c:pt idx="20">
                  <c:v>10248</c:v>
                </c:pt>
                <c:pt idx="21">
                  <c:v>10256</c:v>
                </c:pt>
                <c:pt idx="22">
                  <c:v>10269</c:v>
                </c:pt>
                <c:pt idx="23">
                  <c:v>10277</c:v>
                </c:pt>
                <c:pt idx="24">
                  <c:v>10281</c:v>
                </c:pt>
                <c:pt idx="25">
                  <c:v>10291</c:v>
                </c:pt>
                <c:pt idx="26">
                  <c:v>10292</c:v>
                </c:pt>
                <c:pt idx="27">
                  <c:v>10302</c:v>
                </c:pt>
                <c:pt idx="28">
                  <c:v>10305</c:v>
                </c:pt>
                <c:pt idx="29">
                  <c:v>10306</c:v>
                </c:pt>
                <c:pt idx="30">
                  <c:v>10309</c:v>
                </c:pt>
                <c:pt idx="31">
                  <c:v>10315</c:v>
                </c:pt>
                <c:pt idx="32">
                  <c:v>10321</c:v>
                </c:pt>
                <c:pt idx="33">
                  <c:v>10324</c:v>
                </c:pt>
                <c:pt idx="34">
                  <c:v>10332</c:v>
                </c:pt>
                <c:pt idx="35">
                  <c:v>10338</c:v>
                </c:pt>
                <c:pt idx="36">
                  <c:v>10346</c:v>
                </c:pt>
                <c:pt idx="37">
                  <c:v>10351</c:v>
                </c:pt>
                <c:pt idx="38">
                  <c:v>10358</c:v>
                </c:pt>
                <c:pt idx="39">
                  <c:v>10365</c:v>
                </c:pt>
                <c:pt idx="40">
                  <c:v>10369</c:v>
                </c:pt>
                <c:pt idx="41">
                  <c:v>10458</c:v>
                </c:pt>
                <c:pt idx="42">
                  <c:v>10461</c:v>
                </c:pt>
                <c:pt idx="43">
                  <c:v>10471</c:v>
                </c:pt>
                <c:pt idx="44">
                  <c:v>10473</c:v>
                </c:pt>
                <c:pt idx="45">
                  <c:v>10478</c:v>
                </c:pt>
                <c:pt idx="46">
                  <c:v>10486</c:v>
                </c:pt>
                <c:pt idx="47">
                  <c:v>10495</c:v>
                </c:pt>
                <c:pt idx="48">
                  <c:v>10503</c:v>
                </c:pt>
                <c:pt idx="49">
                  <c:v>10512</c:v>
                </c:pt>
                <c:pt idx="50">
                  <c:v>10515</c:v>
                </c:pt>
                <c:pt idx="51">
                  <c:v>10522</c:v>
                </c:pt>
                <c:pt idx="52">
                  <c:v>10525</c:v>
                </c:pt>
                <c:pt idx="53">
                  <c:v>10540</c:v>
                </c:pt>
                <c:pt idx="54">
                  <c:v>10553</c:v>
                </c:pt>
                <c:pt idx="55">
                  <c:v>10562</c:v>
                </c:pt>
                <c:pt idx="56">
                  <c:v>10573</c:v>
                </c:pt>
                <c:pt idx="57">
                  <c:v>10582</c:v>
                </c:pt>
                <c:pt idx="58">
                  <c:v>10589</c:v>
                </c:pt>
                <c:pt idx="60">
                  <c:v>10607</c:v>
                </c:pt>
                <c:pt idx="61">
                  <c:v>10614</c:v>
                </c:pt>
                <c:pt idx="62">
                  <c:v>10618</c:v>
                </c:pt>
                <c:pt idx="63">
                  <c:v>10632</c:v>
                </c:pt>
                <c:pt idx="64">
                  <c:v>10634</c:v>
                </c:pt>
                <c:pt idx="65">
                  <c:v>10642</c:v>
                </c:pt>
                <c:pt idx="66">
                  <c:v>10653</c:v>
                </c:pt>
                <c:pt idx="67">
                  <c:v>10665</c:v>
                </c:pt>
                <c:pt idx="68">
                  <c:v>10676</c:v>
                </c:pt>
                <c:pt idx="69">
                  <c:v>10691</c:v>
                </c:pt>
                <c:pt idx="70">
                  <c:v>10704</c:v>
                </c:pt>
                <c:pt idx="71">
                  <c:v>10718</c:v>
                </c:pt>
                <c:pt idx="72">
                  <c:v>10723</c:v>
                </c:pt>
                <c:pt idx="73">
                  <c:v>10731</c:v>
                </c:pt>
                <c:pt idx="74">
                  <c:v>10742</c:v>
                </c:pt>
                <c:pt idx="75">
                  <c:v>10762</c:v>
                </c:pt>
                <c:pt idx="76">
                  <c:v>10769</c:v>
                </c:pt>
                <c:pt idx="77">
                  <c:v>10776</c:v>
                </c:pt>
                <c:pt idx="78">
                  <c:v>10789</c:v>
                </c:pt>
                <c:pt idx="79">
                  <c:v>10795</c:v>
                </c:pt>
                <c:pt idx="80">
                  <c:v>10797</c:v>
                </c:pt>
                <c:pt idx="81">
                  <c:v>10809</c:v>
                </c:pt>
                <c:pt idx="82">
                  <c:v>10816</c:v>
                </c:pt>
                <c:pt idx="83">
                  <c:v>10840</c:v>
                </c:pt>
                <c:pt idx="84">
                  <c:v>10854</c:v>
                </c:pt>
                <c:pt idx="85">
                  <c:v>10855</c:v>
                </c:pt>
                <c:pt idx="86">
                  <c:v>10862</c:v>
                </c:pt>
                <c:pt idx="87">
                  <c:v>10873</c:v>
                </c:pt>
                <c:pt idx="88">
                  <c:v>10886</c:v>
                </c:pt>
                <c:pt idx="89">
                  <c:v>10890</c:v>
                </c:pt>
                <c:pt idx="90">
                  <c:v>10893</c:v>
                </c:pt>
                <c:pt idx="91">
                  <c:v>10902</c:v>
                </c:pt>
                <c:pt idx="92">
                  <c:v>10903</c:v>
                </c:pt>
                <c:pt idx="93">
                  <c:v>10913</c:v>
                </c:pt>
                <c:pt idx="94">
                  <c:v>10920</c:v>
                </c:pt>
                <c:pt idx="95">
                  <c:v>10928</c:v>
                </c:pt>
                <c:pt idx="96">
                  <c:v>10937</c:v>
                </c:pt>
                <c:pt idx="97">
                  <c:v>10949</c:v>
                </c:pt>
                <c:pt idx="98">
                  <c:v>10957</c:v>
                </c:pt>
                <c:pt idx="99">
                  <c:v>10961</c:v>
                </c:pt>
                <c:pt idx="100">
                  <c:v>10968</c:v>
                </c:pt>
                <c:pt idx="101">
                  <c:v>10977</c:v>
                </c:pt>
                <c:pt idx="102">
                  <c:v>10982</c:v>
                </c:pt>
                <c:pt idx="103">
                  <c:v>10987</c:v>
                </c:pt>
                <c:pt idx="104">
                  <c:v>10995</c:v>
                </c:pt>
                <c:pt idx="105">
                  <c:v>11007</c:v>
                </c:pt>
                <c:pt idx="106">
                  <c:v>11022</c:v>
                </c:pt>
                <c:pt idx="107">
                  <c:v>11035</c:v>
                </c:pt>
                <c:pt idx="108">
                  <c:v>11049</c:v>
                </c:pt>
                <c:pt idx="109">
                  <c:v>11059</c:v>
                </c:pt>
                <c:pt idx="110">
                  <c:v>11069</c:v>
                </c:pt>
                <c:pt idx="111">
                  <c:v>11085</c:v>
                </c:pt>
                <c:pt idx="112">
                  <c:v>11092</c:v>
                </c:pt>
                <c:pt idx="113">
                  <c:v>11098</c:v>
                </c:pt>
                <c:pt idx="114">
                  <c:v>11104</c:v>
                </c:pt>
                <c:pt idx="115">
                  <c:v>11110</c:v>
                </c:pt>
                <c:pt idx="116">
                  <c:v>11114</c:v>
                </c:pt>
                <c:pt idx="117">
                  <c:v>11121</c:v>
                </c:pt>
                <c:pt idx="118">
                  <c:v>11132</c:v>
                </c:pt>
                <c:pt idx="120">
                  <c:v>11188</c:v>
                </c:pt>
                <c:pt idx="121">
                  <c:v>11218</c:v>
                </c:pt>
                <c:pt idx="122">
                  <c:v>11227</c:v>
                </c:pt>
                <c:pt idx="123">
                  <c:v>11234</c:v>
                </c:pt>
                <c:pt idx="124">
                  <c:v>11289</c:v>
                </c:pt>
                <c:pt idx="125">
                  <c:v>11345</c:v>
                </c:pt>
                <c:pt idx="126">
                  <c:v>11381</c:v>
                </c:pt>
                <c:pt idx="127">
                  <c:v>11411</c:v>
                </c:pt>
                <c:pt idx="128">
                  <c:v>11432</c:v>
                </c:pt>
                <c:pt idx="129">
                  <c:v>11465</c:v>
                </c:pt>
                <c:pt idx="130">
                  <c:v>11495</c:v>
                </c:pt>
                <c:pt idx="131">
                  <c:v>11546</c:v>
                </c:pt>
                <c:pt idx="132">
                  <c:v>11652</c:v>
                </c:pt>
                <c:pt idx="133">
                  <c:v>11689</c:v>
                </c:pt>
                <c:pt idx="134">
                  <c:v>11701</c:v>
                </c:pt>
                <c:pt idx="135">
                  <c:v>11710</c:v>
                </c:pt>
                <c:pt idx="136">
                  <c:v>11716</c:v>
                </c:pt>
                <c:pt idx="137">
                  <c:v>11728</c:v>
                </c:pt>
                <c:pt idx="138">
                  <c:v>11742</c:v>
                </c:pt>
                <c:pt idx="139">
                  <c:v>11751</c:v>
                </c:pt>
                <c:pt idx="140">
                  <c:v>11753</c:v>
                </c:pt>
                <c:pt idx="141">
                  <c:v>11755</c:v>
                </c:pt>
                <c:pt idx="142">
                  <c:v>11758</c:v>
                </c:pt>
                <c:pt idx="143">
                  <c:v>11765</c:v>
                </c:pt>
                <c:pt idx="144">
                  <c:v>11775</c:v>
                </c:pt>
                <c:pt idx="145">
                  <c:v>11788</c:v>
                </c:pt>
                <c:pt idx="146">
                  <c:v>11803</c:v>
                </c:pt>
                <c:pt idx="147">
                  <c:v>11817</c:v>
                </c:pt>
                <c:pt idx="148">
                  <c:v>11828</c:v>
                </c:pt>
                <c:pt idx="149">
                  <c:v>11840</c:v>
                </c:pt>
                <c:pt idx="150">
                  <c:v>11854</c:v>
                </c:pt>
                <c:pt idx="151">
                  <c:v>11861</c:v>
                </c:pt>
                <c:pt idx="152">
                  <c:v>11879</c:v>
                </c:pt>
                <c:pt idx="153">
                  <c:v>11902</c:v>
                </c:pt>
                <c:pt idx="154">
                  <c:v>11919</c:v>
                </c:pt>
                <c:pt idx="155">
                  <c:v>11933</c:v>
                </c:pt>
                <c:pt idx="156">
                  <c:v>11939</c:v>
                </c:pt>
                <c:pt idx="157">
                  <c:v>11951</c:v>
                </c:pt>
                <c:pt idx="158">
                  <c:v>11962</c:v>
                </c:pt>
                <c:pt idx="159">
                  <c:v>11980</c:v>
                </c:pt>
                <c:pt idx="160">
                  <c:v>11988</c:v>
                </c:pt>
                <c:pt idx="161">
                  <c:v>11992</c:v>
                </c:pt>
                <c:pt idx="162">
                  <c:v>12006</c:v>
                </c:pt>
                <c:pt idx="163">
                  <c:v>12014</c:v>
                </c:pt>
                <c:pt idx="164">
                  <c:v>12027</c:v>
                </c:pt>
                <c:pt idx="165">
                  <c:v>12035</c:v>
                </c:pt>
                <c:pt idx="166">
                  <c:v>12038</c:v>
                </c:pt>
                <c:pt idx="167">
                  <c:v>12054</c:v>
                </c:pt>
                <c:pt idx="168">
                  <c:v>12060</c:v>
                </c:pt>
                <c:pt idx="169">
                  <c:v>12069</c:v>
                </c:pt>
                <c:pt idx="170">
                  <c:v>12084</c:v>
                </c:pt>
                <c:pt idx="171">
                  <c:v>12097</c:v>
                </c:pt>
                <c:pt idx="172">
                  <c:v>12108</c:v>
                </c:pt>
                <c:pt idx="173">
                  <c:v>12127</c:v>
                </c:pt>
                <c:pt idx="174">
                  <c:v>12142</c:v>
                </c:pt>
                <c:pt idx="175">
                  <c:v>12153</c:v>
                </c:pt>
                <c:pt idx="176">
                  <c:v>12177</c:v>
                </c:pt>
                <c:pt idx="177">
                  <c:v>12200</c:v>
                </c:pt>
                <c:pt idx="178">
                  <c:v>12213</c:v>
                </c:pt>
                <c:pt idx="180">
                  <c:v>12263</c:v>
                </c:pt>
                <c:pt idx="181">
                  <c:v>12277</c:v>
                </c:pt>
                <c:pt idx="182">
                  <c:v>12292</c:v>
                </c:pt>
                <c:pt idx="183">
                  <c:v>12309</c:v>
                </c:pt>
                <c:pt idx="184">
                  <c:v>12323</c:v>
                </c:pt>
                <c:pt idx="185">
                  <c:v>12330</c:v>
                </c:pt>
                <c:pt idx="186">
                  <c:v>12342</c:v>
                </c:pt>
                <c:pt idx="187">
                  <c:v>12359</c:v>
                </c:pt>
                <c:pt idx="188">
                  <c:v>12370</c:v>
                </c:pt>
                <c:pt idx="189">
                  <c:v>12376</c:v>
                </c:pt>
                <c:pt idx="190">
                  <c:v>12383</c:v>
                </c:pt>
                <c:pt idx="191">
                  <c:v>12391</c:v>
                </c:pt>
                <c:pt idx="192">
                  <c:v>12392</c:v>
                </c:pt>
                <c:pt idx="193">
                  <c:v>12398</c:v>
                </c:pt>
                <c:pt idx="194">
                  <c:v>12403</c:v>
                </c:pt>
                <c:pt idx="195">
                  <c:v>12404</c:v>
                </c:pt>
                <c:pt idx="196">
                  <c:v>12406</c:v>
                </c:pt>
                <c:pt idx="197">
                  <c:v>12409</c:v>
                </c:pt>
                <c:pt idx="198">
                  <c:v>12415</c:v>
                </c:pt>
                <c:pt idx="199">
                  <c:v>12428</c:v>
                </c:pt>
                <c:pt idx="200">
                  <c:v>12436</c:v>
                </c:pt>
                <c:pt idx="201">
                  <c:v>12443</c:v>
                </c:pt>
                <c:pt idx="202">
                  <c:v>12449</c:v>
                </c:pt>
                <c:pt idx="203">
                  <c:v>12453</c:v>
                </c:pt>
                <c:pt idx="204">
                  <c:v>12457</c:v>
                </c:pt>
                <c:pt idx="205">
                  <c:v>12461</c:v>
                </c:pt>
                <c:pt idx="206">
                  <c:v>12464</c:v>
                </c:pt>
                <c:pt idx="207">
                  <c:v>12467</c:v>
                </c:pt>
                <c:pt idx="208">
                  <c:v>12472</c:v>
                </c:pt>
                <c:pt idx="209">
                  <c:v>12474</c:v>
                </c:pt>
                <c:pt idx="210">
                  <c:v>12484</c:v>
                </c:pt>
                <c:pt idx="211">
                  <c:v>12488</c:v>
                </c:pt>
                <c:pt idx="212">
                  <c:v>12493</c:v>
                </c:pt>
                <c:pt idx="213">
                  <c:v>12495</c:v>
                </c:pt>
                <c:pt idx="214">
                  <c:v>12504</c:v>
                </c:pt>
                <c:pt idx="215">
                  <c:v>12507</c:v>
                </c:pt>
                <c:pt idx="216">
                  <c:v>12511</c:v>
                </c:pt>
                <c:pt idx="217">
                  <c:v>12520</c:v>
                </c:pt>
                <c:pt idx="218">
                  <c:v>12536</c:v>
                </c:pt>
                <c:pt idx="219">
                  <c:v>12544</c:v>
                </c:pt>
                <c:pt idx="220">
                  <c:v>12550</c:v>
                </c:pt>
                <c:pt idx="221">
                  <c:v>12565</c:v>
                </c:pt>
                <c:pt idx="222">
                  <c:v>12573</c:v>
                </c:pt>
                <c:pt idx="223">
                  <c:v>12581</c:v>
                </c:pt>
                <c:pt idx="224">
                  <c:v>12586</c:v>
                </c:pt>
                <c:pt idx="225">
                  <c:v>12587</c:v>
                </c:pt>
                <c:pt idx="226">
                  <c:v>12588</c:v>
                </c:pt>
                <c:pt idx="227">
                  <c:v>12592</c:v>
                </c:pt>
                <c:pt idx="228">
                  <c:v>12603</c:v>
                </c:pt>
                <c:pt idx="229">
                  <c:v>12614</c:v>
                </c:pt>
                <c:pt idx="230">
                  <c:v>12623</c:v>
                </c:pt>
                <c:pt idx="231">
                  <c:v>12632</c:v>
                </c:pt>
                <c:pt idx="232">
                  <c:v>12663</c:v>
                </c:pt>
                <c:pt idx="233">
                  <c:v>12671</c:v>
                </c:pt>
                <c:pt idx="234">
                  <c:v>12704</c:v>
                </c:pt>
                <c:pt idx="235">
                  <c:v>12709</c:v>
                </c:pt>
                <c:pt idx="236">
                  <c:v>12741</c:v>
                </c:pt>
                <c:pt idx="237">
                  <c:v>12834</c:v>
                </c:pt>
                <c:pt idx="238">
                  <c:v>12862</c:v>
                </c:pt>
                <c:pt idx="240">
                  <c:v>12875</c:v>
                </c:pt>
                <c:pt idx="241">
                  <c:v>12884</c:v>
                </c:pt>
                <c:pt idx="242">
                  <c:v>12888</c:v>
                </c:pt>
                <c:pt idx="243">
                  <c:v>12898</c:v>
                </c:pt>
                <c:pt idx="244">
                  <c:v>12906</c:v>
                </c:pt>
                <c:pt idx="245">
                  <c:v>12909</c:v>
                </c:pt>
                <c:pt idx="246">
                  <c:v>12911</c:v>
                </c:pt>
                <c:pt idx="247">
                  <c:v>12915</c:v>
                </c:pt>
                <c:pt idx="248">
                  <c:v>12916</c:v>
                </c:pt>
                <c:pt idx="249">
                  <c:v>12921</c:v>
                </c:pt>
                <c:pt idx="250">
                  <c:v>12934</c:v>
                </c:pt>
                <c:pt idx="251">
                  <c:v>12934</c:v>
                </c:pt>
                <c:pt idx="252">
                  <c:v>12944</c:v>
                </c:pt>
                <c:pt idx="253">
                  <c:v>12954</c:v>
                </c:pt>
                <c:pt idx="254">
                  <c:v>12962</c:v>
                </c:pt>
                <c:pt idx="255">
                  <c:v>12969</c:v>
                </c:pt>
                <c:pt idx="256">
                  <c:v>12980</c:v>
                </c:pt>
                <c:pt idx="257">
                  <c:v>13024</c:v>
                </c:pt>
                <c:pt idx="258">
                  <c:v>13034</c:v>
                </c:pt>
                <c:pt idx="259">
                  <c:v>13048</c:v>
                </c:pt>
                <c:pt idx="260">
                  <c:v>13055</c:v>
                </c:pt>
                <c:pt idx="261">
                  <c:v>13063</c:v>
                </c:pt>
                <c:pt idx="262">
                  <c:v>13063</c:v>
                </c:pt>
                <c:pt idx="263">
                  <c:v>13067</c:v>
                </c:pt>
                <c:pt idx="264">
                  <c:v>13068</c:v>
                </c:pt>
                <c:pt idx="265">
                  <c:v>13071</c:v>
                </c:pt>
                <c:pt idx="266">
                  <c:v>13074</c:v>
                </c:pt>
                <c:pt idx="267">
                  <c:v>13073</c:v>
                </c:pt>
                <c:pt idx="268">
                  <c:v>13075</c:v>
                </c:pt>
                <c:pt idx="269">
                  <c:v>13077</c:v>
                </c:pt>
                <c:pt idx="270">
                  <c:v>13081</c:v>
                </c:pt>
                <c:pt idx="271">
                  <c:v>13088</c:v>
                </c:pt>
                <c:pt idx="272">
                  <c:v>13099</c:v>
                </c:pt>
                <c:pt idx="273">
                  <c:v>13097</c:v>
                </c:pt>
                <c:pt idx="274">
                  <c:v>13104</c:v>
                </c:pt>
                <c:pt idx="275">
                  <c:v>13104</c:v>
                </c:pt>
                <c:pt idx="276">
                  <c:v>13107</c:v>
                </c:pt>
                <c:pt idx="277">
                  <c:v>13113</c:v>
                </c:pt>
                <c:pt idx="278">
                  <c:v>13124</c:v>
                </c:pt>
                <c:pt idx="279">
                  <c:v>13135</c:v>
                </c:pt>
                <c:pt idx="280">
                  <c:v>13145</c:v>
                </c:pt>
                <c:pt idx="281">
                  <c:v>13151</c:v>
                </c:pt>
                <c:pt idx="282">
                  <c:v>13161</c:v>
                </c:pt>
                <c:pt idx="283">
                  <c:v>13170</c:v>
                </c:pt>
                <c:pt idx="284">
                  <c:v>13187</c:v>
                </c:pt>
                <c:pt idx="285">
                  <c:v>13208</c:v>
                </c:pt>
                <c:pt idx="286">
                  <c:v>13215</c:v>
                </c:pt>
                <c:pt idx="287">
                  <c:v>13224</c:v>
                </c:pt>
                <c:pt idx="288">
                  <c:v>13231</c:v>
                </c:pt>
                <c:pt idx="289">
                  <c:v>13234</c:v>
                </c:pt>
                <c:pt idx="290">
                  <c:v>13241</c:v>
                </c:pt>
                <c:pt idx="291">
                  <c:v>13249</c:v>
                </c:pt>
                <c:pt idx="292">
                  <c:v>13254</c:v>
                </c:pt>
                <c:pt idx="293">
                  <c:v>13257</c:v>
                </c:pt>
                <c:pt idx="294">
                  <c:v>13260</c:v>
                </c:pt>
                <c:pt idx="295">
                  <c:v>13269</c:v>
                </c:pt>
                <c:pt idx="296">
                  <c:v>13290</c:v>
                </c:pt>
                <c:pt idx="297">
                  <c:v>13295</c:v>
                </c:pt>
                <c:pt idx="298">
                  <c:v>13295</c:v>
                </c:pt>
                <c:pt idx="300">
                  <c:v>13318</c:v>
                </c:pt>
                <c:pt idx="301">
                  <c:v>13324</c:v>
                </c:pt>
                <c:pt idx="302">
                  <c:v>13330</c:v>
                </c:pt>
                <c:pt idx="303">
                  <c:v>13334</c:v>
                </c:pt>
                <c:pt idx="304">
                  <c:v>13345</c:v>
                </c:pt>
                <c:pt idx="305">
                  <c:v>13351</c:v>
                </c:pt>
                <c:pt idx="306">
                  <c:v>13363</c:v>
                </c:pt>
                <c:pt idx="307">
                  <c:v>13367</c:v>
                </c:pt>
                <c:pt idx="308">
                  <c:v>13372</c:v>
                </c:pt>
                <c:pt idx="309">
                  <c:v>13381</c:v>
                </c:pt>
                <c:pt idx="310">
                  <c:v>13384</c:v>
                </c:pt>
                <c:pt idx="311">
                  <c:v>13390</c:v>
                </c:pt>
                <c:pt idx="312">
                  <c:v>13393</c:v>
                </c:pt>
                <c:pt idx="313">
                  <c:v>13403</c:v>
                </c:pt>
                <c:pt idx="314">
                  <c:v>13412</c:v>
                </c:pt>
                <c:pt idx="315">
                  <c:v>13415</c:v>
                </c:pt>
                <c:pt idx="316">
                  <c:v>13423</c:v>
                </c:pt>
                <c:pt idx="317">
                  <c:v>13428</c:v>
                </c:pt>
                <c:pt idx="318">
                  <c:v>13437</c:v>
                </c:pt>
                <c:pt idx="319">
                  <c:v>13446</c:v>
                </c:pt>
                <c:pt idx="320">
                  <c:v>13462</c:v>
                </c:pt>
                <c:pt idx="321">
                  <c:v>13462</c:v>
                </c:pt>
                <c:pt idx="322">
                  <c:v>13467</c:v>
                </c:pt>
                <c:pt idx="323">
                  <c:v>13474</c:v>
                </c:pt>
                <c:pt idx="324">
                  <c:v>13488</c:v>
                </c:pt>
                <c:pt idx="325">
                  <c:v>13494</c:v>
                </c:pt>
                <c:pt idx="326">
                  <c:v>13501</c:v>
                </c:pt>
                <c:pt idx="327">
                  <c:v>13503</c:v>
                </c:pt>
                <c:pt idx="328">
                  <c:v>13513</c:v>
                </c:pt>
                <c:pt idx="329">
                  <c:v>13517</c:v>
                </c:pt>
                <c:pt idx="330">
                  <c:v>13522</c:v>
                </c:pt>
                <c:pt idx="331">
                  <c:v>13526</c:v>
                </c:pt>
                <c:pt idx="332">
                  <c:v>13530</c:v>
                </c:pt>
                <c:pt idx="333">
                  <c:v>13530</c:v>
                </c:pt>
                <c:pt idx="334">
                  <c:v>13535</c:v>
                </c:pt>
                <c:pt idx="335">
                  <c:v>13541</c:v>
                </c:pt>
                <c:pt idx="336">
                  <c:v>13549</c:v>
                </c:pt>
                <c:pt idx="337">
                  <c:v>13550</c:v>
                </c:pt>
                <c:pt idx="338">
                  <c:v>13555</c:v>
                </c:pt>
                <c:pt idx="339">
                  <c:v>13559</c:v>
                </c:pt>
                <c:pt idx="340">
                  <c:v>13565</c:v>
                </c:pt>
                <c:pt idx="341">
                  <c:v>13569</c:v>
                </c:pt>
                <c:pt idx="342">
                  <c:v>13571</c:v>
                </c:pt>
                <c:pt idx="343">
                  <c:v>13572</c:v>
                </c:pt>
                <c:pt idx="344">
                  <c:v>13576</c:v>
                </c:pt>
                <c:pt idx="345">
                  <c:v>13577</c:v>
                </c:pt>
                <c:pt idx="346">
                  <c:v>13579</c:v>
                </c:pt>
                <c:pt idx="347">
                  <c:v>13583</c:v>
                </c:pt>
                <c:pt idx="348">
                  <c:v>13586</c:v>
                </c:pt>
                <c:pt idx="349">
                  <c:v>13587</c:v>
                </c:pt>
                <c:pt idx="350">
                  <c:v>13593</c:v>
                </c:pt>
                <c:pt idx="351">
                  <c:v>13608</c:v>
                </c:pt>
                <c:pt idx="352">
                  <c:v>13613</c:v>
                </c:pt>
                <c:pt idx="353">
                  <c:v>13632</c:v>
                </c:pt>
                <c:pt idx="354">
                  <c:v>13656</c:v>
                </c:pt>
                <c:pt idx="355">
                  <c:v>13662</c:v>
                </c:pt>
                <c:pt idx="356">
                  <c:v>13666</c:v>
                </c:pt>
                <c:pt idx="357">
                  <c:v>13669</c:v>
                </c:pt>
                <c:pt idx="358">
                  <c:v>13673</c:v>
                </c:pt>
                <c:pt idx="360">
                  <c:v>13682</c:v>
                </c:pt>
                <c:pt idx="361">
                  <c:v>13685</c:v>
                </c:pt>
                <c:pt idx="362">
                  <c:v>13698</c:v>
                </c:pt>
                <c:pt idx="363">
                  <c:v>13706</c:v>
                </c:pt>
                <c:pt idx="364">
                  <c:v>13713</c:v>
                </c:pt>
              </c:numCache>
            </c:numRef>
          </c:val>
          <c:smooth val="0"/>
          <c:extLst>
            <c:ext xmlns:c16="http://schemas.microsoft.com/office/drawing/2014/chart" uri="{C3380CC4-5D6E-409C-BE32-E72D297353CC}">
              <c16:uniqueId val="{00000000-10F0-4E4D-B312-3DE52A3D0AF6}"/>
            </c:ext>
          </c:extLst>
        </c:ser>
        <c:dLbls>
          <c:showLegendKey val="0"/>
          <c:showVal val="0"/>
          <c:showCatName val="0"/>
          <c:showSerName val="0"/>
          <c:showPercent val="0"/>
          <c:showBubbleSize val="0"/>
        </c:dLbls>
        <c:smooth val="0"/>
        <c:axId val="242711288"/>
        <c:axId val="288469168"/>
      </c:lineChart>
      <c:catAx>
        <c:axId val="242711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69168"/>
        <c:crosses val="autoZero"/>
        <c:auto val="1"/>
        <c:lblAlgn val="ctr"/>
        <c:lblOffset val="100"/>
        <c:noMultiLvlLbl val="0"/>
      </c:catAx>
      <c:valAx>
        <c:axId val="28846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71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13510</c:v>
                </c:pt>
                <c:pt idx="1">
                  <c:v>20096</c:v>
                </c:pt>
                <c:pt idx="2">
                  <c:v>42074</c:v>
                </c:pt>
                <c:pt idx="3">
                  <c:v>61545</c:v>
                </c:pt>
                <c:pt idx="4">
                  <c:v>23072</c:v>
                </c:pt>
                <c:pt idx="5">
                  <c:v>11939</c:v>
                </c:pt>
                <c:pt idx="6">
                  <c:v>15732</c:v>
                </c:pt>
                <c:pt idx="7">
                  <c:v>6438</c:v>
                </c:pt>
                <c:pt idx="8">
                  <c:v>4607</c:v>
                </c:pt>
                <c:pt idx="9">
                  <c:v>2591</c:v>
                </c:pt>
                <c:pt idx="10">
                  <c:v>1643</c:v>
                </c:pt>
                <c:pt idx="11">
                  <c:v>2175</c:v>
                </c:pt>
                <c:pt idx="12">
                  <c:v>1956</c:v>
                </c:pt>
                <c:pt idx="13">
                  <c:v>2304</c:v>
                </c:pt>
                <c:pt idx="14">
                  <c:v>2155</c:v>
                </c:pt>
                <c:pt idx="15">
                  <c:v>2155</c:v>
                </c:pt>
                <c:pt idx="16">
                  <c:v>764</c:v>
                </c:pt>
                <c:pt idx="17">
                  <c:v>992</c:v>
                </c:pt>
                <c:pt idx="18">
                  <c:v>5218</c:v>
                </c:pt>
                <c:pt idx="19">
                  <c:v>15678</c:v>
                </c:pt>
                <c:pt idx="20">
                  <c:v>8015</c:v>
                </c:pt>
                <c:pt idx="21">
                  <c:v>5869</c:v>
                </c:pt>
                <c:pt idx="22">
                  <c:v>5542</c:v>
                </c:pt>
                <c:pt idx="23">
                  <c:v>11637</c:v>
                </c:pt>
                <c:pt idx="24">
                  <c:v>4203</c:v>
                </c:pt>
                <c:pt idx="25">
                  <c:v>7449</c:v>
                </c:pt>
                <c:pt idx="26">
                  <c:v>7371</c:v>
                </c:pt>
                <c:pt idx="27">
                  <c:v>3920</c:v>
                </c:pt>
                <c:pt idx="28">
                  <c:v>3019</c:v>
                </c:pt>
                <c:pt idx="29">
                  <c:v>4588</c:v>
                </c:pt>
                <c:pt idx="30">
                  <c:v>3636</c:v>
                </c:pt>
                <c:pt idx="31">
                  <c:v>3948</c:v>
                </c:pt>
                <c:pt idx="32">
                  <c:v>5976</c:v>
                </c:pt>
                <c:pt idx="33">
                  <c:v>10641</c:v>
                </c:pt>
                <c:pt idx="34">
                  <c:v>10689</c:v>
                </c:pt>
                <c:pt idx="35">
                  <c:v>6314</c:v>
                </c:pt>
                <c:pt idx="36">
                  <c:v>4061</c:v>
                </c:pt>
                <c:pt idx="37">
                  <c:v>3235</c:v>
                </c:pt>
                <c:pt idx="38">
                  <c:v>2993</c:v>
                </c:pt>
                <c:pt idx="39">
                  <c:v>4399</c:v>
                </c:pt>
                <c:pt idx="40">
                  <c:v>4626</c:v>
                </c:pt>
                <c:pt idx="41">
                  <c:v>4267</c:v>
                </c:pt>
                <c:pt idx="42">
                  <c:v>4551</c:v>
                </c:pt>
                <c:pt idx="43">
                  <c:v>2258</c:v>
                </c:pt>
                <c:pt idx="44">
                  <c:v>1591</c:v>
                </c:pt>
                <c:pt idx="45">
                  <c:v>671</c:v>
                </c:pt>
                <c:pt idx="46">
                  <c:v>7455</c:v>
                </c:pt>
                <c:pt idx="47">
                  <c:v>9687</c:v>
                </c:pt>
                <c:pt idx="48">
                  <c:v>4365</c:v>
                </c:pt>
                <c:pt idx="49">
                  <c:v>4880</c:v>
                </c:pt>
                <c:pt idx="50">
                  <c:v>4425</c:v>
                </c:pt>
                <c:pt idx="51">
                  <c:v>3893</c:v>
                </c:pt>
                <c:pt idx="52">
                  <c:v>3961</c:v>
                </c:pt>
                <c:pt idx="53">
                  <c:v>12769</c:v>
                </c:pt>
                <c:pt idx="54">
                  <c:v>7085</c:v>
                </c:pt>
                <c:pt idx="55">
                  <c:v>9114</c:v>
                </c:pt>
                <c:pt idx="56">
                  <c:v>12715</c:v>
                </c:pt>
                <c:pt idx="57">
                  <c:v>8614</c:v>
                </c:pt>
                <c:pt idx="58">
                  <c:v>9089</c:v>
                </c:pt>
                <c:pt idx="60">
                  <c:v>10999</c:v>
                </c:pt>
                <c:pt idx="61">
                  <c:v>8705</c:v>
                </c:pt>
                <c:pt idx="62">
                  <c:v>9308</c:v>
                </c:pt>
                <c:pt idx="63">
                  <c:v>12249</c:v>
                </c:pt>
                <c:pt idx="64">
                  <c:v>6109</c:v>
                </c:pt>
                <c:pt idx="65">
                  <c:v>5889</c:v>
                </c:pt>
                <c:pt idx="66">
                  <c:v>7258</c:v>
                </c:pt>
                <c:pt idx="67">
                  <c:v>6938</c:v>
                </c:pt>
                <c:pt idx="68">
                  <c:v>7869</c:v>
                </c:pt>
                <c:pt idx="69">
                  <c:v>8878</c:v>
                </c:pt>
                <c:pt idx="70">
                  <c:v>14435</c:v>
                </c:pt>
                <c:pt idx="71">
                  <c:v>20135</c:v>
                </c:pt>
                <c:pt idx="72">
                  <c:v>6458</c:v>
                </c:pt>
                <c:pt idx="73">
                  <c:v>4541</c:v>
                </c:pt>
                <c:pt idx="74">
                  <c:v>8033</c:v>
                </c:pt>
                <c:pt idx="75">
                  <c:v>19866</c:v>
                </c:pt>
                <c:pt idx="76">
                  <c:v>9249</c:v>
                </c:pt>
                <c:pt idx="77">
                  <c:v>6619</c:v>
                </c:pt>
                <c:pt idx="78">
                  <c:v>11496</c:v>
                </c:pt>
                <c:pt idx="79">
                  <c:v>5026</c:v>
                </c:pt>
                <c:pt idx="80">
                  <c:v>3720</c:v>
                </c:pt>
                <c:pt idx="81">
                  <c:v>13507</c:v>
                </c:pt>
                <c:pt idx="82">
                  <c:v>33114</c:v>
                </c:pt>
                <c:pt idx="83">
                  <c:v>23805</c:v>
                </c:pt>
                <c:pt idx="84">
                  <c:v>16643</c:v>
                </c:pt>
                <c:pt idx="85">
                  <c:v>10954</c:v>
                </c:pt>
                <c:pt idx="86">
                  <c:v>8291</c:v>
                </c:pt>
                <c:pt idx="87">
                  <c:v>7927</c:v>
                </c:pt>
                <c:pt idx="88">
                  <c:v>11112</c:v>
                </c:pt>
                <c:pt idx="89">
                  <c:v>5315</c:v>
                </c:pt>
                <c:pt idx="90">
                  <c:v>7817</c:v>
                </c:pt>
                <c:pt idx="91">
                  <c:v>7604</c:v>
                </c:pt>
                <c:pt idx="92">
                  <c:v>7397</c:v>
                </c:pt>
                <c:pt idx="93">
                  <c:v>12297</c:v>
                </c:pt>
                <c:pt idx="94">
                  <c:v>11309</c:v>
                </c:pt>
                <c:pt idx="95">
                  <c:v>8057</c:v>
                </c:pt>
                <c:pt idx="96">
                  <c:v>13654</c:v>
                </c:pt>
                <c:pt idx="97">
                  <c:v>18384</c:v>
                </c:pt>
                <c:pt idx="98">
                  <c:v>15464</c:v>
                </c:pt>
                <c:pt idx="99">
                  <c:v>7451</c:v>
                </c:pt>
                <c:pt idx="100">
                  <c:v>8856</c:v>
                </c:pt>
                <c:pt idx="101">
                  <c:v>3927</c:v>
                </c:pt>
                <c:pt idx="102">
                  <c:v>5350</c:v>
                </c:pt>
                <c:pt idx="103">
                  <c:v>8925</c:v>
                </c:pt>
                <c:pt idx="104">
                  <c:v>8873</c:v>
                </c:pt>
                <c:pt idx="105">
                  <c:v>24370</c:v>
                </c:pt>
                <c:pt idx="106">
                  <c:v>23194</c:v>
                </c:pt>
                <c:pt idx="107">
                  <c:v>28727</c:v>
                </c:pt>
                <c:pt idx="108">
                  <c:v>34356</c:v>
                </c:pt>
                <c:pt idx="109">
                  <c:v>24644</c:v>
                </c:pt>
                <c:pt idx="110">
                  <c:v>28104</c:v>
                </c:pt>
                <c:pt idx="111">
                  <c:v>32978</c:v>
                </c:pt>
                <c:pt idx="112">
                  <c:v>33499</c:v>
                </c:pt>
                <c:pt idx="113">
                  <c:v>33585</c:v>
                </c:pt>
                <c:pt idx="114">
                  <c:v>15387</c:v>
                </c:pt>
                <c:pt idx="115">
                  <c:v>20050</c:v>
                </c:pt>
                <c:pt idx="116">
                  <c:v>17154</c:v>
                </c:pt>
                <c:pt idx="117">
                  <c:v>13885</c:v>
                </c:pt>
                <c:pt idx="118">
                  <c:v>13166</c:v>
                </c:pt>
                <c:pt idx="120">
                  <c:v>17833</c:v>
                </c:pt>
                <c:pt idx="121">
                  <c:v>14726</c:v>
                </c:pt>
                <c:pt idx="122">
                  <c:v>13638</c:v>
                </c:pt>
                <c:pt idx="123">
                  <c:v>12819</c:v>
                </c:pt>
                <c:pt idx="124">
                  <c:v>41027</c:v>
                </c:pt>
                <c:pt idx="125">
                  <c:v>52405</c:v>
                </c:pt>
                <c:pt idx="126">
                  <c:v>47199</c:v>
                </c:pt>
                <c:pt idx="127">
                  <c:v>39156</c:v>
                </c:pt>
                <c:pt idx="128">
                  <c:v>15308</c:v>
                </c:pt>
                <c:pt idx="129">
                  <c:v>18743</c:v>
                </c:pt>
                <c:pt idx="130">
                  <c:v>25955</c:v>
                </c:pt>
                <c:pt idx="131">
                  <c:v>42341</c:v>
                </c:pt>
                <c:pt idx="132">
                  <c:v>74453</c:v>
                </c:pt>
                <c:pt idx="133">
                  <c:v>49180</c:v>
                </c:pt>
                <c:pt idx="134">
                  <c:v>14327</c:v>
                </c:pt>
                <c:pt idx="135">
                  <c:v>6481</c:v>
                </c:pt>
                <c:pt idx="136">
                  <c:v>4532</c:v>
                </c:pt>
                <c:pt idx="137">
                  <c:v>8361</c:v>
                </c:pt>
                <c:pt idx="138">
                  <c:v>10838</c:v>
                </c:pt>
                <c:pt idx="139">
                  <c:v>10728</c:v>
                </c:pt>
                <c:pt idx="140">
                  <c:v>7733</c:v>
                </c:pt>
                <c:pt idx="141">
                  <c:v>7530</c:v>
                </c:pt>
                <c:pt idx="142">
                  <c:v>4816</c:v>
                </c:pt>
                <c:pt idx="143">
                  <c:v>5976</c:v>
                </c:pt>
                <c:pt idx="144">
                  <c:v>2591</c:v>
                </c:pt>
                <c:pt idx="145">
                  <c:v>6816</c:v>
                </c:pt>
                <c:pt idx="146">
                  <c:v>7864</c:v>
                </c:pt>
                <c:pt idx="147">
                  <c:v>7939</c:v>
                </c:pt>
                <c:pt idx="148">
                  <c:v>6121</c:v>
                </c:pt>
                <c:pt idx="149">
                  <c:v>8653</c:v>
                </c:pt>
                <c:pt idx="150">
                  <c:v>7787</c:v>
                </c:pt>
                <c:pt idx="151">
                  <c:v>4142</c:v>
                </c:pt>
                <c:pt idx="152">
                  <c:v>18406</c:v>
                </c:pt>
                <c:pt idx="153">
                  <c:v>30336</c:v>
                </c:pt>
                <c:pt idx="154">
                  <c:v>24017</c:v>
                </c:pt>
                <c:pt idx="155">
                  <c:v>20762</c:v>
                </c:pt>
                <c:pt idx="156">
                  <c:v>6656</c:v>
                </c:pt>
                <c:pt idx="157">
                  <c:v>12497</c:v>
                </c:pt>
                <c:pt idx="158">
                  <c:v>16091</c:v>
                </c:pt>
                <c:pt idx="159">
                  <c:v>30683</c:v>
                </c:pt>
                <c:pt idx="160">
                  <c:v>21402</c:v>
                </c:pt>
                <c:pt idx="161">
                  <c:v>16340</c:v>
                </c:pt>
                <c:pt idx="162">
                  <c:v>12647</c:v>
                </c:pt>
                <c:pt idx="163">
                  <c:v>7801</c:v>
                </c:pt>
                <c:pt idx="164">
                  <c:v>8820</c:v>
                </c:pt>
                <c:pt idx="165">
                  <c:v>12708</c:v>
                </c:pt>
                <c:pt idx="166">
                  <c:v>7866</c:v>
                </c:pt>
                <c:pt idx="167">
                  <c:v>7571</c:v>
                </c:pt>
                <c:pt idx="168">
                  <c:v>8655</c:v>
                </c:pt>
                <c:pt idx="169">
                  <c:v>10488</c:v>
                </c:pt>
                <c:pt idx="170">
                  <c:v>7265</c:v>
                </c:pt>
                <c:pt idx="171">
                  <c:v>6742</c:v>
                </c:pt>
                <c:pt idx="172">
                  <c:v>6368</c:v>
                </c:pt>
                <c:pt idx="173">
                  <c:v>24532</c:v>
                </c:pt>
                <c:pt idx="174">
                  <c:v>14385</c:v>
                </c:pt>
                <c:pt idx="175">
                  <c:v>14671</c:v>
                </c:pt>
                <c:pt idx="176">
                  <c:v>30114</c:v>
                </c:pt>
                <c:pt idx="177">
                  <c:v>37480</c:v>
                </c:pt>
                <c:pt idx="178">
                  <c:v>36254</c:v>
                </c:pt>
                <c:pt idx="180">
                  <c:v>38344</c:v>
                </c:pt>
                <c:pt idx="181">
                  <c:v>11722</c:v>
                </c:pt>
                <c:pt idx="182">
                  <c:v>8892</c:v>
                </c:pt>
                <c:pt idx="183">
                  <c:v>12530</c:v>
                </c:pt>
                <c:pt idx="184">
                  <c:v>7613</c:v>
                </c:pt>
                <c:pt idx="185">
                  <c:v>4827</c:v>
                </c:pt>
                <c:pt idx="186">
                  <c:v>10760</c:v>
                </c:pt>
                <c:pt idx="187">
                  <c:v>22326</c:v>
                </c:pt>
                <c:pt idx="188">
                  <c:v>18612</c:v>
                </c:pt>
                <c:pt idx="189">
                  <c:v>9181</c:v>
                </c:pt>
                <c:pt idx="190">
                  <c:v>6104</c:v>
                </c:pt>
                <c:pt idx="191">
                  <c:v>4902</c:v>
                </c:pt>
                <c:pt idx="192">
                  <c:v>3690</c:v>
                </c:pt>
                <c:pt idx="193">
                  <c:v>13124</c:v>
                </c:pt>
                <c:pt idx="194">
                  <c:v>11779</c:v>
                </c:pt>
                <c:pt idx="195">
                  <c:v>7207</c:v>
                </c:pt>
                <c:pt idx="196">
                  <c:v>5626</c:v>
                </c:pt>
                <c:pt idx="197">
                  <c:v>3893</c:v>
                </c:pt>
                <c:pt idx="198">
                  <c:v>3702</c:v>
                </c:pt>
                <c:pt idx="199">
                  <c:v>3660</c:v>
                </c:pt>
                <c:pt idx="200">
                  <c:v>13554</c:v>
                </c:pt>
                <c:pt idx="201">
                  <c:v>22368</c:v>
                </c:pt>
                <c:pt idx="202">
                  <c:v>6794</c:v>
                </c:pt>
                <c:pt idx="203">
                  <c:v>6026</c:v>
                </c:pt>
                <c:pt idx="204">
                  <c:v>7846</c:v>
                </c:pt>
                <c:pt idx="205">
                  <c:v>6425</c:v>
                </c:pt>
                <c:pt idx="206">
                  <c:v>5097</c:v>
                </c:pt>
                <c:pt idx="207">
                  <c:v>13225</c:v>
                </c:pt>
                <c:pt idx="208">
                  <c:v>7278</c:v>
                </c:pt>
                <c:pt idx="209">
                  <c:v>7618</c:v>
                </c:pt>
                <c:pt idx="210">
                  <c:v>12003</c:v>
                </c:pt>
                <c:pt idx="211">
                  <c:v>7622</c:v>
                </c:pt>
                <c:pt idx="212">
                  <c:v>5294</c:v>
                </c:pt>
                <c:pt idx="213">
                  <c:v>3672</c:v>
                </c:pt>
                <c:pt idx="214">
                  <c:v>5624</c:v>
                </c:pt>
                <c:pt idx="215">
                  <c:v>4120</c:v>
                </c:pt>
                <c:pt idx="216">
                  <c:v>10686</c:v>
                </c:pt>
                <c:pt idx="217">
                  <c:v>11028</c:v>
                </c:pt>
                <c:pt idx="218">
                  <c:v>14745</c:v>
                </c:pt>
                <c:pt idx="219">
                  <c:v>12359</c:v>
                </c:pt>
                <c:pt idx="220">
                  <c:v>6365</c:v>
                </c:pt>
                <c:pt idx="221">
                  <c:v>38711</c:v>
                </c:pt>
                <c:pt idx="222">
                  <c:v>31916</c:v>
                </c:pt>
                <c:pt idx="223">
                  <c:v>31222</c:v>
                </c:pt>
                <c:pt idx="224">
                  <c:v>40470</c:v>
                </c:pt>
                <c:pt idx="225">
                  <c:v>37087</c:v>
                </c:pt>
                <c:pt idx="226">
                  <c:v>13943</c:v>
                </c:pt>
                <c:pt idx="227">
                  <c:v>8745</c:v>
                </c:pt>
                <c:pt idx="228">
                  <c:v>17139</c:v>
                </c:pt>
                <c:pt idx="229">
                  <c:v>18207</c:v>
                </c:pt>
                <c:pt idx="230">
                  <c:v>10121</c:v>
                </c:pt>
                <c:pt idx="231">
                  <c:v>13543</c:v>
                </c:pt>
                <c:pt idx="232">
                  <c:v>17602</c:v>
                </c:pt>
                <c:pt idx="233">
                  <c:v>11090</c:v>
                </c:pt>
                <c:pt idx="234">
                  <c:v>12814</c:v>
                </c:pt>
                <c:pt idx="235">
                  <c:v>17794</c:v>
                </c:pt>
                <c:pt idx="236">
                  <c:v>144638</c:v>
                </c:pt>
                <c:pt idx="237">
                  <c:v>160531</c:v>
                </c:pt>
                <c:pt idx="238">
                  <c:v>51066</c:v>
                </c:pt>
                <c:pt idx="240">
                  <c:v>29965</c:v>
                </c:pt>
                <c:pt idx="241">
                  <c:v>19518</c:v>
                </c:pt>
                <c:pt idx="242">
                  <c:v>13152</c:v>
                </c:pt>
                <c:pt idx="243">
                  <c:v>10865</c:v>
                </c:pt>
                <c:pt idx="244">
                  <c:v>13802</c:v>
                </c:pt>
                <c:pt idx="245">
                  <c:v>13724</c:v>
                </c:pt>
                <c:pt idx="246">
                  <c:v>12312</c:v>
                </c:pt>
                <c:pt idx="247">
                  <c:v>7056</c:v>
                </c:pt>
                <c:pt idx="248">
                  <c:v>5801</c:v>
                </c:pt>
                <c:pt idx="249">
                  <c:v>14691</c:v>
                </c:pt>
                <c:pt idx="250">
                  <c:v>11206</c:v>
                </c:pt>
                <c:pt idx="251">
                  <c:v>9096</c:v>
                </c:pt>
                <c:pt idx="252">
                  <c:v>12137</c:v>
                </c:pt>
                <c:pt idx="253">
                  <c:v>10493</c:v>
                </c:pt>
                <c:pt idx="254">
                  <c:v>10820</c:v>
                </c:pt>
                <c:pt idx="255">
                  <c:v>4382</c:v>
                </c:pt>
                <c:pt idx="256">
                  <c:v>11310</c:v>
                </c:pt>
                <c:pt idx="257">
                  <c:v>16880</c:v>
                </c:pt>
                <c:pt idx="258">
                  <c:v>10195</c:v>
                </c:pt>
                <c:pt idx="259">
                  <c:v>13040</c:v>
                </c:pt>
                <c:pt idx="260">
                  <c:v>8378</c:v>
                </c:pt>
                <c:pt idx="261">
                  <c:v>5003</c:v>
                </c:pt>
                <c:pt idx="262">
                  <c:v>4523</c:v>
                </c:pt>
                <c:pt idx="263">
                  <c:v>6620</c:v>
                </c:pt>
                <c:pt idx="264">
                  <c:v>7843</c:v>
                </c:pt>
                <c:pt idx="265">
                  <c:v>9390</c:v>
                </c:pt>
                <c:pt idx="266">
                  <c:v>9593</c:v>
                </c:pt>
                <c:pt idx="267">
                  <c:v>7173</c:v>
                </c:pt>
                <c:pt idx="268">
                  <c:v>4275</c:v>
                </c:pt>
                <c:pt idx="269">
                  <c:v>6643</c:v>
                </c:pt>
                <c:pt idx="270">
                  <c:v>7376</c:v>
                </c:pt>
                <c:pt idx="271">
                  <c:v>20337</c:v>
                </c:pt>
                <c:pt idx="272">
                  <c:v>11106</c:v>
                </c:pt>
                <c:pt idx="273">
                  <c:v>7457</c:v>
                </c:pt>
                <c:pt idx="274">
                  <c:v>7822</c:v>
                </c:pt>
                <c:pt idx="275">
                  <c:v>5908</c:v>
                </c:pt>
                <c:pt idx="276">
                  <c:v>4142</c:v>
                </c:pt>
                <c:pt idx="277">
                  <c:v>3360</c:v>
                </c:pt>
                <c:pt idx="278">
                  <c:v>6816</c:v>
                </c:pt>
                <c:pt idx="279">
                  <c:v>7988</c:v>
                </c:pt>
                <c:pt idx="280">
                  <c:v>6222</c:v>
                </c:pt>
                <c:pt idx="281">
                  <c:v>31247</c:v>
                </c:pt>
                <c:pt idx="282">
                  <c:v>17835</c:v>
                </c:pt>
                <c:pt idx="283">
                  <c:v>7548</c:v>
                </c:pt>
                <c:pt idx="284">
                  <c:v>12493</c:v>
                </c:pt>
                <c:pt idx="285">
                  <c:v>15744</c:v>
                </c:pt>
                <c:pt idx="286">
                  <c:v>10507</c:v>
                </c:pt>
                <c:pt idx="287">
                  <c:v>8339</c:v>
                </c:pt>
                <c:pt idx="288">
                  <c:v>8980</c:v>
                </c:pt>
                <c:pt idx="289">
                  <c:v>5760</c:v>
                </c:pt>
                <c:pt idx="290">
                  <c:v>5168</c:v>
                </c:pt>
                <c:pt idx="291">
                  <c:v>8764</c:v>
                </c:pt>
                <c:pt idx="292">
                  <c:v>12486</c:v>
                </c:pt>
                <c:pt idx="293">
                  <c:v>6833</c:v>
                </c:pt>
                <c:pt idx="294">
                  <c:v>8624</c:v>
                </c:pt>
                <c:pt idx="295">
                  <c:v>15892</c:v>
                </c:pt>
                <c:pt idx="296">
                  <c:v>10097</c:v>
                </c:pt>
                <c:pt idx="297">
                  <c:v>6600</c:v>
                </c:pt>
                <c:pt idx="298">
                  <c:v>8047</c:v>
                </c:pt>
                <c:pt idx="300">
                  <c:v>18948</c:v>
                </c:pt>
                <c:pt idx="301">
                  <c:v>13959</c:v>
                </c:pt>
                <c:pt idx="302">
                  <c:v>11558</c:v>
                </c:pt>
                <c:pt idx="303">
                  <c:v>6548</c:v>
                </c:pt>
                <c:pt idx="304">
                  <c:v>14157</c:v>
                </c:pt>
                <c:pt idx="305">
                  <c:v>9249</c:v>
                </c:pt>
                <c:pt idx="306">
                  <c:v>8096</c:v>
                </c:pt>
                <c:pt idx="307">
                  <c:v>8310</c:v>
                </c:pt>
                <c:pt idx="308">
                  <c:v>9669</c:v>
                </c:pt>
                <c:pt idx="309">
                  <c:v>9077</c:v>
                </c:pt>
                <c:pt idx="310">
                  <c:v>5657</c:v>
                </c:pt>
                <c:pt idx="311">
                  <c:v>17573</c:v>
                </c:pt>
                <c:pt idx="312">
                  <c:v>14313</c:v>
                </c:pt>
                <c:pt idx="313">
                  <c:v>10049</c:v>
                </c:pt>
                <c:pt idx="314">
                  <c:v>14397</c:v>
                </c:pt>
                <c:pt idx="315">
                  <c:v>11697</c:v>
                </c:pt>
                <c:pt idx="316">
                  <c:v>10322</c:v>
                </c:pt>
                <c:pt idx="317">
                  <c:v>8563</c:v>
                </c:pt>
                <c:pt idx="318">
                  <c:v>9354</c:v>
                </c:pt>
                <c:pt idx="319">
                  <c:v>8884</c:v>
                </c:pt>
                <c:pt idx="320">
                  <c:v>15742</c:v>
                </c:pt>
                <c:pt idx="321">
                  <c:v>14970</c:v>
                </c:pt>
                <c:pt idx="322">
                  <c:v>12505</c:v>
                </c:pt>
                <c:pt idx="323">
                  <c:v>9459</c:v>
                </c:pt>
                <c:pt idx="324">
                  <c:v>7367</c:v>
                </c:pt>
                <c:pt idx="325">
                  <c:v>8699</c:v>
                </c:pt>
                <c:pt idx="326">
                  <c:v>12512</c:v>
                </c:pt>
                <c:pt idx="327">
                  <c:v>12849</c:v>
                </c:pt>
                <c:pt idx="328">
                  <c:v>14737</c:v>
                </c:pt>
                <c:pt idx="329">
                  <c:v>8661</c:v>
                </c:pt>
                <c:pt idx="330">
                  <c:v>9516</c:v>
                </c:pt>
                <c:pt idx="331">
                  <c:v>10581</c:v>
                </c:pt>
                <c:pt idx="332">
                  <c:v>7121</c:v>
                </c:pt>
                <c:pt idx="333">
                  <c:v>16997</c:v>
                </c:pt>
                <c:pt idx="334">
                  <c:v>10866</c:v>
                </c:pt>
                <c:pt idx="335">
                  <c:v>11644</c:v>
                </c:pt>
                <c:pt idx="336">
                  <c:v>8488</c:v>
                </c:pt>
                <c:pt idx="337">
                  <c:v>8878</c:v>
                </c:pt>
                <c:pt idx="338">
                  <c:v>7109</c:v>
                </c:pt>
                <c:pt idx="339">
                  <c:v>12552</c:v>
                </c:pt>
                <c:pt idx="340">
                  <c:v>11711</c:v>
                </c:pt>
                <c:pt idx="341">
                  <c:v>8273</c:v>
                </c:pt>
                <c:pt idx="342">
                  <c:v>6965</c:v>
                </c:pt>
                <c:pt idx="343">
                  <c:v>7639</c:v>
                </c:pt>
                <c:pt idx="344">
                  <c:v>11182</c:v>
                </c:pt>
                <c:pt idx="345">
                  <c:v>8189</c:v>
                </c:pt>
                <c:pt idx="346">
                  <c:v>8509</c:v>
                </c:pt>
                <c:pt idx="347">
                  <c:v>12026</c:v>
                </c:pt>
                <c:pt idx="348">
                  <c:v>7875</c:v>
                </c:pt>
                <c:pt idx="349">
                  <c:v>8096</c:v>
                </c:pt>
                <c:pt idx="350">
                  <c:v>13761</c:v>
                </c:pt>
                <c:pt idx="351">
                  <c:v>18709</c:v>
                </c:pt>
                <c:pt idx="352">
                  <c:v>7940</c:v>
                </c:pt>
                <c:pt idx="353">
                  <c:v>24188</c:v>
                </c:pt>
                <c:pt idx="354">
                  <c:v>39551</c:v>
                </c:pt>
                <c:pt idx="355">
                  <c:v>6965</c:v>
                </c:pt>
                <c:pt idx="356">
                  <c:v>9459</c:v>
                </c:pt>
                <c:pt idx="357">
                  <c:v>9448</c:v>
                </c:pt>
                <c:pt idx="358">
                  <c:v>8423</c:v>
                </c:pt>
                <c:pt idx="360">
                  <c:v>70586</c:v>
                </c:pt>
                <c:pt idx="361">
                  <c:v>21921</c:v>
                </c:pt>
                <c:pt idx="362">
                  <c:v>62269</c:v>
                </c:pt>
                <c:pt idx="363">
                  <c:v>18787</c:v>
                </c:pt>
                <c:pt idx="364">
                  <c:v>9705</c:v>
                </c:pt>
              </c:numCache>
            </c:numRef>
          </c:val>
          <c:smooth val="0"/>
          <c:extLst>
            <c:ext xmlns:c16="http://schemas.microsoft.com/office/drawing/2014/chart" uri="{C3380CC4-5D6E-409C-BE32-E72D297353CC}">
              <c16:uniqueId val="{00000000-F104-46E5-BCE7-C07949707CF6}"/>
            </c:ext>
          </c:extLst>
        </c:ser>
        <c:dLbls>
          <c:showLegendKey val="0"/>
          <c:showVal val="0"/>
          <c:showCatName val="0"/>
          <c:showSerName val="0"/>
          <c:showPercent val="0"/>
          <c:showBubbleSize val="0"/>
        </c:dLbls>
        <c:smooth val="0"/>
        <c:axId val="288466872"/>
        <c:axId val="241242992"/>
      </c:lineChart>
      <c:catAx>
        <c:axId val="28846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242992"/>
        <c:crosses val="autoZero"/>
        <c:auto val="1"/>
        <c:lblAlgn val="ctr"/>
        <c:lblOffset val="100"/>
        <c:noMultiLvlLbl val="0"/>
      </c:catAx>
      <c:valAx>
        <c:axId val="24124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46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359</c:v>
                </c:pt>
                <c:pt idx="1">
                  <c:v>548</c:v>
                </c:pt>
                <c:pt idx="2">
                  <c:v>1601</c:v>
                </c:pt>
                <c:pt idx="3">
                  <c:v>3072</c:v>
                </c:pt>
                <c:pt idx="4">
                  <c:v>1001</c:v>
                </c:pt>
                <c:pt idx="5">
                  <c:v>533</c:v>
                </c:pt>
                <c:pt idx="6">
                  <c:v>453</c:v>
                </c:pt>
                <c:pt idx="7">
                  <c:v>224</c:v>
                </c:pt>
                <c:pt idx="8">
                  <c:v>314</c:v>
                </c:pt>
                <c:pt idx="9">
                  <c:v>147</c:v>
                </c:pt>
                <c:pt idx="10">
                  <c:v>48</c:v>
                </c:pt>
                <c:pt idx="11">
                  <c:v>187</c:v>
                </c:pt>
                <c:pt idx="12">
                  <c:v>118</c:v>
                </c:pt>
                <c:pt idx="13">
                  <c:v>161</c:v>
                </c:pt>
                <c:pt idx="14">
                  <c:v>110</c:v>
                </c:pt>
                <c:pt idx="15">
                  <c:v>113</c:v>
                </c:pt>
                <c:pt idx="16">
                  <c:v>41</c:v>
                </c:pt>
                <c:pt idx="17">
                  <c:v>37</c:v>
                </c:pt>
                <c:pt idx="18">
                  <c:v>233</c:v>
                </c:pt>
                <c:pt idx="19">
                  <c:v>557</c:v>
                </c:pt>
                <c:pt idx="20">
                  <c:v>356</c:v>
                </c:pt>
                <c:pt idx="21">
                  <c:v>161</c:v>
                </c:pt>
                <c:pt idx="22">
                  <c:v>176</c:v>
                </c:pt>
                <c:pt idx="23">
                  <c:v>101</c:v>
                </c:pt>
                <c:pt idx="24">
                  <c:v>43</c:v>
                </c:pt>
                <c:pt idx="25">
                  <c:v>270</c:v>
                </c:pt>
                <c:pt idx="26">
                  <c:v>350</c:v>
                </c:pt>
                <c:pt idx="27">
                  <c:v>117</c:v>
                </c:pt>
                <c:pt idx="28">
                  <c:v>118</c:v>
                </c:pt>
                <c:pt idx="29">
                  <c:v>194</c:v>
                </c:pt>
                <c:pt idx="30">
                  <c:v>122</c:v>
                </c:pt>
                <c:pt idx="31">
                  <c:v>148</c:v>
                </c:pt>
                <c:pt idx="32">
                  <c:v>182</c:v>
                </c:pt>
                <c:pt idx="33">
                  <c:v>529</c:v>
                </c:pt>
                <c:pt idx="34">
                  <c:v>429</c:v>
                </c:pt>
                <c:pt idx="35">
                  <c:v>223</c:v>
                </c:pt>
                <c:pt idx="36">
                  <c:v>118</c:v>
                </c:pt>
                <c:pt idx="37">
                  <c:v>54</c:v>
                </c:pt>
                <c:pt idx="38">
                  <c:v>31</c:v>
                </c:pt>
                <c:pt idx="39">
                  <c:v>187</c:v>
                </c:pt>
                <c:pt idx="40">
                  <c:v>368</c:v>
                </c:pt>
                <c:pt idx="41">
                  <c:v>338</c:v>
                </c:pt>
                <c:pt idx="42">
                  <c:v>203</c:v>
                </c:pt>
                <c:pt idx="43">
                  <c:v>108</c:v>
                </c:pt>
                <c:pt idx="44">
                  <c:v>55</c:v>
                </c:pt>
                <c:pt idx="45">
                  <c:v>41</c:v>
                </c:pt>
                <c:pt idx="46">
                  <c:v>380</c:v>
                </c:pt>
                <c:pt idx="47">
                  <c:v>366</c:v>
                </c:pt>
                <c:pt idx="48">
                  <c:v>138</c:v>
                </c:pt>
                <c:pt idx="49">
                  <c:v>220</c:v>
                </c:pt>
                <c:pt idx="50">
                  <c:v>213</c:v>
                </c:pt>
                <c:pt idx="51">
                  <c:v>150</c:v>
                </c:pt>
                <c:pt idx="52">
                  <c:v>135</c:v>
                </c:pt>
                <c:pt idx="53">
                  <c:v>551</c:v>
                </c:pt>
                <c:pt idx="54">
                  <c:v>333</c:v>
                </c:pt>
                <c:pt idx="55">
                  <c:v>408</c:v>
                </c:pt>
                <c:pt idx="56">
                  <c:v>671</c:v>
                </c:pt>
                <c:pt idx="57">
                  <c:v>373</c:v>
                </c:pt>
                <c:pt idx="58">
                  <c:v>349</c:v>
                </c:pt>
                <c:pt idx="60">
                  <c:v>617</c:v>
                </c:pt>
                <c:pt idx="61">
                  <c:v>453</c:v>
                </c:pt>
                <c:pt idx="62">
                  <c:v>288</c:v>
                </c:pt>
                <c:pt idx="63">
                  <c:v>502</c:v>
                </c:pt>
                <c:pt idx="64">
                  <c:v>217</c:v>
                </c:pt>
                <c:pt idx="65">
                  <c:v>95</c:v>
                </c:pt>
                <c:pt idx="66">
                  <c:v>98</c:v>
                </c:pt>
                <c:pt idx="67">
                  <c:v>301</c:v>
                </c:pt>
                <c:pt idx="68">
                  <c:v>728</c:v>
                </c:pt>
                <c:pt idx="69">
                  <c:v>408</c:v>
                </c:pt>
                <c:pt idx="70">
                  <c:v>934</c:v>
                </c:pt>
                <c:pt idx="71">
                  <c:v>1187</c:v>
                </c:pt>
                <c:pt idx="72">
                  <c:v>224</c:v>
                </c:pt>
                <c:pt idx="73">
                  <c:v>97</c:v>
                </c:pt>
                <c:pt idx="74">
                  <c:v>507</c:v>
                </c:pt>
                <c:pt idx="75">
                  <c:v>580</c:v>
                </c:pt>
                <c:pt idx="76">
                  <c:v>392</c:v>
                </c:pt>
                <c:pt idx="77">
                  <c:v>307</c:v>
                </c:pt>
                <c:pt idx="78">
                  <c:v>611</c:v>
                </c:pt>
                <c:pt idx="79">
                  <c:v>306</c:v>
                </c:pt>
                <c:pt idx="80">
                  <c:v>124</c:v>
                </c:pt>
                <c:pt idx="81">
                  <c:v>632</c:v>
                </c:pt>
                <c:pt idx="82">
                  <c:v>1569</c:v>
                </c:pt>
                <c:pt idx="83">
                  <c:v>1039</c:v>
                </c:pt>
                <c:pt idx="84">
                  <c:v>939</c:v>
                </c:pt>
                <c:pt idx="85">
                  <c:v>612</c:v>
                </c:pt>
                <c:pt idx="86">
                  <c:v>375</c:v>
                </c:pt>
                <c:pt idx="87">
                  <c:v>369</c:v>
                </c:pt>
                <c:pt idx="88">
                  <c:v>876</c:v>
                </c:pt>
                <c:pt idx="89">
                  <c:v>397</c:v>
                </c:pt>
                <c:pt idx="90">
                  <c:v>464</c:v>
                </c:pt>
                <c:pt idx="91">
                  <c:v>234</c:v>
                </c:pt>
                <c:pt idx="92">
                  <c:v>407</c:v>
                </c:pt>
                <c:pt idx="93">
                  <c:v>1066</c:v>
                </c:pt>
                <c:pt idx="94">
                  <c:v>636</c:v>
                </c:pt>
                <c:pt idx="95">
                  <c:v>292</c:v>
                </c:pt>
                <c:pt idx="96">
                  <c:v>589</c:v>
                </c:pt>
                <c:pt idx="97">
                  <c:v>887</c:v>
                </c:pt>
                <c:pt idx="98">
                  <c:v>1152</c:v>
                </c:pt>
                <c:pt idx="99">
                  <c:v>408</c:v>
                </c:pt>
                <c:pt idx="100">
                  <c:v>253</c:v>
                </c:pt>
                <c:pt idx="101">
                  <c:v>70</c:v>
                </c:pt>
                <c:pt idx="102">
                  <c:v>160</c:v>
                </c:pt>
                <c:pt idx="103">
                  <c:v>685</c:v>
                </c:pt>
                <c:pt idx="104">
                  <c:v>426</c:v>
                </c:pt>
                <c:pt idx="105">
                  <c:v>1200</c:v>
                </c:pt>
                <c:pt idx="106">
                  <c:v>876</c:v>
                </c:pt>
                <c:pt idx="107">
                  <c:v>469</c:v>
                </c:pt>
                <c:pt idx="108">
                  <c:v>439</c:v>
                </c:pt>
                <c:pt idx="109">
                  <c:v>910</c:v>
                </c:pt>
                <c:pt idx="110">
                  <c:v>696</c:v>
                </c:pt>
                <c:pt idx="111">
                  <c:v>1400</c:v>
                </c:pt>
                <c:pt idx="112">
                  <c:v>1066</c:v>
                </c:pt>
                <c:pt idx="113">
                  <c:v>1074</c:v>
                </c:pt>
                <c:pt idx="114">
                  <c:v>807</c:v>
                </c:pt>
                <c:pt idx="115">
                  <c:v>1388</c:v>
                </c:pt>
                <c:pt idx="116">
                  <c:v>672</c:v>
                </c:pt>
                <c:pt idx="117">
                  <c:v>756</c:v>
                </c:pt>
                <c:pt idx="118">
                  <c:v>714</c:v>
                </c:pt>
                <c:pt idx="120">
                  <c:v>872</c:v>
                </c:pt>
                <c:pt idx="121">
                  <c:v>374</c:v>
                </c:pt>
                <c:pt idx="122">
                  <c:v>963</c:v>
                </c:pt>
                <c:pt idx="123">
                  <c:v>809</c:v>
                </c:pt>
                <c:pt idx="124">
                  <c:v>2807</c:v>
                </c:pt>
                <c:pt idx="125">
                  <c:v>2332</c:v>
                </c:pt>
                <c:pt idx="126">
                  <c:v>2090</c:v>
                </c:pt>
                <c:pt idx="127">
                  <c:v>1828</c:v>
                </c:pt>
                <c:pt idx="128">
                  <c:v>674</c:v>
                </c:pt>
                <c:pt idx="129">
                  <c:v>900</c:v>
                </c:pt>
                <c:pt idx="130">
                  <c:v>1531</c:v>
                </c:pt>
                <c:pt idx="131">
                  <c:v>2401</c:v>
                </c:pt>
                <c:pt idx="132">
                  <c:v>5600</c:v>
                </c:pt>
                <c:pt idx="133">
                  <c:v>3624</c:v>
                </c:pt>
                <c:pt idx="134">
                  <c:v>996</c:v>
                </c:pt>
                <c:pt idx="135">
                  <c:v>346</c:v>
                </c:pt>
                <c:pt idx="136">
                  <c:v>236</c:v>
                </c:pt>
                <c:pt idx="137">
                  <c:v>580</c:v>
                </c:pt>
                <c:pt idx="138">
                  <c:v>806</c:v>
                </c:pt>
                <c:pt idx="139">
                  <c:v>926</c:v>
                </c:pt>
                <c:pt idx="140">
                  <c:v>800</c:v>
                </c:pt>
                <c:pt idx="141">
                  <c:v>1023</c:v>
                </c:pt>
                <c:pt idx="142">
                  <c:v>400</c:v>
                </c:pt>
                <c:pt idx="143">
                  <c:v>407</c:v>
                </c:pt>
                <c:pt idx="144">
                  <c:v>144</c:v>
                </c:pt>
                <c:pt idx="145">
                  <c:v>419</c:v>
                </c:pt>
                <c:pt idx="146">
                  <c:v>696</c:v>
                </c:pt>
                <c:pt idx="147">
                  <c:v>730</c:v>
                </c:pt>
                <c:pt idx="148">
                  <c:v>577</c:v>
                </c:pt>
                <c:pt idx="149">
                  <c:v>354</c:v>
                </c:pt>
                <c:pt idx="150">
                  <c:v>118</c:v>
                </c:pt>
                <c:pt idx="151">
                  <c:v>133</c:v>
                </c:pt>
                <c:pt idx="152">
                  <c:v>1150</c:v>
                </c:pt>
                <c:pt idx="153">
                  <c:v>1735</c:v>
                </c:pt>
                <c:pt idx="154">
                  <c:v>1048</c:v>
                </c:pt>
                <c:pt idx="155">
                  <c:v>1147</c:v>
                </c:pt>
                <c:pt idx="156">
                  <c:v>402</c:v>
                </c:pt>
                <c:pt idx="157">
                  <c:v>354</c:v>
                </c:pt>
                <c:pt idx="158">
                  <c:v>1110</c:v>
                </c:pt>
                <c:pt idx="159">
                  <c:v>2207</c:v>
                </c:pt>
                <c:pt idx="160">
                  <c:v>1105</c:v>
                </c:pt>
                <c:pt idx="161">
                  <c:v>695</c:v>
                </c:pt>
                <c:pt idx="162">
                  <c:v>1014</c:v>
                </c:pt>
                <c:pt idx="163">
                  <c:v>597</c:v>
                </c:pt>
                <c:pt idx="164">
                  <c:v>480</c:v>
                </c:pt>
                <c:pt idx="165">
                  <c:v>1242</c:v>
                </c:pt>
                <c:pt idx="166">
                  <c:v>695</c:v>
                </c:pt>
                <c:pt idx="167">
                  <c:v>820</c:v>
                </c:pt>
                <c:pt idx="168">
                  <c:v>1126</c:v>
                </c:pt>
                <c:pt idx="169">
                  <c:v>1337</c:v>
                </c:pt>
                <c:pt idx="170">
                  <c:v>527</c:v>
                </c:pt>
                <c:pt idx="171">
                  <c:v>305</c:v>
                </c:pt>
                <c:pt idx="172">
                  <c:v>291</c:v>
                </c:pt>
                <c:pt idx="173">
                  <c:v>1196</c:v>
                </c:pt>
                <c:pt idx="174">
                  <c:v>936</c:v>
                </c:pt>
                <c:pt idx="175">
                  <c:v>1212</c:v>
                </c:pt>
                <c:pt idx="176">
                  <c:v>1474</c:v>
                </c:pt>
                <c:pt idx="177">
                  <c:v>1036</c:v>
                </c:pt>
                <c:pt idx="178">
                  <c:v>689</c:v>
                </c:pt>
                <c:pt idx="180">
                  <c:v>1011</c:v>
                </c:pt>
                <c:pt idx="181">
                  <c:v>642</c:v>
                </c:pt>
                <c:pt idx="182">
                  <c:v>486</c:v>
                </c:pt>
                <c:pt idx="183">
                  <c:v>773</c:v>
                </c:pt>
                <c:pt idx="184">
                  <c:v>262</c:v>
                </c:pt>
                <c:pt idx="185">
                  <c:v>132</c:v>
                </c:pt>
                <c:pt idx="186">
                  <c:v>687</c:v>
                </c:pt>
                <c:pt idx="187">
                  <c:v>906</c:v>
                </c:pt>
                <c:pt idx="188">
                  <c:v>700</c:v>
                </c:pt>
                <c:pt idx="189">
                  <c:v>443</c:v>
                </c:pt>
                <c:pt idx="190">
                  <c:v>385</c:v>
                </c:pt>
                <c:pt idx="191">
                  <c:v>209</c:v>
                </c:pt>
                <c:pt idx="192">
                  <c:v>82</c:v>
                </c:pt>
                <c:pt idx="193">
                  <c:v>1240</c:v>
                </c:pt>
                <c:pt idx="194">
                  <c:v>831</c:v>
                </c:pt>
                <c:pt idx="195">
                  <c:v>492</c:v>
                </c:pt>
                <c:pt idx="196">
                  <c:v>463</c:v>
                </c:pt>
                <c:pt idx="197">
                  <c:v>170</c:v>
                </c:pt>
                <c:pt idx="198">
                  <c:v>148</c:v>
                </c:pt>
                <c:pt idx="199">
                  <c:v>83</c:v>
                </c:pt>
                <c:pt idx="200">
                  <c:v>613</c:v>
                </c:pt>
                <c:pt idx="201">
                  <c:v>595</c:v>
                </c:pt>
                <c:pt idx="202">
                  <c:v>403</c:v>
                </c:pt>
                <c:pt idx="203">
                  <c:v>502</c:v>
                </c:pt>
                <c:pt idx="204">
                  <c:v>608</c:v>
                </c:pt>
                <c:pt idx="205">
                  <c:v>448</c:v>
                </c:pt>
                <c:pt idx="206">
                  <c:v>182</c:v>
                </c:pt>
                <c:pt idx="207">
                  <c:v>762</c:v>
                </c:pt>
                <c:pt idx="208">
                  <c:v>436</c:v>
                </c:pt>
                <c:pt idx="209">
                  <c:v>513</c:v>
                </c:pt>
                <c:pt idx="210">
                  <c:v>775</c:v>
                </c:pt>
                <c:pt idx="211">
                  <c:v>363</c:v>
                </c:pt>
                <c:pt idx="212">
                  <c:v>434</c:v>
                </c:pt>
                <c:pt idx="213">
                  <c:v>148</c:v>
                </c:pt>
                <c:pt idx="214">
                  <c:v>262</c:v>
                </c:pt>
                <c:pt idx="215">
                  <c:v>144</c:v>
                </c:pt>
                <c:pt idx="216">
                  <c:v>775</c:v>
                </c:pt>
                <c:pt idx="217">
                  <c:v>676</c:v>
                </c:pt>
                <c:pt idx="218">
                  <c:v>1845</c:v>
                </c:pt>
                <c:pt idx="219">
                  <c:v>1134</c:v>
                </c:pt>
                <c:pt idx="220">
                  <c:v>668</c:v>
                </c:pt>
                <c:pt idx="221">
                  <c:v>1560</c:v>
                </c:pt>
                <c:pt idx="222">
                  <c:v>791</c:v>
                </c:pt>
                <c:pt idx="223">
                  <c:v>723</c:v>
                </c:pt>
                <c:pt idx="224">
                  <c:v>1143</c:v>
                </c:pt>
                <c:pt idx="225">
                  <c:v>904</c:v>
                </c:pt>
                <c:pt idx="226">
                  <c:v>631</c:v>
                </c:pt>
                <c:pt idx="227">
                  <c:v>490</c:v>
                </c:pt>
                <c:pt idx="228">
                  <c:v>972</c:v>
                </c:pt>
                <c:pt idx="229">
                  <c:v>972</c:v>
                </c:pt>
                <c:pt idx="230">
                  <c:v>1034</c:v>
                </c:pt>
                <c:pt idx="231">
                  <c:v>1189</c:v>
                </c:pt>
                <c:pt idx="232">
                  <c:v>2170</c:v>
                </c:pt>
                <c:pt idx="233">
                  <c:v>699</c:v>
                </c:pt>
                <c:pt idx="234">
                  <c:v>1147</c:v>
                </c:pt>
                <c:pt idx="235">
                  <c:v>1815</c:v>
                </c:pt>
                <c:pt idx="236">
                  <c:v>10509</c:v>
                </c:pt>
                <c:pt idx="237">
                  <c:v>8893</c:v>
                </c:pt>
                <c:pt idx="238">
                  <c:v>2851</c:v>
                </c:pt>
                <c:pt idx="240">
                  <c:v>1749</c:v>
                </c:pt>
                <c:pt idx="241">
                  <c:v>963</c:v>
                </c:pt>
                <c:pt idx="242">
                  <c:v>454</c:v>
                </c:pt>
                <c:pt idx="243">
                  <c:v>621</c:v>
                </c:pt>
                <c:pt idx="244">
                  <c:v>506</c:v>
                </c:pt>
                <c:pt idx="245">
                  <c:v>1522</c:v>
                </c:pt>
                <c:pt idx="246">
                  <c:v>940</c:v>
                </c:pt>
                <c:pt idx="247">
                  <c:v>273</c:v>
                </c:pt>
                <c:pt idx="248">
                  <c:v>207</c:v>
                </c:pt>
                <c:pt idx="249">
                  <c:v>1370</c:v>
                </c:pt>
                <c:pt idx="250">
                  <c:v>696</c:v>
                </c:pt>
                <c:pt idx="251">
                  <c:v>728</c:v>
                </c:pt>
                <c:pt idx="252">
                  <c:v>1134</c:v>
                </c:pt>
                <c:pt idx="253">
                  <c:v>738</c:v>
                </c:pt>
                <c:pt idx="254">
                  <c:v>687</c:v>
                </c:pt>
                <c:pt idx="255">
                  <c:v>236</c:v>
                </c:pt>
                <c:pt idx="256">
                  <c:v>1061</c:v>
                </c:pt>
                <c:pt idx="257">
                  <c:v>990</c:v>
                </c:pt>
                <c:pt idx="258">
                  <c:v>596</c:v>
                </c:pt>
                <c:pt idx="259">
                  <c:v>837</c:v>
                </c:pt>
                <c:pt idx="260">
                  <c:v>495</c:v>
                </c:pt>
                <c:pt idx="261">
                  <c:v>430</c:v>
                </c:pt>
                <c:pt idx="262">
                  <c:v>252</c:v>
                </c:pt>
                <c:pt idx="263">
                  <c:v>418</c:v>
                </c:pt>
                <c:pt idx="264">
                  <c:v>424</c:v>
                </c:pt>
                <c:pt idx="265">
                  <c:v>843</c:v>
                </c:pt>
                <c:pt idx="266">
                  <c:v>550</c:v>
                </c:pt>
                <c:pt idx="267">
                  <c:v>572</c:v>
                </c:pt>
                <c:pt idx="268">
                  <c:v>190</c:v>
                </c:pt>
                <c:pt idx="269">
                  <c:v>220</c:v>
                </c:pt>
                <c:pt idx="270">
                  <c:v>601</c:v>
                </c:pt>
                <c:pt idx="271">
                  <c:v>923</c:v>
                </c:pt>
                <c:pt idx="272">
                  <c:v>527</c:v>
                </c:pt>
                <c:pt idx="273">
                  <c:v>412</c:v>
                </c:pt>
                <c:pt idx="274">
                  <c:v>620</c:v>
                </c:pt>
                <c:pt idx="275">
                  <c:v>368</c:v>
                </c:pt>
                <c:pt idx="276">
                  <c:v>120</c:v>
                </c:pt>
                <c:pt idx="277">
                  <c:v>48</c:v>
                </c:pt>
                <c:pt idx="278">
                  <c:v>430</c:v>
                </c:pt>
                <c:pt idx="279">
                  <c:v>764</c:v>
                </c:pt>
                <c:pt idx="280">
                  <c:v>259</c:v>
                </c:pt>
                <c:pt idx="281">
                  <c:v>1472</c:v>
                </c:pt>
                <c:pt idx="282">
                  <c:v>676</c:v>
                </c:pt>
                <c:pt idx="283">
                  <c:v>378</c:v>
                </c:pt>
                <c:pt idx="284">
                  <c:v>1205</c:v>
                </c:pt>
                <c:pt idx="285">
                  <c:v>1621</c:v>
                </c:pt>
                <c:pt idx="286">
                  <c:v>810</c:v>
                </c:pt>
                <c:pt idx="287">
                  <c:v>564</c:v>
                </c:pt>
                <c:pt idx="288">
                  <c:v>479</c:v>
                </c:pt>
                <c:pt idx="289">
                  <c:v>143</c:v>
                </c:pt>
                <c:pt idx="290">
                  <c:v>124</c:v>
                </c:pt>
                <c:pt idx="291">
                  <c:v>823</c:v>
                </c:pt>
                <c:pt idx="292">
                  <c:v>1339</c:v>
                </c:pt>
                <c:pt idx="293">
                  <c:v>385</c:v>
                </c:pt>
                <c:pt idx="294">
                  <c:v>459</c:v>
                </c:pt>
                <c:pt idx="295">
                  <c:v>1438</c:v>
                </c:pt>
                <c:pt idx="296">
                  <c:v>753</c:v>
                </c:pt>
                <c:pt idx="297">
                  <c:v>209</c:v>
                </c:pt>
                <c:pt idx="298">
                  <c:v>561</c:v>
                </c:pt>
                <c:pt idx="300">
                  <c:v>1650</c:v>
                </c:pt>
                <c:pt idx="301">
                  <c:v>939</c:v>
                </c:pt>
                <c:pt idx="302">
                  <c:v>753</c:v>
                </c:pt>
                <c:pt idx="303">
                  <c:v>247</c:v>
                </c:pt>
                <c:pt idx="304">
                  <c:v>375</c:v>
                </c:pt>
                <c:pt idx="305">
                  <c:v>433</c:v>
                </c:pt>
                <c:pt idx="306">
                  <c:v>503</c:v>
                </c:pt>
                <c:pt idx="307">
                  <c:v>391</c:v>
                </c:pt>
                <c:pt idx="308">
                  <c:v>539</c:v>
                </c:pt>
                <c:pt idx="309">
                  <c:v>498</c:v>
                </c:pt>
                <c:pt idx="310">
                  <c:v>251</c:v>
                </c:pt>
                <c:pt idx="311">
                  <c:v>1207</c:v>
                </c:pt>
                <c:pt idx="312">
                  <c:v>750</c:v>
                </c:pt>
                <c:pt idx="313">
                  <c:v>713</c:v>
                </c:pt>
                <c:pt idx="314">
                  <c:v>1558</c:v>
                </c:pt>
                <c:pt idx="315">
                  <c:v>721</c:v>
                </c:pt>
                <c:pt idx="316">
                  <c:v>509</c:v>
                </c:pt>
                <c:pt idx="317">
                  <c:v>291</c:v>
                </c:pt>
                <c:pt idx="318">
                  <c:v>547</c:v>
                </c:pt>
                <c:pt idx="319">
                  <c:v>400</c:v>
                </c:pt>
                <c:pt idx="320">
                  <c:v>961</c:v>
                </c:pt>
                <c:pt idx="321">
                  <c:v>801</c:v>
                </c:pt>
                <c:pt idx="322">
                  <c:v>737</c:v>
                </c:pt>
                <c:pt idx="323">
                  <c:v>728</c:v>
                </c:pt>
                <c:pt idx="324">
                  <c:v>362</c:v>
                </c:pt>
                <c:pt idx="325">
                  <c:v>342</c:v>
                </c:pt>
                <c:pt idx="326">
                  <c:v>1028</c:v>
                </c:pt>
                <c:pt idx="327">
                  <c:v>820</c:v>
                </c:pt>
                <c:pt idx="328">
                  <c:v>779</c:v>
                </c:pt>
                <c:pt idx="329">
                  <c:v>313</c:v>
                </c:pt>
                <c:pt idx="330">
                  <c:v>498</c:v>
                </c:pt>
                <c:pt idx="331">
                  <c:v>776</c:v>
                </c:pt>
                <c:pt idx="332">
                  <c:v>374</c:v>
                </c:pt>
                <c:pt idx="333">
                  <c:v>1103</c:v>
                </c:pt>
                <c:pt idx="334">
                  <c:v>769</c:v>
                </c:pt>
                <c:pt idx="335">
                  <c:v>692</c:v>
                </c:pt>
                <c:pt idx="336">
                  <c:v>361</c:v>
                </c:pt>
                <c:pt idx="337">
                  <c:v>579</c:v>
                </c:pt>
                <c:pt idx="338">
                  <c:v>287</c:v>
                </c:pt>
                <c:pt idx="339">
                  <c:v>1090</c:v>
                </c:pt>
                <c:pt idx="340">
                  <c:v>846</c:v>
                </c:pt>
                <c:pt idx="341">
                  <c:v>609</c:v>
                </c:pt>
                <c:pt idx="342">
                  <c:v>283</c:v>
                </c:pt>
                <c:pt idx="343">
                  <c:v>357</c:v>
                </c:pt>
                <c:pt idx="344">
                  <c:v>733</c:v>
                </c:pt>
                <c:pt idx="345">
                  <c:v>255</c:v>
                </c:pt>
                <c:pt idx="346">
                  <c:v>384</c:v>
                </c:pt>
                <c:pt idx="347">
                  <c:v>1041</c:v>
                </c:pt>
                <c:pt idx="348">
                  <c:v>387</c:v>
                </c:pt>
                <c:pt idx="349">
                  <c:v>488</c:v>
                </c:pt>
                <c:pt idx="350">
                  <c:v>695</c:v>
                </c:pt>
                <c:pt idx="351">
                  <c:v>642</c:v>
                </c:pt>
                <c:pt idx="352">
                  <c:v>265</c:v>
                </c:pt>
                <c:pt idx="353">
                  <c:v>368</c:v>
                </c:pt>
                <c:pt idx="354">
                  <c:v>972</c:v>
                </c:pt>
                <c:pt idx="355">
                  <c:v>335</c:v>
                </c:pt>
                <c:pt idx="356">
                  <c:v>315</c:v>
                </c:pt>
                <c:pt idx="357">
                  <c:v>636</c:v>
                </c:pt>
                <c:pt idx="358">
                  <c:v>431</c:v>
                </c:pt>
                <c:pt idx="360">
                  <c:v>1967</c:v>
                </c:pt>
                <c:pt idx="361">
                  <c:v>1185</c:v>
                </c:pt>
                <c:pt idx="362">
                  <c:v>2243</c:v>
                </c:pt>
                <c:pt idx="363">
                  <c:v>569</c:v>
                </c:pt>
                <c:pt idx="364">
                  <c:v>486</c:v>
                </c:pt>
              </c:numCache>
            </c:numRef>
          </c:val>
          <c:smooth val="0"/>
          <c:extLst>
            <c:ext xmlns:c16="http://schemas.microsoft.com/office/drawing/2014/chart" uri="{C3380CC4-5D6E-409C-BE32-E72D297353CC}">
              <c16:uniqueId val="{00000000-6E89-4468-9E59-0E0211F9B642}"/>
            </c:ext>
          </c:extLst>
        </c:ser>
        <c:dLbls>
          <c:showLegendKey val="0"/>
          <c:showVal val="0"/>
          <c:showCatName val="0"/>
          <c:showSerName val="0"/>
          <c:showPercent val="0"/>
          <c:showBubbleSize val="0"/>
        </c:dLbls>
        <c:smooth val="0"/>
        <c:axId val="289208288"/>
        <c:axId val="289209928"/>
      </c:lineChart>
      <c:catAx>
        <c:axId val="28920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209928"/>
        <c:crosses val="autoZero"/>
        <c:auto val="1"/>
        <c:lblAlgn val="ctr"/>
        <c:lblOffset val="100"/>
        <c:noMultiLvlLbl val="0"/>
      </c:catAx>
      <c:valAx>
        <c:axId val="28920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20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131</c:v>
                </c:pt>
                <c:pt idx="1">
                  <c:v>127</c:v>
                </c:pt>
                <c:pt idx="2">
                  <c:v>244</c:v>
                </c:pt>
                <c:pt idx="3">
                  <c:v>170</c:v>
                </c:pt>
                <c:pt idx="4">
                  <c:v>77</c:v>
                </c:pt>
                <c:pt idx="5">
                  <c:v>79</c:v>
                </c:pt>
                <c:pt idx="6">
                  <c:v>11</c:v>
                </c:pt>
                <c:pt idx="7">
                  <c:v>8</c:v>
                </c:pt>
                <c:pt idx="8">
                  <c:v>144</c:v>
                </c:pt>
                <c:pt idx="9">
                  <c:v>29</c:v>
                </c:pt>
                <c:pt idx="10">
                  <c:v>13</c:v>
                </c:pt>
                <c:pt idx="11">
                  <c:v>28</c:v>
                </c:pt>
                <c:pt idx="12">
                  <c:v>20</c:v>
                </c:pt>
                <c:pt idx="13">
                  <c:v>55</c:v>
                </c:pt>
                <c:pt idx="14">
                  <c:v>14</c:v>
                </c:pt>
                <c:pt idx="15">
                  <c:v>24</c:v>
                </c:pt>
                <c:pt idx="16">
                  <c:v>9</c:v>
                </c:pt>
                <c:pt idx="17">
                  <c:v>10</c:v>
                </c:pt>
                <c:pt idx="18">
                  <c:v>182</c:v>
                </c:pt>
                <c:pt idx="19">
                  <c:v>434</c:v>
                </c:pt>
                <c:pt idx="20">
                  <c:v>309</c:v>
                </c:pt>
                <c:pt idx="21">
                  <c:v>139</c:v>
                </c:pt>
                <c:pt idx="22">
                  <c:v>115</c:v>
                </c:pt>
                <c:pt idx="23">
                  <c:v>201</c:v>
                </c:pt>
                <c:pt idx="24">
                  <c:v>121</c:v>
                </c:pt>
                <c:pt idx="25">
                  <c:v>169</c:v>
                </c:pt>
                <c:pt idx="26">
                  <c:v>108</c:v>
                </c:pt>
                <c:pt idx="27">
                  <c:v>25</c:v>
                </c:pt>
                <c:pt idx="28">
                  <c:v>86</c:v>
                </c:pt>
                <c:pt idx="29">
                  <c:v>100</c:v>
                </c:pt>
                <c:pt idx="30">
                  <c:v>43</c:v>
                </c:pt>
                <c:pt idx="31">
                  <c:v>142</c:v>
                </c:pt>
                <c:pt idx="32">
                  <c:v>163</c:v>
                </c:pt>
                <c:pt idx="33">
                  <c:v>517</c:v>
                </c:pt>
                <c:pt idx="34">
                  <c:v>536</c:v>
                </c:pt>
                <c:pt idx="35">
                  <c:v>192</c:v>
                </c:pt>
                <c:pt idx="36">
                  <c:v>21</c:v>
                </c:pt>
                <c:pt idx="37">
                  <c:v>19</c:v>
                </c:pt>
                <c:pt idx="38">
                  <c:v>15</c:v>
                </c:pt>
                <c:pt idx="39">
                  <c:v>12</c:v>
                </c:pt>
                <c:pt idx="40">
                  <c:v>213</c:v>
                </c:pt>
                <c:pt idx="41">
                  <c:v>461</c:v>
                </c:pt>
                <c:pt idx="42">
                  <c:v>127</c:v>
                </c:pt>
                <c:pt idx="43">
                  <c:v>18</c:v>
                </c:pt>
                <c:pt idx="44">
                  <c:v>6</c:v>
                </c:pt>
                <c:pt idx="45">
                  <c:v>4</c:v>
                </c:pt>
                <c:pt idx="46">
                  <c:v>205</c:v>
                </c:pt>
                <c:pt idx="47">
                  <c:v>70</c:v>
                </c:pt>
                <c:pt idx="48">
                  <c:v>7</c:v>
                </c:pt>
                <c:pt idx="49">
                  <c:v>121</c:v>
                </c:pt>
                <c:pt idx="50">
                  <c:v>47</c:v>
                </c:pt>
                <c:pt idx="51">
                  <c:v>17</c:v>
                </c:pt>
                <c:pt idx="52">
                  <c:v>8</c:v>
                </c:pt>
                <c:pt idx="53">
                  <c:v>112</c:v>
                </c:pt>
                <c:pt idx="54">
                  <c:v>32</c:v>
                </c:pt>
                <c:pt idx="55">
                  <c:v>574</c:v>
                </c:pt>
                <c:pt idx="56">
                  <c:v>181</c:v>
                </c:pt>
                <c:pt idx="57">
                  <c:v>218</c:v>
                </c:pt>
                <c:pt idx="58">
                  <c:v>174</c:v>
                </c:pt>
                <c:pt idx="60">
                  <c:v>54</c:v>
                </c:pt>
                <c:pt idx="61">
                  <c:v>78</c:v>
                </c:pt>
                <c:pt idx="62">
                  <c:v>400</c:v>
                </c:pt>
                <c:pt idx="63">
                  <c:v>1019</c:v>
                </c:pt>
                <c:pt idx="64">
                  <c:v>403</c:v>
                </c:pt>
                <c:pt idx="65">
                  <c:v>190</c:v>
                </c:pt>
                <c:pt idx="66">
                  <c:v>300</c:v>
                </c:pt>
                <c:pt idx="67">
                  <c:v>109</c:v>
                </c:pt>
                <c:pt idx="68">
                  <c:v>669</c:v>
                </c:pt>
                <c:pt idx="69">
                  <c:v>259</c:v>
                </c:pt>
                <c:pt idx="70">
                  <c:v>220</c:v>
                </c:pt>
                <c:pt idx="71">
                  <c:v>202</c:v>
                </c:pt>
                <c:pt idx="72">
                  <c:v>76</c:v>
                </c:pt>
                <c:pt idx="73">
                  <c:v>43</c:v>
                </c:pt>
                <c:pt idx="74">
                  <c:v>99</c:v>
                </c:pt>
                <c:pt idx="75">
                  <c:v>129</c:v>
                </c:pt>
                <c:pt idx="76">
                  <c:v>283</c:v>
                </c:pt>
                <c:pt idx="77">
                  <c:v>107</c:v>
                </c:pt>
                <c:pt idx="78">
                  <c:v>430</c:v>
                </c:pt>
                <c:pt idx="79">
                  <c:v>224</c:v>
                </c:pt>
                <c:pt idx="80">
                  <c:v>40</c:v>
                </c:pt>
                <c:pt idx="81">
                  <c:v>146</c:v>
                </c:pt>
                <c:pt idx="82">
                  <c:v>101</c:v>
                </c:pt>
                <c:pt idx="83">
                  <c:v>104</c:v>
                </c:pt>
                <c:pt idx="84">
                  <c:v>29</c:v>
                </c:pt>
                <c:pt idx="85">
                  <c:v>7</c:v>
                </c:pt>
                <c:pt idx="86">
                  <c:v>7</c:v>
                </c:pt>
                <c:pt idx="87">
                  <c:v>11</c:v>
                </c:pt>
                <c:pt idx="88">
                  <c:v>263</c:v>
                </c:pt>
                <c:pt idx="89">
                  <c:v>256</c:v>
                </c:pt>
                <c:pt idx="90">
                  <c:v>998</c:v>
                </c:pt>
                <c:pt idx="91">
                  <c:v>850</c:v>
                </c:pt>
                <c:pt idx="92">
                  <c:v>702</c:v>
                </c:pt>
                <c:pt idx="93">
                  <c:v>1505</c:v>
                </c:pt>
                <c:pt idx="94">
                  <c:v>985</c:v>
                </c:pt>
                <c:pt idx="95">
                  <c:v>592</c:v>
                </c:pt>
                <c:pt idx="96">
                  <c:v>907</c:v>
                </c:pt>
                <c:pt idx="97">
                  <c:v>493</c:v>
                </c:pt>
                <c:pt idx="98">
                  <c:v>1086</c:v>
                </c:pt>
                <c:pt idx="99">
                  <c:v>717</c:v>
                </c:pt>
                <c:pt idx="100">
                  <c:v>245</c:v>
                </c:pt>
                <c:pt idx="101">
                  <c:v>39</c:v>
                </c:pt>
                <c:pt idx="102">
                  <c:v>20</c:v>
                </c:pt>
                <c:pt idx="103">
                  <c:v>519</c:v>
                </c:pt>
                <c:pt idx="104">
                  <c:v>331</c:v>
                </c:pt>
                <c:pt idx="105">
                  <c:v>1259</c:v>
                </c:pt>
                <c:pt idx="106">
                  <c:v>298</c:v>
                </c:pt>
                <c:pt idx="107">
                  <c:v>31</c:v>
                </c:pt>
                <c:pt idx="108">
                  <c:v>19</c:v>
                </c:pt>
                <c:pt idx="109">
                  <c:v>347</c:v>
                </c:pt>
                <c:pt idx="110">
                  <c:v>298</c:v>
                </c:pt>
                <c:pt idx="111">
                  <c:v>1196</c:v>
                </c:pt>
                <c:pt idx="112">
                  <c:v>937</c:v>
                </c:pt>
                <c:pt idx="113">
                  <c:v>585</c:v>
                </c:pt>
                <c:pt idx="114">
                  <c:v>450</c:v>
                </c:pt>
                <c:pt idx="115">
                  <c:v>107</c:v>
                </c:pt>
                <c:pt idx="116">
                  <c:v>16</c:v>
                </c:pt>
                <c:pt idx="117">
                  <c:v>9</c:v>
                </c:pt>
                <c:pt idx="118">
                  <c:v>7</c:v>
                </c:pt>
                <c:pt idx="120">
                  <c:v>616</c:v>
                </c:pt>
                <c:pt idx="121">
                  <c:v>164</c:v>
                </c:pt>
                <c:pt idx="122">
                  <c:v>738</c:v>
                </c:pt>
                <c:pt idx="123">
                  <c:v>594</c:v>
                </c:pt>
                <c:pt idx="124">
                  <c:v>676</c:v>
                </c:pt>
                <c:pt idx="125">
                  <c:v>120</c:v>
                </c:pt>
                <c:pt idx="126">
                  <c:v>27</c:v>
                </c:pt>
                <c:pt idx="127">
                  <c:v>2066</c:v>
                </c:pt>
                <c:pt idx="128">
                  <c:v>626</c:v>
                </c:pt>
                <c:pt idx="129">
                  <c:v>117</c:v>
                </c:pt>
                <c:pt idx="130">
                  <c:v>1318</c:v>
                </c:pt>
                <c:pt idx="131">
                  <c:v>2225</c:v>
                </c:pt>
                <c:pt idx="132">
                  <c:v>7728</c:v>
                </c:pt>
                <c:pt idx="133">
                  <c:v>5146</c:v>
                </c:pt>
                <c:pt idx="134">
                  <c:v>1244</c:v>
                </c:pt>
                <c:pt idx="135">
                  <c:v>345</c:v>
                </c:pt>
                <c:pt idx="136">
                  <c:v>248</c:v>
                </c:pt>
                <c:pt idx="137">
                  <c:v>82</c:v>
                </c:pt>
                <c:pt idx="138">
                  <c:v>489</c:v>
                </c:pt>
                <c:pt idx="139">
                  <c:v>793</c:v>
                </c:pt>
                <c:pt idx="140">
                  <c:v>1036</c:v>
                </c:pt>
                <c:pt idx="141">
                  <c:v>1060</c:v>
                </c:pt>
                <c:pt idx="142">
                  <c:v>218</c:v>
                </c:pt>
                <c:pt idx="143">
                  <c:v>53</c:v>
                </c:pt>
                <c:pt idx="144">
                  <c:v>17</c:v>
                </c:pt>
                <c:pt idx="145">
                  <c:v>8</c:v>
                </c:pt>
                <c:pt idx="146">
                  <c:v>590</c:v>
                </c:pt>
                <c:pt idx="147">
                  <c:v>596</c:v>
                </c:pt>
                <c:pt idx="148">
                  <c:v>691</c:v>
                </c:pt>
                <c:pt idx="149">
                  <c:v>570</c:v>
                </c:pt>
                <c:pt idx="150">
                  <c:v>386</c:v>
                </c:pt>
                <c:pt idx="151">
                  <c:v>63</c:v>
                </c:pt>
                <c:pt idx="152">
                  <c:v>1606</c:v>
                </c:pt>
                <c:pt idx="153">
                  <c:v>1423</c:v>
                </c:pt>
                <c:pt idx="154">
                  <c:v>203</c:v>
                </c:pt>
                <c:pt idx="155">
                  <c:v>859</c:v>
                </c:pt>
                <c:pt idx="156">
                  <c:v>367</c:v>
                </c:pt>
                <c:pt idx="157">
                  <c:v>44</c:v>
                </c:pt>
                <c:pt idx="158">
                  <c:v>287</c:v>
                </c:pt>
                <c:pt idx="159">
                  <c:v>2679</c:v>
                </c:pt>
                <c:pt idx="160">
                  <c:v>903</c:v>
                </c:pt>
                <c:pt idx="161">
                  <c:v>195</c:v>
                </c:pt>
                <c:pt idx="162">
                  <c:v>831</c:v>
                </c:pt>
                <c:pt idx="163">
                  <c:v>219</c:v>
                </c:pt>
                <c:pt idx="164">
                  <c:v>65</c:v>
                </c:pt>
                <c:pt idx="165">
                  <c:v>599</c:v>
                </c:pt>
                <c:pt idx="166">
                  <c:v>675</c:v>
                </c:pt>
                <c:pt idx="167">
                  <c:v>1206</c:v>
                </c:pt>
                <c:pt idx="168">
                  <c:v>1877</c:v>
                </c:pt>
                <c:pt idx="169">
                  <c:v>1837</c:v>
                </c:pt>
                <c:pt idx="170">
                  <c:v>667</c:v>
                </c:pt>
                <c:pt idx="171">
                  <c:v>249</c:v>
                </c:pt>
                <c:pt idx="172">
                  <c:v>78</c:v>
                </c:pt>
                <c:pt idx="173">
                  <c:v>430</c:v>
                </c:pt>
                <c:pt idx="174">
                  <c:v>278</c:v>
                </c:pt>
                <c:pt idx="175">
                  <c:v>1789</c:v>
                </c:pt>
                <c:pt idx="176">
                  <c:v>5250</c:v>
                </c:pt>
                <c:pt idx="177">
                  <c:v>6879</c:v>
                </c:pt>
                <c:pt idx="178">
                  <c:v>6543</c:v>
                </c:pt>
                <c:pt idx="180">
                  <c:v>5845</c:v>
                </c:pt>
                <c:pt idx="181">
                  <c:v>1814</c:v>
                </c:pt>
                <c:pt idx="182">
                  <c:v>886</c:v>
                </c:pt>
                <c:pt idx="183">
                  <c:v>152</c:v>
                </c:pt>
                <c:pt idx="184">
                  <c:v>53</c:v>
                </c:pt>
                <c:pt idx="185">
                  <c:v>160</c:v>
                </c:pt>
                <c:pt idx="186">
                  <c:v>356</c:v>
                </c:pt>
                <c:pt idx="187">
                  <c:v>254</c:v>
                </c:pt>
                <c:pt idx="188">
                  <c:v>742</c:v>
                </c:pt>
                <c:pt idx="189">
                  <c:v>431</c:v>
                </c:pt>
                <c:pt idx="190">
                  <c:v>486</c:v>
                </c:pt>
                <c:pt idx="191">
                  <c:v>160</c:v>
                </c:pt>
                <c:pt idx="192">
                  <c:v>35</c:v>
                </c:pt>
                <c:pt idx="193">
                  <c:v>1563</c:v>
                </c:pt>
                <c:pt idx="194">
                  <c:v>477</c:v>
                </c:pt>
                <c:pt idx="195">
                  <c:v>96</c:v>
                </c:pt>
                <c:pt idx="196">
                  <c:v>538</c:v>
                </c:pt>
                <c:pt idx="197">
                  <c:v>92</c:v>
                </c:pt>
                <c:pt idx="198">
                  <c:v>36</c:v>
                </c:pt>
                <c:pt idx="199">
                  <c:v>26</c:v>
                </c:pt>
                <c:pt idx="200">
                  <c:v>15</c:v>
                </c:pt>
                <c:pt idx="201">
                  <c:v>179</c:v>
                </c:pt>
                <c:pt idx="202">
                  <c:v>200</c:v>
                </c:pt>
                <c:pt idx="203">
                  <c:v>617</c:v>
                </c:pt>
                <c:pt idx="204">
                  <c:v>957</c:v>
                </c:pt>
                <c:pt idx="205">
                  <c:v>873</c:v>
                </c:pt>
                <c:pt idx="206">
                  <c:v>240</c:v>
                </c:pt>
                <c:pt idx="207">
                  <c:v>621</c:v>
                </c:pt>
                <c:pt idx="208">
                  <c:v>205</c:v>
                </c:pt>
                <c:pt idx="209">
                  <c:v>1326</c:v>
                </c:pt>
                <c:pt idx="210">
                  <c:v>828</c:v>
                </c:pt>
                <c:pt idx="211">
                  <c:v>130</c:v>
                </c:pt>
                <c:pt idx="212">
                  <c:v>71</c:v>
                </c:pt>
                <c:pt idx="213">
                  <c:v>58</c:v>
                </c:pt>
                <c:pt idx="214">
                  <c:v>172</c:v>
                </c:pt>
                <c:pt idx="215">
                  <c:v>128</c:v>
                </c:pt>
                <c:pt idx="216">
                  <c:v>1709</c:v>
                </c:pt>
                <c:pt idx="217">
                  <c:v>1043</c:v>
                </c:pt>
                <c:pt idx="218">
                  <c:v>2308</c:v>
                </c:pt>
                <c:pt idx="219">
                  <c:v>1648</c:v>
                </c:pt>
                <c:pt idx="220">
                  <c:v>860</c:v>
                </c:pt>
                <c:pt idx="221">
                  <c:v>9370</c:v>
                </c:pt>
                <c:pt idx="222">
                  <c:v>7647</c:v>
                </c:pt>
                <c:pt idx="223">
                  <c:v>7239</c:v>
                </c:pt>
                <c:pt idx="224">
                  <c:v>7879</c:v>
                </c:pt>
                <c:pt idx="225">
                  <c:v>859</c:v>
                </c:pt>
                <c:pt idx="226">
                  <c:v>912</c:v>
                </c:pt>
                <c:pt idx="227">
                  <c:v>1350</c:v>
                </c:pt>
                <c:pt idx="228">
                  <c:v>540</c:v>
                </c:pt>
                <c:pt idx="229">
                  <c:v>1641</c:v>
                </c:pt>
                <c:pt idx="230">
                  <c:v>1467</c:v>
                </c:pt>
                <c:pt idx="231">
                  <c:v>743</c:v>
                </c:pt>
                <c:pt idx="232">
                  <c:v>2816</c:v>
                </c:pt>
                <c:pt idx="233">
                  <c:v>753</c:v>
                </c:pt>
                <c:pt idx="234">
                  <c:v>1458</c:v>
                </c:pt>
                <c:pt idx="235">
                  <c:v>1726</c:v>
                </c:pt>
                <c:pt idx="236">
                  <c:v>26467</c:v>
                </c:pt>
                <c:pt idx="237">
                  <c:v>26020</c:v>
                </c:pt>
                <c:pt idx="238">
                  <c:v>7219</c:v>
                </c:pt>
                <c:pt idx="240">
                  <c:v>4322</c:v>
                </c:pt>
                <c:pt idx="241">
                  <c:v>2650</c:v>
                </c:pt>
                <c:pt idx="242">
                  <c:v>1419</c:v>
                </c:pt>
                <c:pt idx="243">
                  <c:v>1186</c:v>
                </c:pt>
                <c:pt idx="244">
                  <c:v>1658</c:v>
                </c:pt>
                <c:pt idx="245">
                  <c:v>1245</c:v>
                </c:pt>
                <c:pt idx="246">
                  <c:v>423</c:v>
                </c:pt>
                <c:pt idx="247">
                  <c:v>314</c:v>
                </c:pt>
                <c:pt idx="248">
                  <c:v>173</c:v>
                </c:pt>
                <c:pt idx="249">
                  <c:v>2492</c:v>
                </c:pt>
                <c:pt idx="250">
                  <c:v>1155</c:v>
                </c:pt>
                <c:pt idx="251">
                  <c:v>1229</c:v>
                </c:pt>
                <c:pt idx="252">
                  <c:v>979</c:v>
                </c:pt>
                <c:pt idx="253">
                  <c:v>531</c:v>
                </c:pt>
                <c:pt idx="254">
                  <c:v>849</c:v>
                </c:pt>
                <c:pt idx="255">
                  <c:v>296</c:v>
                </c:pt>
                <c:pt idx="256">
                  <c:v>994</c:v>
                </c:pt>
                <c:pt idx="257">
                  <c:v>1366</c:v>
                </c:pt>
                <c:pt idx="258">
                  <c:v>774</c:v>
                </c:pt>
                <c:pt idx="259">
                  <c:v>320</c:v>
                </c:pt>
                <c:pt idx="260">
                  <c:v>629</c:v>
                </c:pt>
                <c:pt idx="261">
                  <c:v>945</c:v>
                </c:pt>
                <c:pt idx="262">
                  <c:v>317</c:v>
                </c:pt>
                <c:pt idx="263">
                  <c:v>348</c:v>
                </c:pt>
                <c:pt idx="264">
                  <c:v>111</c:v>
                </c:pt>
                <c:pt idx="265">
                  <c:v>771</c:v>
                </c:pt>
                <c:pt idx="266">
                  <c:v>169</c:v>
                </c:pt>
                <c:pt idx="267">
                  <c:v>397</c:v>
                </c:pt>
                <c:pt idx="268">
                  <c:v>104</c:v>
                </c:pt>
                <c:pt idx="269">
                  <c:v>51</c:v>
                </c:pt>
                <c:pt idx="270">
                  <c:v>577</c:v>
                </c:pt>
                <c:pt idx="271">
                  <c:v>257</c:v>
                </c:pt>
                <c:pt idx="272">
                  <c:v>146</c:v>
                </c:pt>
                <c:pt idx="273">
                  <c:v>168</c:v>
                </c:pt>
                <c:pt idx="274">
                  <c:v>676</c:v>
                </c:pt>
                <c:pt idx="275">
                  <c:v>703</c:v>
                </c:pt>
                <c:pt idx="276">
                  <c:v>143</c:v>
                </c:pt>
                <c:pt idx="277">
                  <c:v>63</c:v>
                </c:pt>
                <c:pt idx="278">
                  <c:v>686</c:v>
                </c:pt>
                <c:pt idx="279">
                  <c:v>966</c:v>
                </c:pt>
                <c:pt idx="280">
                  <c:v>202</c:v>
                </c:pt>
                <c:pt idx="281">
                  <c:v>711</c:v>
                </c:pt>
                <c:pt idx="282">
                  <c:v>367</c:v>
                </c:pt>
                <c:pt idx="283">
                  <c:v>519</c:v>
                </c:pt>
                <c:pt idx="284">
                  <c:v>116</c:v>
                </c:pt>
                <c:pt idx="285">
                  <c:v>2272</c:v>
                </c:pt>
                <c:pt idx="286">
                  <c:v>1218</c:v>
                </c:pt>
                <c:pt idx="287">
                  <c:v>649</c:v>
                </c:pt>
                <c:pt idx="288">
                  <c:v>778</c:v>
                </c:pt>
                <c:pt idx="289">
                  <c:v>176</c:v>
                </c:pt>
                <c:pt idx="290">
                  <c:v>264</c:v>
                </c:pt>
                <c:pt idx="291">
                  <c:v>871</c:v>
                </c:pt>
                <c:pt idx="292">
                  <c:v>2211</c:v>
                </c:pt>
                <c:pt idx="293">
                  <c:v>544</c:v>
                </c:pt>
                <c:pt idx="294">
                  <c:v>746</c:v>
                </c:pt>
                <c:pt idx="295">
                  <c:v>1546</c:v>
                </c:pt>
                <c:pt idx="296">
                  <c:v>583</c:v>
                </c:pt>
                <c:pt idx="297">
                  <c:v>147</c:v>
                </c:pt>
                <c:pt idx="298">
                  <c:v>1253</c:v>
                </c:pt>
                <c:pt idx="300">
                  <c:v>2380</c:v>
                </c:pt>
                <c:pt idx="301">
                  <c:v>1052</c:v>
                </c:pt>
                <c:pt idx="302">
                  <c:v>666</c:v>
                </c:pt>
                <c:pt idx="303">
                  <c:v>240</c:v>
                </c:pt>
                <c:pt idx="304">
                  <c:v>895</c:v>
                </c:pt>
                <c:pt idx="305">
                  <c:v>655</c:v>
                </c:pt>
                <c:pt idx="306">
                  <c:v>644</c:v>
                </c:pt>
                <c:pt idx="307">
                  <c:v>436</c:v>
                </c:pt>
                <c:pt idx="308">
                  <c:v>100</c:v>
                </c:pt>
                <c:pt idx="309">
                  <c:v>172</c:v>
                </c:pt>
                <c:pt idx="310">
                  <c:v>64</c:v>
                </c:pt>
                <c:pt idx="311">
                  <c:v>1287</c:v>
                </c:pt>
                <c:pt idx="312">
                  <c:v>1076</c:v>
                </c:pt>
                <c:pt idx="313">
                  <c:v>521</c:v>
                </c:pt>
                <c:pt idx="314">
                  <c:v>1250</c:v>
                </c:pt>
                <c:pt idx="315">
                  <c:v>437</c:v>
                </c:pt>
                <c:pt idx="316">
                  <c:v>305</c:v>
                </c:pt>
                <c:pt idx="317">
                  <c:v>288</c:v>
                </c:pt>
                <c:pt idx="318">
                  <c:v>233</c:v>
                </c:pt>
                <c:pt idx="319">
                  <c:v>769</c:v>
                </c:pt>
                <c:pt idx="320">
                  <c:v>358</c:v>
                </c:pt>
                <c:pt idx="321">
                  <c:v>769</c:v>
                </c:pt>
                <c:pt idx="322">
                  <c:v>1161</c:v>
                </c:pt>
                <c:pt idx="323">
                  <c:v>1396</c:v>
                </c:pt>
                <c:pt idx="324">
                  <c:v>530</c:v>
                </c:pt>
                <c:pt idx="325">
                  <c:v>826</c:v>
                </c:pt>
                <c:pt idx="326">
                  <c:v>1740</c:v>
                </c:pt>
                <c:pt idx="327">
                  <c:v>1088</c:v>
                </c:pt>
                <c:pt idx="328">
                  <c:v>361</c:v>
                </c:pt>
                <c:pt idx="329">
                  <c:v>305</c:v>
                </c:pt>
                <c:pt idx="330">
                  <c:v>295</c:v>
                </c:pt>
                <c:pt idx="331">
                  <c:v>1041</c:v>
                </c:pt>
                <c:pt idx="332">
                  <c:v>377</c:v>
                </c:pt>
                <c:pt idx="333">
                  <c:v>129</c:v>
                </c:pt>
                <c:pt idx="334">
                  <c:v>932</c:v>
                </c:pt>
                <c:pt idx="335">
                  <c:v>986</c:v>
                </c:pt>
                <c:pt idx="336">
                  <c:v>343</c:v>
                </c:pt>
                <c:pt idx="337">
                  <c:v>98</c:v>
                </c:pt>
                <c:pt idx="338">
                  <c:v>220</c:v>
                </c:pt>
                <c:pt idx="339">
                  <c:v>1394</c:v>
                </c:pt>
                <c:pt idx="340">
                  <c:v>1235</c:v>
                </c:pt>
                <c:pt idx="341">
                  <c:v>627</c:v>
                </c:pt>
                <c:pt idx="342">
                  <c:v>156</c:v>
                </c:pt>
                <c:pt idx="343">
                  <c:v>448</c:v>
                </c:pt>
                <c:pt idx="344">
                  <c:v>1343</c:v>
                </c:pt>
                <c:pt idx="345">
                  <c:v>487</c:v>
                </c:pt>
                <c:pt idx="346">
                  <c:v>631</c:v>
                </c:pt>
                <c:pt idx="347">
                  <c:v>1674</c:v>
                </c:pt>
                <c:pt idx="348">
                  <c:v>278</c:v>
                </c:pt>
                <c:pt idx="349">
                  <c:v>1119</c:v>
                </c:pt>
                <c:pt idx="350">
                  <c:v>1397</c:v>
                </c:pt>
                <c:pt idx="351">
                  <c:v>1542</c:v>
                </c:pt>
                <c:pt idx="352">
                  <c:v>455</c:v>
                </c:pt>
                <c:pt idx="353">
                  <c:v>216</c:v>
                </c:pt>
                <c:pt idx="354">
                  <c:v>503</c:v>
                </c:pt>
                <c:pt idx="355">
                  <c:v>269</c:v>
                </c:pt>
                <c:pt idx="356">
                  <c:v>780</c:v>
                </c:pt>
                <c:pt idx="357">
                  <c:v>284</c:v>
                </c:pt>
                <c:pt idx="358">
                  <c:v>595</c:v>
                </c:pt>
                <c:pt idx="360">
                  <c:v>5852</c:v>
                </c:pt>
                <c:pt idx="361">
                  <c:v>2763</c:v>
                </c:pt>
                <c:pt idx="362">
                  <c:v>5602</c:v>
                </c:pt>
                <c:pt idx="363">
                  <c:v>1279</c:v>
                </c:pt>
                <c:pt idx="364">
                  <c:v>381</c:v>
                </c:pt>
              </c:numCache>
            </c:numRef>
          </c:val>
          <c:smooth val="0"/>
          <c:extLst>
            <c:ext xmlns:c16="http://schemas.microsoft.com/office/drawing/2014/chart" uri="{C3380CC4-5D6E-409C-BE32-E72D297353CC}">
              <c16:uniqueId val="{00000000-1DFE-4A16-9991-653FCD519777}"/>
            </c:ext>
          </c:extLst>
        </c:ser>
        <c:dLbls>
          <c:showLegendKey val="0"/>
          <c:showVal val="0"/>
          <c:showCatName val="0"/>
          <c:showSerName val="0"/>
          <c:showPercent val="0"/>
          <c:showBubbleSize val="0"/>
        </c:dLbls>
        <c:smooth val="0"/>
        <c:axId val="290977928"/>
        <c:axId val="290978584"/>
      </c:lineChart>
      <c:catAx>
        <c:axId val="290977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78584"/>
        <c:crosses val="autoZero"/>
        <c:auto val="1"/>
        <c:lblAlgn val="ctr"/>
        <c:lblOffset val="100"/>
        <c:noMultiLvlLbl val="0"/>
      </c:catAx>
      <c:valAx>
        <c:axId val="29097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7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Kultur</c:v>
                </c:pt>
              </c:strCache>
            </c:strRef>
          </c:cat>
          <c:val>
            <c:numRef>
              <c:f>Sheet1!$B$2</c:f>
              <c:numCache>
                <c:formatCode>General</c:formatCode>
                <c:ptCount val="1"/>
                <c:pt idx="0">
                  <c:v>1416</c:v>
                </c:pt>
              </c:numCache>
            </c:numRef>
          </c:val>
          <c:extLst>
            <c:ext xmlns:c16="http://schemas.microsoft.com/office/drawing/2014/chart" uri="{C3380CC4-5D6E-409C-BE32-E72D297353CC}">
              <c16:uniqueId val="{00000000-A7C6-4A35-A562-99EC1A10C121}"/>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Kultur</c:v>
                </c:pt>
              </c:strCache>
            </c:strRef>
          </c:cat>
          <c:val>
            <c:numRef>
              <c:f>Sheet1!$C$2</c:f>
              <c:numCache>
                <c:formatCode>General</c:formatCode>
                <c:ptCount val="1"/>
                <c:pt idx="0">
                  <c:v>15</c:v>
                </c:pt>
              </c:numCache>
            </c:numRef>
          </c:val>
          <c:extLst>
            <c:ext xmlns:c16="http://schemas.microsoft.com/office/drawing/2014/chart" uri="{C3380CC4-5D6E-409C-BE32-E72D297353CC}">
              <c16:uniqueId val="{00000001-A7C6-4A35-A562-99EC1A10C121}"/>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Kultur</c:v>
                </c:pt>
              </c:strCache>
            </c:strRef>
          </c:cat>
          <c:val>
            <c:numRef>
              <c:f>Sheet1!$D$2</c:f>
              <c:numCache>
                <c:formatCode>General</c:formatCode>
                <c:ptCount val="1"/>
                <c:pt idx="0">
                  <c:v>463</c:v>
                </c:pt>
              </c:numCache>
            </c:numRef>
          </c:val>
          <c:extLst>
            <c:ext xmlns:c16="http://schemas.microsoft.com/office/drawing/2014/chart" uri="{C3380CC4-5D6E-409C-BE32-E72D297353CC}">
              <c16:uniqueId val="{00000002-A7C6-4A35-A562-99EC1A10C121}"/>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Kultur</c:v>
                </c:pt>
              </c:strCache>
            </c:strRef>
          </c:cat>
          <c:val>
            <c:numRef>
              <c:f>Sheet1!$E$2</c:f>
              <c:numCache>
                <c:formatCode>General</c:formatCode>
                <c:ptCount val="1"/>
                <c:pt idx="0">
                  <c:v>7</c:v>
                </c:pt>
              </c:numCache>
            </c:numRef>
          </c:val>
          <c:extLst>
            <c:ext xmlns:c16="http://schemas.microsoft.com/office/drawing/2014/chart" uri="{C3380CC4-5D6E-409C-BE32-E72D297353CC}">
              <c16:uniqueId val="{00000003-A7C6-4A35-A562-99EC1A10C121}"/>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Kultur</c:v>
                </c:pt>
              </c:strCache>
            </c:strRef>
          </c:cat>
          <c:val>
            <c:numRef>
              <c:f>Sheet1!$F$2</c:f>
              <c:numCache>
                <c:formatCode>General</c:formatCode>
                <c:ptCount val="1"/>
                <c:pt idx="0">
                  <c:v>381</c:v>
                </c:pt>
              </c:numCache>
            </c:numRef>
          </c:val>
          <c:extLst>
            <c:ext xmlns:c16="http://schemas.microsoft.com/office/drawing/2014/chart" uri="{C3380CC4-5D6E-409C-BE32-E72D297353CC}">
              <c16:uniqueId val="{00000004-A7C6-4A35-A562-99EC1A10C121}"/>
            </c:ext>
          </c:extLst>
        </c:ser>
        <c:dLbls>
          <c:showLegendKey val="0"/>
          <c:showVal val="0"/>
          <c:showCatName val="0"/>
          <c:showSerName val="0"/>
          <c:showPercent val="0"/>
          <c:showBubbleSize val="0"/>
        </c:dLbls>
        <c:gapWidth val="150"/>
        <c:overlap val="100"/>
        <c:axId val="240197392"/>
        <c:axId val="240197720"/>
      </c:barChart>
      <c:catAx>
        <c:axId val="24019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97720"/>
        <c:crosses val="autoZero"/>
        <c:auto val="1"/>
        <c:lblAlgn val="ctr"/>
        <c:lblOffset val="100"/>
        <c:noMultiLvlLbl val="0"/>
      </c:catAx>
      <c:valAx>
        <c:axId val="240197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9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CD27E-DDD4-43A9-BF34-265990520727}"/>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5DE215C3-BE60-4250-898A-76CF24208304}"/>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148947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A264F-5834-4F6D-931F-05EA6942EFDD}"/>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F22B85F1-989D-4D57-8BE9-88661B31B81F}"/>
              </a:ext>
            </a:extLst>
          </p:cNvPr>
          <p:cNvGraphicFramePr>
            <a:graphicFrameLocks noGrp="1"/>
          </p:cNvGraphicFramePr>
          <p:nvPr>
            <p:ph type="tbl" sz="quarter" idx="13"/>
            <p:extLst>
              <p:ext uri="{D42A27DB-BD31-4B8C-83A1-F6EECF244321}">
                <p14:modId xmlns:p14="http://schemas.microsoft.com/office/powerpoint/2010/main" val="2495025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17690797"/>
                    </a:ext>
                  </a:extLst>
                </a:gridCol>
                <a:gridCol w="1645920">
                  <a:extLst>
                    <a:ext uri="{9D8B030D-6E8A-4147-A177-3AD203B41FA5}">
                      <a16:colId xmlns:a16="http://schemas.microsoft.com/office/drawing/2014/main" val="2824622932"/>
                    </a:ext>
                  </a:extLst>
                </a:gridCol>
                <a:gridCol w="1645920">
                  <a:extLst>
                    <a:ext uri="{9D8B030D-6E8A-4147-A177-3AD203B41FA5}">
                      <a16:colId xmlns:a16="http://schemas.microsoft.com/office/drawing/2014/main" val="1519868407"/>
                    </a:ext>
                  </a:extLst>
                </a:gridCol>
                <a:gridCol w="1234440">
                  <a:extLst>
                    <a:ext uri="{9D8B030D-6E8A-4147-A177-3AD203B41FA5}">
                      <a16:colId xmlns:a16="http://schemas.microsoft.com/office/drawing/2014/main" val="220541135"/>
                    </a:ext>
                  </a:extLst>
                </a:gridCol>
                <a:gridCol w="1234440">
                  <a:extLst>
                    <a:ext uri="{9D8B030D-6E8A-4147-A177-3AD203B41FA5}">
                      <a16:colId xmlns:a16="http://schemas.microsoft.com/office/drawing/2014/main" val="3614615736"/>
                    </a:ext>
                  </a:extLst>
                </a:gridCol>
                <a:gridCol w="822960">
                  <a:extLst>
                    <a:ext uri="{9D8B030D-6E8A-4147-A177-3AD203B41FA5}">
                      <a16:colId xmlns:a16="http://schemas.microsoft.com/office/drawing/2014/main" val="2051229941"/>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957968260"/>
                  </a:ext>
                </a:extLst>
              </a:tr>
              <a:tr h="370840">
                <a:tc>
                  <a:txBody>
                    <a:bodyPr/>
                    <a:lstStyle/>
                    <a:p>
                      <a:r>
                        <a:rPr lang="en-US" sz="1000"/>
                        <a:t>NDR Kultur</a:t>
                      </a:r>
                    </a:p>
                  </a:txBody>
                  <a:tcPr/>
                </a:tc>
                <a:tc>
                  <a:txBody>
                    <a:bodyPr/>
                    <a:lstStyle/>
                    <a:p>
                      <a:r>
                        <a:rPr lang="en-US" sz="1000"/>
                        <a:t>13344</a:t>
                      </a:r>
                    </a:p>
                  </a:txBody>
                  <a:tcPr/>
                </a:tc>
                <a:tc>
                  <a:txBody>
                    <a:bodyPr/>
                    <a:lstStyle/>
                    <a:p>
                      <a:r>
                        <a:rPr lang="en-US" sz="1000"/>
                        <a:t>2642</a:t>
                      </a:r>
                    </a:p>
                  </a:txBody>
                  <a:tcPr/>
                </a:tc>
                <a:tc>
                  <a:txBody>
                    <a:bodyPr/>
                    <a:lstStyle/>
                    <a:p>
                      <a:r>
                        <a:rPr lang="en-US" sz="1000"/>
                        <a:t>727</a:t>
                      </a:r>
                    </a:p>
                  </a:txBody>
                  <a:tcPr/>
                </a:tc>
                <a:tc>
                  <a:txBody>
                    <a:bodyPr/>
                    <a:lstStyle/>
                    <a:p>
                      <a:r>
                        <a:rPr lang="en-US" sz="1000"/>
                        <a:t>5.5%</a:t>
                      </a:r>
                    </a:p>
                  </a:txBody>
                  <a:tcPr/>
                </a:tc>
                <a:tc>
                  <a:txBody>
                    <a:bodyPr/>
                    <a:lstStyle/>
                    <a:p>
                      <a:r>
                        <a:rPr lang="en-US" sz="1000"/>
                        <a:t>13713</a:t>
                      </a:r>
                    </a:p>
                  </a:txBody>
                  <a:tcPr/>
                </a:tc>
                <a:extLst>
                  <a:ext uri="{0D108BD9-81ED-4DB2-BD59-A6C34878D82A}">
                    <a16:rowId xmlns:a16="http://schemas.microsoft.com/office/drawing/2014/main" val="662111988"/>
                  </a:ext>
                </a:extLst>
              </a:tr>
            </a:tbl>
          </a:graphicData>
        </a:graphic>
      </p:graphicFrame>
      <p:sp>
        <p:nvSpPr>
          <p:cNvPr id="4" name="Text Placeholder 3">
            <a:extLst>
              <a:ext uri="{FF2B5EF4-FFF2-40B4-BE49-F238E27FC236}">
                <a16:creationId xmlns:a16="http://schemas.microsoft.com/office/drawing/2014/main" id="{EC2E0C98-E88C-4995-B898-32F5D9C575AD}"/>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895964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EFBCE-AD5B-47AF-8925-54BFCFE3675C}"/>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797AA720-79A4-40CD-A488-E8035299264D}"/>
              </a:ext>
            </a:extLst>
          </p:cNvPr>
          <p:cNvGraphicFramePr>
            <a:graphicFrameLocks noGrp="1"/>
          </p:cNvGraphicFramePr>
          <p:nvPr>
            <p:ph type="chart" sz="quarter" idx="13"/>
            <p:extLst>
              <p:ext uri="{D42A27DB-BD31-4B8C-83A1-F6EECF244321}">
                <p14:modId xmlns:p14="http://schemas.microsoft.com/office/powerpoint/2010/main" val="15576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638195-CDB4-4A1E-9D9A-D7CABF43CC77}"/>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517B9AFE-96DD-42E0-8801-B9B356073D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4206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F2A45-C9B4-4EE1-82FF-C79EB61C94ED}"/>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E2964934-8CAE-494B-A418-EBC09D26F76A}"/>
              </a:ext>
            </a:extLst>
          </p:cNvPr>
          <p:cNvGraphicFramePr>
            <a:graphicFrameLocks noGrp="1"/>
          </p:cNvGraphicFramePr>
          <p:nvPr>
            <p:ph type="chart" sz="quarter" idx="13"/>
            <p:extLst>
              <p:ext uri="{D42A27DB-BD31-4B8C-83A1-F6EECF244321}">
                <p14:modId xmlns:p14="http://schemas.microsoft.com/office/powerpoint/2010/main" val="791057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A1AB7F-B055-403D-858A-DE725ABC7076}"/>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FFEC5FC0-03E7-4600-9204-469888A73F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0510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A9977-1CFE-483C-8E70-DBF486220761}"/>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692BCA45-25AC-4F5C-95FD-B8034EF437B3}"/>
              </a:ext>
            </a:extLst>
          </p:cNvPr>
          <p:cNvGraphicFramePr>
            <a:graphicFrameLocks noGrp="1"/>
          </p:cNvGraphicFramePr>
          <p:nvPr>
            <p:ph type="chart" sz="quarter" idx="13"/>
            <p:extLst>
              <p:ext uri="{D42A27DB-BD31-4B8C-83A1-F6EECF244321}">
                <p14:modId xmlns:p14="http://schemas.microsoft.com/office/powerpoint/2010/main" val="2209437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43A4CF-C76C-4043-A773-B5A07111CCFF}"/>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4D4524D0-5157-4025-AF4B-ABF26458ED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951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FFB00-76E7-43E9-AFEF-564DBC9622FF}"/>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22261FF0-DE16-49E2-8ECC-0E424E46945C}"/>
              </a:ext>
            </a:extLst>
          </p:cNvPr>
          <p:cNvGraphicFramePr>
            <a:graphicFrameLocks noGrp="1"/>
          </p:cNvGraphicFramePr>
          <p:nvPr>
            <p:ph type="chart" sz="quarter" idx="13"/>
            <p:extLst>
              <p:ext uri="{D42A27DB-BD31-4B8C-83A1-F6EECF244321}">
                <p14:modId xmlns:p14="http://schemas.microsoft.com/office/powerpoint/2010/main" val="3132205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F9338F-5AEB-43B2-95F3-62550EDC5972}"/>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FF741773-0507-4ACC-97F0-3E31CA9594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4288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06E63-49A1-4903-9FFF-1B5E0ACA4048}"/>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08F86B92-0AF8-4A3B-878A-FF0051C35A13}"/>
              </a:ext>
            </a:extLst>
          </p:cNvPr>
          <p:cNvGraphicFramePr>
            <a:graphicFrameLocks noGrp="1"/>
          </p:cNvGraphicFramePr>
          <p:nvPr>
            <p:ph type="tbl" sz="quarter" idx="13"/>
            <p:extLst>
              <p:ext uri="{D42A27DB-BD31-4B8C-83A1-F6EECF244321}">
                <p14:modId xmlns:p14="http://schemas.microsoft.com/office/powerpoint/2010/main" val="153911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92725616"/>
                    </a:ext>
                  </a:extLst>
                </a:gridCol>
                <a:gridCol w="1645920">
                  <a:extLst>
                    <a:ext uri="{9D8B030D-6E8A-4147-A177-3AD203B41FA5}">
                      <a16:colId xmlns:a16="http://schemas.microsoft.com/office/drawing/2014/main" val="901649204"/>
                    </a:ext>
                  </a:extLst>
                </a:gridCol>
                <a:gridCol w="1234440">
                  <a:extLst>
                    <a:ext uri="{9D8B030D-6E8A-4147-A177-3AD203B41FA5}">
                      <a16:colId xmlns:a16="http://schemas.microsoft.com/office/drawing/2014/main" val="3630026707"/>
                    </a:ext>
                  </a:extLst>
                </a:gridCol>
                <a:gridCol w="1234440">
                  <a:extLst>
                    <a:ext uri="{9D8B030D-6E8A-4147-A177-3AD203B41FA5}">
                      <a16:colId xmlns:a16="http://schemas.microsoft.com/office/drawing/2014/main" val="3056187657"/>
                    </a:ext>
                  </a:extLst>
                </a:gridCol>
                <a:gridCol w="1234440">
                  <a:extLst>
                    <a:ext uri="{9D8B030D-6E8A-4147-A177-3AD203B41FA5}">
                      <a16:colId xmlns:a16="http://schemas.microsoft.com/office/drawing/2014/main" val="3381794300"/>
                    </a:ext>
                  </a:extLst>
                </a:gridCol>
                <a:gridCol w="1234440">
                  <a:extLst>
                    <a:ext uri="{9D8B030D-6E8A-4147-A177-3AD203B41FA5}">
                      <a16:colId xmlns:a16="http://schemas.microsoft.com/office/drawing/2014/main" val="1915714310"/>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992256029"/>
                  </a:ext>
                </a:extLst>
              </a:tr>
              <a:tr h="370840">
                <a:tc>
                  <a:txBody>
                    <a:bodyPr/>
                    <a:lstStyle/>
                    <a:p>
                      <a:r>
                        <a:rPr lang="en-US" sz="1000"/>
                        <a:t>NDR Kultur</a:t>
                      </a:r>
                    </a:p>
                  </a:txBody>
                  <a:tcPr/>
                </a:tc>
                <a:tc>
                  <a:txBody>
                    <a:bodyPr/>
                    <a:lstStyle/>
                    <a:p>
                      <a:r>
                        <a:rPr lang="en-US" sz="1000"/>
                        <a:t>13567</a:t>
                      </a:r>
                    </a:p>
                  </a:txBody>
                  <a:tcPr/>
                </a:tc>
                <a:tc>
                  <a:txBody>
                    <a:bodyPr/>
                    <a:lstStyle/>
                    <a:p>
                      <a:r>
                        <a:rPr lang="en-US" sz="1000"/>
                        <a:t>6567</a:t>
                      </a:r>
                    </a:p>
                  </a:txBody>
                  <a:tcPr/>
                </a:tc>
                <a:tc>
                  <a:txBody>
                    <a:bodyPr/>
                    <a:lstStyle/>
                    <a:p>
                      <a:r>
                        <a:rPr lang="en-US" sz="1000"/>
                        <a:t>2686</a:t>
                      </a:r>
                    </a:p>
                  </a:txBody>
                  <a:tcPr/>
                </a:tc>
                <a:tc>
                  <a:txBody>
                    <a:bodyPr/>
                    <a:lstStyle/>
                    <a:p>
                      <a:r>
                        <a:rPr lang="en-US" sz="1000"/>
                        <a:t>4834</a:t>
                      </a:r>
                    </a:p>
                  </a:txBody>
                  <a:tcPr/>
                </a:tc>
                <a:tc>
                  <a:txBody>
                    <a:bodyPr/>
                    <a:lstStyle/>
                    <a:p>
                      <a:r>
                        <a:rPr lang="en-US" sz="1000"/>
                        <a:t>10881</a:t>
                      </a:r>
                    </a:p>
                  </a:txBody>
                  <a:tcPr/>
                </a:tc>
                <a:extLst>
                  <a:ext uri="{0D108BD9-81ED-4DB2-BD59-A6C34878D82A}">
                    <a16:rowId xmlns:a16="http://schemas.microsoft.com/office/drawing/2014/main" val="256811652"/>
                  </a:ext>
                </a:extLst>
              </a:tr>
            </a:tbl>
          </a:graphicData>
        </a:graphic>
      </p:graphicFrame>
      <p:sp>
        <p:nvSpPr>
          <p:cNvPr id="4" name="Text Placeholder 3">
            <a:extLst>
              <a:ext uri="{FF2B5EF4-FFF2-40B4-BE49-F238E27FC236}">
                <a16:creationId xmlns:a16="http://schemas.microsoft.com/office/drawing/2014/main" id="{C8C0904D-445B-4C26-8088-7AACACD40679}"/>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258266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9BCD5-EBBD-4455-B590-7F4B2B05B5B3}"/>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85F58DE8-0396-4144-97F0-C0FE548375C6}"/>
              </a:ext>
            </a:extLst>
          </p:cNvPr>
          <p:cNvGraphicFramePr>
            <a:graphicFrameLocks noGrp="1"/>
          </p:cNvGraphicFramePr>
          <p:nvPr>
            <p:ph type="chart" sz="quarter" idx="13"/>
            <p:extLst>
              <p:ext uri="{D42A27DB-BD31-4B8C-83A1-F6EECF244321}">
                <p14:modId xmlns:p14="http://schemas.microsoft.com/office/powerpoint/2010/main" val="3729957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57159F-46C7-4104-B4BC-63AB43E74337}"/>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197A74E6-8235-4878-9C0D-C9C9E3CA7B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6269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36AE8-08C7-4FC7-BB3D-9226537E8C43}"/>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40927841-84A0-4387-B2B4-782EF871630A}"/>
              </a:ext>
            </a:extLst>
          </p:cNvPr>
          <p:cNvGraphicFramePr>
            <a:graphicFrameLocks noGrp="1"/>
          </p:cNvGraphicFramePr>
          <p:nvPr>
            <p:ph type="tbl" sz="quarter" idx="13"/>
            <p:extLst>
              <p:ext uri="{D42A27DB-BD31-4B8C-83A1-F6EECF244321}">
                <p14:modId xmlns:p14="http://schemas.microsoft.com/office/powerpoint/2010/main" val="3058132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3882477"/>
                    </a:ext>
                  </a:extLst>
                </a:gridCol>
                <a:gridCol w="1234440">
                  <a:extLst>
                    <a:ext uri="{9D8B030D-6E8A-4147-A177-3AD203B41FA5}">
                      <a16:colId xmlns:a16="http://schemas.microsoft.com/office/drawing/2014/main" val="3963085804"/>
                    </a:ext>
                  </a:extLst>
                </a:gridCol>
                <a:gridCol w="822960">
                  <a:extLst>
                    <a:ext uri="{9D8B030D-6E8A-4147-A177-3AD203B41FA5}">
                      <a16:colId xmlns:a16="http://schemas.microsoft.com/office/drawing/2014/main" val="177851202"/>
                    </a:ext>
                  </a:extLst>
                </a:gridCol>
                <a:gridCol w="822960">
                  <a:extLst>
                    <a:ext uri="{9D8B030D-6E8A-4147-A177-3AD203B41FA5}">
                      <a16:colId xmlns:a16="http://schemas.microsoft.com/office/drawing/2014/main" val="1056766175"/>
                    </a:ext>
                  </a:extLst>
                </a:gridCol>
                <a:gridCol w="822960">
                  <a:extLst>
                    <a:ext uri="{9D8B030D-6E8A-4147-A177-3AD203B41FA5}">
                      <a16:colId xmlns:a16="http://schemas.microsoft.com/office/drawing/2014/main" val="3446796846"/>
                    </a:ext>
                  </a:extLst>
                </a:gridCol>
                <a:gridCol w="822960">
                  <a:extLst>
                    <a:ext uri="{9D8B030D-6E8A-4147-A177-3AD203B41FA5}">
                      <a16:colId xmlns:a16="http://schemas.microsoft.com/office/drawing/2014/main" val="1438833928"/>
                    </a:ext>
                  </a:extLst>
                </a:gridCol>
                <a:gridCol w="822960">
                  <a:extLst>
                    <a:ext uri="{9D8B030D-6E8A-4147-A177-3AD203B41FA5}">
                      <a16:colId xmlns:a16="http://schemas.microsoft.com/office/drawing/2014/main" val="3146387502"/>
                    </a:ext>
                  </a:extLst>
                </a:gridCol>
                <a:gridCol w="822960">
                  <a:extLst>
                    <a:ext uri="{9D8B030D-6E8A-4147-A177-3AD203B41FA5}">
                      <a16:colId xmlns:a16="http://schemas.microsoft.com/office/drawing/2014/main" val="4244403753"/>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651000874"/>
                  </a:ext>
                </a:extLst>
              </a:tr>
              <a:tr h="370840">
                <a:tc>
                  <a:txBody>
                    <a:bodyPr/>
                    <a:lstStyle/>
                    <a:p>
                      <a:r>
                        <a:rPr lang="en-US" sz="1000"/>
                        <a:t>NDR Kultur</a:t>
                      </a:r>
                    </a:p>
                  </a:txBody>
                  <a:tcPr/>
                </a:tc>
                <a:tc>
                  <a:txBody>
                    <a:bodyPr/>
                    <a:lstStyle/>
                    <a:p>
                      <a:r>
                        <a:rPr lang="en-US" sz="1000"/>
                        <a:t>2282</a:t>
                      </a:r>
                    </a:p>
                  </a:txBody>
                  <a:tcPr/>
                </a:tc>
                <a:tc>
                  <a:txBody>
                    <a:bodyPr/>
                    <a:lstStyle/>
                    <a:p>
                      <a:r>
                        <a:rPr lang="en-US" sz="1000"/>
                        <a:t>463</a:t>
                      </a:r>
                    </a:p>
                  </a:txBody>
                  <a:tcPr/>
                </a:tc>
                <a:tc>
                  <a:txBody>
                    <a:bodyPr/>
                    <a:lstStyle/>
                    <a:p>
                      <a:r>
                        <a:rPr lang="en-US" sz="1000"/>
                        <a:t>381</a:t>
                      </a:r>
                    </a:p>
                  </a:txBody>
                  <a:tcPr/>
                </a:tc>
                <a:tc>
                  <a:txBody>
                    <a:bodyPr/>
                    <a:lstStyle/>
                    <a:p>
                      <a:r>
                        <a:rPr lang="en-US" sz="1000"/>
                        <a:t>7</a:t>
                      </a:r>
                    </a:p>
                  </a:txBody>
                  <a:tcPr/>
                </a:tc>
                <a:tc>
                  <a:txBody>
                    <a:bodyPr/>
                    <a:lstStyle/>
                    <a:p>
                      <a:r>
                        <a:rPr lang="en-US" sz="1000"/>
                        <a:t>1416</a:t>
                      </a:r>
                    </a:p>
                  </a:txBody>
                  <a:tcPr/>
                </a:tc>
                <a:tc>
                  <a:txBody>
                    <a:bodyPr/>
                    <a:lstStyle/>
                    <a:p>
                      <a:r>
                        <a:rPr lang="en-US" sz="1000"/>
                        <a:t>0</a:t>
                      </a:r>
                    </a:p>
                  </a:txBody>
                  <a:tcPr/>
                </a:tc>
                <a:tc>
                  <a:txBody>
                    <a:bodyPr/>
                    <a:lstStyle/>
                    <a:p>
                      <a:r>
                        <a:rPr lang="en-US" sz="1000"/>
                        <a:t>15</a:t>
                      </a:r>
                    </a:p>
                  </a:txBody>
                  <a:tcPr/>
                </a:tc>
                <a:extLst>
                  <a:ext uri="{0D108BD9-81ED-4DB2-BD59-A6C34878D82A}">
                    <a16:rowId xmlns:a16="http://schemas.microsoft.com/office/drawing/2014/main" val="4263082328"/>
                  </a:ext>
                </a:extLst>
              </a:tr>
            </a:tbl>
          </a:graphicData>
        </a:graphic>
      </p:graphicFrame>
      <p:sp>
        <p:nvSpPr>
          <p:cNvPr id="4" name="Text Placeholder 3">
            <a:extLst>
              <a:ext uri="{FF2B5EF4-FFF2-40B4-BE49-F238E27FC236}">
                <a16:creationId xmlns:a16="http://schemas.microsoft.com/office/drawing/2014/main" id="{28C057C7-2FC6-4486-8CFF-EE4C4C089A94}"/>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547237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151E-D762-4786-9765-DCC938E27E88}"/>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3436B248-4650-4D14-93C7-85A239ABF818}"/>
              </a:ext>
            </a:extLst>
          </p:cNvPr>
          <p:cNvGraphicFramePr>
            <a:graphicFrameLocks noGrp="1"/>
          </p:cNvGraphicFramePr>
          <p:nvPr>
            <p:ph type="tbl" sz="quarter" idx="13"/>
            <p:extLst>
              <p:ext uri="{D42A27DB-BD31-4B8C-83A1-F6EECF244321}">
                <p14:modId xmlns:p14="http://schemas.microsoft.com/office/powerpoint/2010/main" val="3416319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08552028"/>
                    </a:ext>
                  </a:extLst>
                </a:gridCol>
                <a:gridCol w="1234440">
                  <a:extLst>
                    <a:ext uri="{9D8B030D-6E8A-4147-A177-3AD203B41FA5}">
                      <a16:colId xmlns:a16="http://schemas.microsoft.com/office/drawing/2014/main" val="1235716971"/>
                    </a:ext>
                  </a:extLst>
                </a:gridCol>
                <a:gridCol w="1234440">
                  <a:extLst>
                    <a:ext uri="{9D8B030D-6E8A-4147-A177-3AD203B41FA5}">
                      <a16:colId xmlns:a16="http://schemas.microsoft.com/office/drawing/2014/main" val="277844027"/>
                    </a:ext>
                  </a:extLst>
                </a:gridCol>
                <a:gridCol w="1234440">
                  <a:extLst>
                    <a:ext uri="{9D8B030D-6E8A-4147-A177-3AD203B41FA5}">
                      <a16:colId xmlns:a16="http://schemas.microsoft.com/office/drawing/2014/main" val="4013351866"/>
                    </a:ext>
                  </a:extLst>
                </a:gridCol>
                <a:gridCol w="1645920">
                  <a:extLst>
                    <a:ext uri="{9D8B030D-6E8A-4147-A177-3AD203B41FA5}">
                      <a16:colId xmlns:a16="http://schemas.microsoft.com/office/drawing/2014/main" val="2093726911"/>
                    </a:ext>
                  </a:extLst>
                </a:gridCol>
                <a:gridCol w="822960">
                  <a:extLst>
                    <a:ext uri="{9D8B030D-6E8A-4147-A177-3AD203B41FA5}">
                      <a16:colId xmlns:a16="http://schemas.microsoft.com/office/drawing/2014/main" val="699006145"/>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616622337"/>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541</a:t>
                      </a:r>
                    </a:p>
                  </a:txBody>
                  <a:tcPr/>
                </a:tc>
                <a:tc>
                  <a:txBody>
                    <a:bodyPr/>
                    <a:lstStyle/>
                    <a:p>
                      <a:r>
                        <a:rPr lang="en-US" sz="1000"/>
                        <a:t>470</a:t>
                      </a:r>
                    </a:p>
                  </a:txBody>
                  <a:tcPr/>
                </a:tc>
                <a:tc>
                  <a:txBody>
                    <a:bodyPr/>
                    <a:lstStyle/>
                    <a:p>
                      <a:r>
                        <a:rPr lang="en-US" sz="1000"/>
                        <a:t>465</a:t>
                      </a:r>
                    </a:p>
                  </a:txBody>
                  <a:tcPr/>
                </a:tc>
                <a:tc>
                  <a:txBody>
                    <a:bodyPr/>
                    <a:lstStyle/>
                    <a:p>
                      <a:r>
                        <a:rPr lang="en-US" sz="1000"/>
                        <a:t>1476</a:t>
                      </a:r>
                    </a:p>
                  </a:txBody>
                  <a:tcPr/>
                </a:tc>
                <a:tc>
                  <a:txBody>
                    <a:bodyPr/>
                    <a:lstStyle/>
                    <a:p>
                      <a:r>
                        <a:rPr lang="en-US" sz="1000"/>
                        <a:t>Video</a:t>
                      </a:r>
                    </a:p>
                  </a:txBody>
                  <a:tcPr/>
                </a:tc>
                <a:extLst>
                  <a:ext uri="{0D108BD9-81ED-4DB2-BD59-A6C34878D82A}">
                    <a16:rowId xmlns:a16="http://schemas.microsoft.com/office/drawing/2014/main" val="1271255286"/>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268</a:t>
                      </a:r>
                    </a:p>
                  </a:txBody>
                  <a:tcPr/>
                </a:tc>
                <a:tc>
                  <a:txBody>
                    <a:bodyPr/>
                    <a:lstStyle/>
                    <a:p>
                      <a:r>
                        <a:rPr lang="en-US" sz="1000"/>
                        <a:t>152</a:t>
                      </a:r>
                    </a:p>
                  </a:txBody>
                  <a:tcPr/>
                </a:tc>
                <a:tc>
                  <a:txBody>
                    <a:bodyPr/>
                    <a:lstStyle/>
                    <a:p>
                      <a:r>
                        <a:rPr lang="en-US" sz="1000"/>
                        <a:t>16</a:t>
                      </a:r>
                    </a:p>
                  </a:txBody>
                  <a:tcPr/>
                </a:tc>
                <a:tc>
                  <a:txBody>
                    <a:bodyPr/>
                    <a:lstStyle/>
                    <a:p>
                      <a:r>
                        <a:rPr lang="en-US" sz="1000"/>
                        <a:t>436</a:t>
                      </a:r>
                    </a:p>
                  </a:txBody>
                  <a:tcPr/>
                </a:tc>
                <a:tc>
                  <a:txBody>
                    <a:bodyPr/>
                    <a:lstStyle/>
                    <a:p>
                      <a:r>
                        <a:rPr lang="en-US" sz="1000"/>
                        <a:t>Video</a:t>
                      </a:r>
                    </a:p>
                  </a:txBody>
                  <a:tcPr/>
                </a:tc>
                <a:extLst>
                  <a:ext uri="{0D108BD9-81ED-4DB2-BD59-A6C34878D82A}">
                    <a16:rowId xmlns:a16="http://schemas.microsoft.com/office/drawing/2014/main" val="92024917"/>
                  </a:ext>
                </a:extLst>
              </a:tr>
              <a:tr h="370840">
                <a:tc>
                  <a:txBody>
                    <a:bodyPr/>
                    <a:lstStyle/>
                    <a:p>
                      <a:r>
                        <a:rPr lang="de-DE" sz="1000" b="1"/>
                        <a:t>NDR Kultur - 2017-01-03 15:56:04</a:t>
                      </a:r>
                      <a:r>
                        <a:rPr lang="de-DE" sz="1000"/>
                        <a:t>
Falls Sie heute noch nichts zu lachen hatten: schauen Sie sich dieses Video an! Großes Improvisationskino.
(gesehen bei Classic FM)</a:t>
                      </a:r>
                      <a:endParaRPr lang="en-US" sz="1000"/>
                    </a:p>
                  </a:txBody>
                  <a:tcPr/>
                </a:tc>
                <a:tc>
                  <a:txBody>
                    <a:bodyPr/>
                    <a:lstStyle/>
                    <a:p>
                      <a:r>
                        <a:rPr lang="en-US" sz="1000"/>
                        <a:t>143</a:t>
                      </a:r>
                    </a:p>
                  </a:txBody>
                  <a:tcPr/>
                </a:tc>
                <a:tc>
                  <a:txBody>
                    <a:bodyPr/>
                    <a:lstStyle/>
                    <a:p>
                      <a:r>
                        <a:rPr lang="en-US" sz="1000"/>
                        <a:t>108</a:t>
                      </a:r>
                    </a:p>
                  </a:txBody>
                  <a:tcPr/>
                </a:tc>
                <a:tc>
                  <a:txBody>
                    <a:bodyPr/>
                    <a:lstStyle/>
                    <a:p>
                      <a:r>
                        <a:rPr lang="en-US" sz="1000"/>
                        <a:t>15</a:t>
                      </a:r>
                    </a:p>
                  </a:txBody>
                  <a:tcPr/>
                </a:tc>
                <a:tc>
                  <a:txBody>
                    <a:bodyPr/>
                    <a:lstStyle/>
                    <a:p>
                      <a:r>
                        <a:rPr lang="en-US" sz="1000"/>
                        <a:t>266</a:t>
                      </a:r>
                    </a:p>
                  </a:txBody>
                  <a:tcPr/>
                </a:tc>
                <a:tc>
                  <a:txBody>
                    <a:bodyPr/>
                    <a:lstStyle/>
                    <a:p>
                      <a:r>
                        <a:rPr lang="en-US" sz="1000"/>
                        <a:t>Link</a:t>
                      </a:r>
                    </a:p>
                  </a:txBody>
                  <a:tcPr/>
                </a:tc>
                <a:extLst>
                  <a:ext uri="{0D108BD9-81ED-4DB2-BD59-A6C34878D82A}">
                    <a16:rowId xmlns:a16="http://schemas.microsoft.com/office/drawing/2014/main" val="3289988504"/>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122</a:t>
                      </a:r>
                    </a:p>
                  </a:txBody>
                  <a:tcPr/>
                </a:tc>
                <a:tc>
                  <a:txBody>
                    <a:bodyPr/>
                    <a:lstStyle/>
                    <a:p>
                      <a:r>
                        <a:rPr lang="en-US" sz="1000"/>
                        <a:t>68</a:t>
                      </a:r>
                    </a:p>
                  </a:txBody>
                  <a:tcPr/>
                </a:tc>
                <a:tc>
                  <a:txBody>
                    <a:bodyPr/>
                    <a:lstStyle/>
                    <a:p>
                      <a:r>
                        <a:rPr lang="en-US" sz="1000"/>
                        <a:t>11</a:t>
                      </a:r>
                    </a:p>
                  </a:txBody>
                  <a:tcPr/>
                </a:tc>
                <a:tc>
                  <a:txBody>
                    <a:bodyPr/>
                    <a:lstStyle/>
                    <a:p>
                      <a:r>
                        <a:rPr lang="en-US" sz="1000"/>
                        <a:t>201</a:t>
                      </a:r>
                    </a:p>
                  </a:txBody>
                  <a:tcPr/>
                </a:tc>
                <a:tc>
                  <a:txBody>
                    <a:bodyPr/>
                    <a:lstStyle/>
                    <a:p>
                      <a:r>
                        <a:rPr lang="en-US" sz="1000"/>
                        <a:t>Video</a:t>
                      </a:r>
                    </a:p>
                  </a:txBody>
                  <a:tcPr/>
                </a:tc>
                <a:extLst>
                  <a:ext uri="{0D108BD9-81ED-4DB2-BD59-A6C34878D82A}">
                    <a16:rowId xmlns:a16="http://schemas.microsoft.com/office/drawing/2014/main" val="1573762309"/>
                  </a:ext>
                </a:extLst>
              </a:tr>
              <a:tr h="370840">
                <a:tc>
                  <a:txBody>
                    <a:bodyPr/>
                    <a:lstStyle/>
                    <a:p>
                      <a:r>
                        <a:rPr lang="de-DE" sz="1000" b="1"/>
                        <a:t>NDR Kultur - 2016-11-11 03:49:58</a:t>
                      </a:r>
                      <a:r>
                        <a:rPr lang="de-DE" sz="1000"/>
                        <a:t>
Ein trauriger Start in den Tag: der legendäre Sänger und Songwriter Leonard Cohen ist tot.</a:t>
                      </a:r>
                      <a:endParaRPr lang="en-US" sz="1000"/>
                    </a:p>
                  </a:txBody>
                  <a:tcPr/>
                </a:tc>
                <a:tc>
                  <a:txBody>
                    <a:bodyPr/>
                    <a:lstStyle/>
                    <a:p>
                      <a:r>
                        <a:rPr lang="en-US" sz="1000"/>
                        <a:t>100</a:t>
                      </a:r>
                    </a:p>
                  </a:txBody>
                  <a:tcPr/>
                </a:tc>
                <a:tc>
                  <a:txBody>
                    <a:bodyPr/>
                    <a:lstStyle/>
                    <a:p>
                      <a:r>
                        <a:rPr lang="en-US" sz="1000"/>
                        <a:t>38</a:t>
                      </a:r>
                    </a:p>
                  </a:txBody>
                  <a:tcPr/>
                </a:tc>
                <a:tc>
                  <a:txBody>
                    <a:bodyPr/>
                    <a:lstStyle/>
                    <a:p>
                      <a:r>
                        <a:rPr lang="en-US" sz="1000"/>
                        <a:t>17</a:t>
                      </a:r>
                    </a:p>
                  </a:txBody>
                  <a:tcPr/>
                </a:tc>
                <a:tc>
                  <a:txBody>
                    <a:bodyPr/>
                    <a:lstStyle/>
                    <a:p>
                      <a:r>
                        <a:rPr lang="en-US" sz="1000"/>
                        <a:t>155</a:t>
                      </a:r>
                    </a:p>
                  </a:txBody>
                  <a:tcPr/>
                </a:tc>
                <a:tc>
                  <a:txBody>
                    <a:bodyPr/>
                    <a:lstStyle/>
                    <a:p>
                      <a:r>
                        <a:rPr lang="en-US" sz="1000"/>
                        <a:t>Link</a:t>
                      </a:r>
                    </a:p>
                  </a:txBody>
                  <a:tcPr/>
                </a:tc>
                <a:extLst>
                  <a:ext uri="{0D108BD9-81ED-4DB2-BD59-A6C34878D82A}">
                    <a16:rowId xmlns:a16="http://schemas.microsoft.com/office/drawing/2014/main" val="2176562756"/>
                  </a:ext>
                </a:extLst>
              </a:tr>
            </a:tbl>
          </a:graphicData>
        </a:graphic>
      </p:graphicFrame>
      <p:sp>
        <p:nvSpPr>
          <p:cNvPr id="4" name="Text Placeholder 3">
            <a:extLst>
              <a:ext uri="{FF2B5EF4-FFF2-40B4-BE49-F238E27FC236}">
                <a16:creationId xmlns:a16="http://schemas.microsoft.com/office/drawing/2014/main" id="{D3928BB1-D723-464D-AAD2-16A624413534}"/>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185304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CEBEB-CDBE-4A13-9D2E-41223B6DE694}"/>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B076715E-8428-4D40-B5F8-AF92B13D6D42}"/>
              </a:ext>
            </a:extLst>
          </p:cNvPr>
          <p:cNvGraphicFramePr>
            <a:graphicFrameLocks noGrp="1"/>
          </p:cNvGraphicFramePr>
          <p:nvPr>
            <p:ph type="tbl" sz="quarter" idx="13"/>
            <p:extLst>
              <p:ext uri="{D42A27DB-BD31-4B8C-83A1-F6EECF244321}">
                <p14:modId xmlns:p14="http://schemas.microsoft.com/office/powerpoint/2010/main" val="272296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1451611"/>
                    </a:ext>
                  </a:extLst>
                </a:gridCol>
                <a:gridCol w="1234440">
                  <a:extLst>
                    <a:ext uri="{9D8B030D-6E8A-4147-A177-3AD203B41FA5}">
                      <a16:colId xmlns:a16="http://schemas.microsoft.com/office/drawing/2014/main" val="1218563722"/>
                    </a:ext>
                  </a:extLst>
                </a:gridCol>
                <a:gridCol w="1234440">
                  <a:extLst>
                    <a:ext uri="{9D8B030D-6E8A-4147-A177-3AD203B41FA5}">
                      <a16:colId xmlns:a16="http://schemas.microsoft.com/office/drawing/2014/main" val="3577082787"/>
                    </a:ext>
                  </a:extLst>
                </a:gridCol>
                <a:gridCol w="1234440">
                  <a:extLst>
                    <a:ext uri="{9D8B030D-6E8A-4147-A177-3AD203B41FA5}">
                      <a16:colId xmlns:a16="http://schemas.microsoft.com/office/drawing/2014/main" val="2677513634"/>
                    </a:ext>
                  </a:extLst>
                </a:gridCol>
                <a:gridCol w="1645920">
                  <a:extLst>
                    <a:ext uri="{9D8B030D-6E8A-4147-A177-3AD203B41FA5}">
                      <a16:colId xmlns:a16="http://schemas.microsoft.com/office/drawing/2014/main" val="1178327224"/>
                    </a:ext>
                  </a:extLst>
                </a:gridCol>
                <a:gridCol w="822960">
                  <a:extLst>
                    <a:ext uri="{9D8B030D-6E8A-4147-A177-3AD203B41FA5}">
                      <a16:colId xmlns:a16="http://schemas.microsoft.com/office/drawing/2014/main" val="264834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24559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- 2017-04-25 14:34:50</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unserer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430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- 2017-07-31 11:51:10</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"Alte Bücher - neu gelesen" nehmen wir alte Schätze in die Hand. Was finden Sie heute noch in ihren "alten" Lieblingsbüchern? Und welche sind das?
► Hier sind unsere: ndr.de/kultur/buch/altebuecherneugelesen108.html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1087080"/>
                  </a:ext>
                </a:extLst>
              </a:tr>
            </a:tbl>
          </a:graphicData>
        </a:graphic>
      </p:graphicFrame>
      <p:sp>
        <p:nvSpPr>
          <p:cNvPr id="4" name="Text Placeholder 3">
            <a:extLst>
              <a:ext uri="{FF2B5EF4-FFF2-40B4-BE49-F238E27FC236}">
                <a16:creationId xmlns:a16="http://schemas.microsoft.com/office/drawing/2014/main" id="{D161602F-7260-4CF8-AACF-C4D05FD5B1BF}"/>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874387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72E52-3706-41ED-8CBA-EC81E4C7C73B}"/>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0FE56F03-9CFC-4351-9F0A-7A8DCD739D9E}"/>
              </a:ext>
            </a:extLst>
          </p:cNvPr>
          <p:cNvGraphicFramePr>
            <a:graphicFrameLocks noGrp="1"/>
          </p:cNvGraphicFramePr>
          <p:nvPr>
            <p:ph type="tbl" sz="quarter" idx="13"/>
            <p:extLst>
              <p:ext uri="{D42A27DB-BD31-4B8C-83A1-F6EECF244321}">
                <p14:modId xmlns:p14="http://schemas.microsoft.com/office/powerpoint/2010/main" val="2088287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4155529"/>
                    </a:ext>
                  </a:extLst>
                </a:gridCol>
                <a:gridCol w="1234440">
                  <a:extLst>
                    <a:ext uri="{9D8B030D-6E8A-4147-A177-3AD203B41FA5}">
                      <a16:colId xmlns:a16="http://schemas.microsoft.com/office/drawing/2014/main" val="66333730"/>
                    </a:ext>
                  </a:extLst>
                </a:gridCol>
                <a:gridCol w="1234440">
                  <a:extLst>
                    <a:ext uri="{9D8B030D-6E8A-4147-A177-3AD203B41FA5}">
                      <a16:colId xmlns:a16="http://schemas.microsoft.com/office/drawing/2014/main" val="1071906843"/>
                    </a:ext>
                  </a:extLst>
                </a:gridCol>
                <a:gridCol w="1234440">
                  <a:extLst>
                    <a:ext uri="{9D8B030D-6E8A-4147-A177-3AD203B41FA5}">
                      <a16:colId xmlns:a16="http://schemas.microsoft.com/office/drawing/2014/main" val="423661955"/>
                    </a:ext>
                  </a:extLst>
                </a:gridCol>
                <a:gridCol w="1645920">
                  <a:extLst>
                    <a:ext uri="{9D8B030D-6E8A-4147-A177-3AD203B41FA5}">
                      <a16:colId xmlns:a16="http://schemas.microsoft.com/office/drawing/2014/main" val="105830516"/>
                    </a:ext>
                  </a:extLst>
                </a:gridCol>
                <a:gridCol w="822960">
                  <a:extLst>
                    <a:ext uri="{9D8B030D-6E8A-4147-A177-3AD203B41FA5}">
                      <a16:colId xmlns:a16="http://schemas.microsoft.com/office/drawing/2014/main" val="128505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22475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- 2017-01-16 12:51:38</a:t>
                      </a:r>
                      <a:r>
                        <a:rPr kumimoji="0" lang="de-DE" sz="1000" b="0" i="0" u="none" strike="noStrike" kern="1200" cap="none" spc="0" normalizeH="0" baseline="0" noProof="0">
                          <a:ln>
                            <a:noFill/>
                          </a:ln>
                          <a:solidFill>
                            <a:prstClr val="black"/>
                          </a:solidFill>
                          <a:effectLst/>
                          <a:uLnTx/>
                          <a:uFillTx/>
                          <a:latin typeface="+mn-lt"/>
                          <a:ea typeface="+mn-ea"/>
                          <a:cs typeface="+mn-cs"/>
                        </a:rPr>
                        <a:t>
Oh, ein neues Internetdings und es hat mit Literatur zu tun! Was sagt Ihnen das Buchorakel für dieses Jahr voraus?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2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- 2017-06-12 10:53:29</a:t>
                      </a:r>
                      <a:r>
                        <a:rPr kumimoji="0" lang="de-DE" sz="1000" b="0" i="0" u="none" strike="noStrike" kern="1200" cap="none" spc="0" normalizeH="0" baseline="0" noProof="0">
                          <a:ln>
                            <a:noFill/>
                          </a:ln>
                          <a:solidFill>
                            <a:prstClr val="black"/>
                          </a:solidFill>
                          <a:effectLst/>
                          <a:uLnTx/>
                          <a:uFillTx/>
                          <a:latin typeface="+mn-lt"/>
                          <a:ea typeface="+mn-ea"/>
                          <a:cs typeface="+mn-cs"/>
                        </a:rPr>
                        <a:t>
Eine Mitteilung in eigener Sache.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41095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- 2017-03-07 18:55:11</a:t>
                      </a:r>
                      <a:r>
                        <a:rPr kumimoji="0" lang="de-DE" sz="1000" b="0" i="0" u="none" strike="noStrike" kern="1200" cap="none" spc="0" normalizeH="0" baseline="0" noProof="0">
                          <a:ln>
                            <a:noFill/>
                          </a:ln>
                          <a:solidFill>
                            <a:prstClr val="black"/>
                          </a:solidFill>
                          <a:effectLst/>
                          <a:uLnTx/>
                          <a:uFillTx/>
                          <a:latin typeface="+mn-lt"/>
                          <a:ea typeface="+mn-ea"/>
                          <a:cs typeface="+mn-cs"/>
                        </a:rPr>
                        <a:t>
Oft sind Frauen in der Klassikwelt unsichtbar. Wir wollen die großartigen Musikerinnen aller Epochen feiern. Machen Sie mit! Welche Musikerin würden Sie gerne stärker ins Rampenlicht holen?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9194681"/>
                  </a:ext>
                </a:extLst>
              </a:tr>
            </a:tbl>
          </a:graphicData>
        </a:graphic>
      </p:graphicFrame>
      <p:sp>
        <p:nvSpPr>
          <p:cNvPr id="4" name="Text Placeholder 3">
            <a:extLst>
              <a:ext uri="{FF2B5EF4-FFF2-40B4-BE49-F238E27FC236}">
                <a16:creationId xmlns:a16="http://schemas.microsoft.com/office/drawing/2014/main" id="{DE27E46F-7E70-4DD9-AA0E-C69F606E7A57}"/>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689294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10AA5-264A-4BD7-91D7-080A300D0893}"/>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72F41C88-E1A6-4FF3-B081-43049AFFC32E}"/>
              </a:ext>
            </a:extLst>
          </p:cNvPr>
          <p:cNvGraphicFramePr>
            <a:graphicFrameLocks noGrp="1"/>
          </p:cNvGraphicFramePr>
          <p:nvPr>
            <p:ph type="tbl" sz="quarter" idx="13"/>
            <p:extLst>
              <p:ext uri="{D42A27DB-BD31-4B8C-83A1-F6EECF244321}">
                <p14:modId xmlns:p14="http://schemas.microsoft.com/office/powerpoint/2010/main" val="4241437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62027111"/>
                    </a:ext>
                  </a:extLst>
                </a:gridCol>
                <a:gridCol w="987552">
                  <a:extLst>
                    <a:ext uri="{9D8B030D-6E8A-4147-A177-3AD203B41FA5}">
                      <a16:colId xmlns:a16="http://schemas.microsoft.com/office/drawing/2014/main" val="2022120609"/>
                    </a:ext>
                  </a:extLst>
                </a:gridCol>
                <a:gridCol w="822960">
                  <a:extLst>
                    <a:ext uri="{9D8B030D-6E8A-4147-A177-3AD203B41FA5}">
                      <a16:colId xmlns:a16="http://schemas.microsoft.com/office/drawing/2014/main" val="367900217"/>
                    </a:ext>
                  </a:extLst>
                </a:gridCol>
                <a:gridCol w="987552">
                  <a:extLst>
                    <a:ext uri="{9D8B030D-6E8A-4147-A177-3AD203B41FA5}">
                      <a16:colId xmlns:a16="http://schemas.microsoft.com/office/drawing/2014/main" val="2366859913"/>
                    </a:ext>
                  </a:extLst>
                </a:gridCol>
                <a:gridCol w="822960">
                  <a:extLst>
                    <a:ext uri="{9D8B030D-6E8A-4147-A177-3AD203B41FA5}">
                      <a16:colId xmlns:a16="http://schemas.microsoft.com/office/drawing/2014/main" val="2168885336"/>
                    </a:ext>
                  </a:extLst>
                </a:gridCol>
                <a:gridCol w="905256">
                  <a:extLst>
                    <a:ext uri="{9D8B030D-6E8A-4147-A177-3AD203B41FA5}">
                      <a16:colId xmlns:a16="http://schemas.microsoft.com/office/drawing/2014/main" val="1132427253"/>
                    </a:ext>
                  </a:extLst>
                </a:gridCol>
                <a:gridCol w="822960">
                  <a:extLst>
                    <a:ext uri="{9D8B030D-6E8A-4147-A177-3AD203B41FA5}">
                      <a16:colId xmlns:a16="http://schemas.microsoft.com/office/drawing/2014/main" val="440431012"/>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524703346"/>
                  </a:ext>
                </a:extLst>
              </a:tr>
              <a:tr h="370840">
                <a:tc>
                  <a:txBody>
                    <a:bodyPr/>
                    <a:lstStyle/>
                    <a:p>
                      <a:r>
                        <a:rPr lang="de-DE" sz="1000" b="1"/>
                        <a:t>NDR Kultur - 2016-11-28 14:28:48</a:t>
                      </a:r>
                      <a:r>
                        <a:rPr lang="de-DE" sz="1000"/>
                        <a:t>
Bitte alle ganz ruhig weiteratmen: hier gibt's noch Tickets für die Eröffnung der Elbphilharmonie Hamburg zu gewinnen.</a:t>
                      </a:r>
                      <a:endParaRPr lang="en-US" sz="1000"/>
                    </a:p>
                  </a:txBody>
                  <a:tcPr/>
                </a:tc>
                <a:tc>
                  <a:txBody>
                    <a:bodyPr/>
                    <a:lstStyle/>
                    <a:p>
                      <a:r>
                        <a:rPr lang="en-US" sz="1000"/>
                        <a:t>9.1%</a:t>
                      </a:r>
                    </a:p>
                  </a:txBody>
                  <a:tcPr/>
                </a:tc>
                <a:tc>
                  <a:txBody>
                    <a:bodyPr/>
                    <a:lstStyle/>
                    <a:p>
                      <a:r>
                        <a:rPr lang="en-US" sz="1000"/>
                        <a:t>219</a:t>
                      </a:r>
                    </a:p>
                  </a:txBody>
                  <a:tcPr/>
                </a:tc>
                <a:tc>
                  <a:txBody>
                    <a:bodyPr/>
                    <a:lstStyle/>
                    <a:p>
                      <a:r>
                        <a:rPr lang="en-US" sz="1000"/>
                        <a:t>2405</a:t>
                      </a:r>
                    </a:p>
                  </a:txBody>
                  <a:tcPr/>
                </a:tc>
                <a:tc>
                  <a:txBody>
                    <a:bodyPr/>
                    <a:lstStyle/>
                    <a:p>
                      <a:r>
                        <a:rPr lang="en-US" sz="1000"/>
                        <a:t>264</a:t>
                      </a:r>
                    </a:p>
                  </a:txBody>
                  <a:tcPr/>
                </a:tc>
                <a:tc>
                  <a:txBody>
                    <a:bodyPr/>
                    <a:lstStyle/>
                    <a:p>
                      <a:r>
                        <a:rPr lang="en-US" sz="1000"/>
                        <a:t>11.0%</a:t>
                      </a:r>
                    </a:p>
                  </a:txBody>
                  <a:tcPr/>
                </a:tc>
                <a:tc>
                  <a:txBody>
                    <a:bodyPr/>
                    <a:lstStyle/>
                    <a:p>
                      <a:r>
                        <a:rPr lang="en-US" sz="1000"/>
                        <a:t>Link</a:t>
                      </a:r>
                    </a:p>
                  </a:txBody>
                  <a:tcPr/>
                </a:tc>
                <a:extLst>
                  <a:ext uri="{0D108BD9-81ED-4DB2-BD59-A6C34878D82A}">
                    <a16:rowId xmlns:a16="http://schemas.microsoft.com/office/drawing/2014/main" val="3434222381"/>
                  </a:ext>
                </a:extLst>
              </a:tr>
              <a:tr h="370840">
                <a:tc>
                  <a:txBody>
                    <a:bodyPr/>
                    <a:lstStyle/>
                    <a:p>
                      <a:r>
                        <a:rPr lang="de-DE" sz="1000" b="1"/>
                        <a:t>NDR Kultur - 2017-06-12 10:53:29</a:t>
                      </a:r>
                      <a:r>
                        <a:rPr lang="de-DE" sz="1000"/>
                        <a:t>
Eine Mitteilung in eigener Sache.</a:t>
                      </a:r>
                      <a:endParaRPr lang="en-US" sz="1000"/>
                    </a:p>
                  </a:txBody>
                  <a:tcPr/>
                </a:tc>
                <a:tc>
                  <a:txBody>
                    <a:bodyPr/>
                    <a:lstStyle/>
                    <a:p>
                      <a:r>
                        <a:rPr lang="en-US" sz="1000"/>
                        <a:t>8.1%</a:t>
                      </a:r>
                    </a:p>
                  </a:txBody>
                  <a:tcPr/>
                </a:tc>
                <a:tc>
                  <a:txBody>
                    <a:bodyPr/>
                    <a:lstStyle/>
                    <a:p>
                      <a:r>
                        <a:rPr lang="en-US" sz="1000"/>
                        <a:t>740</a:t>
                      </a:r>
                    </a:p>
                  </a:txBody>
                  <a:tcPr/>
                </a:tc>
                <a:tc>
                  <a:txBody>
                    <a:bodyPr/>
                    <a:lstStyle/>
                    <a:p>
                      <a:r>
                        <a:rPr lang="en-US" sz="1000"/>
                        <a:t>9101</a:t>
                      </a:r>
                    </a:p>
                  </a:txBody>
                  <a:tcPr/>
                </a:tc>
                <a:tc>
                  <a:txBody>
                    <a:bodyPr/>
                    <a:lstStyle/>
                    <a:p>
                      <a:r>
                        <a:rPr lang="en-US" sz="1000"/>
                        <a:t>898</a:t>
                      </a:r>
                    </a:p>
                  </a:txBody>
                  <a:tcPr/>
                </a:tc>
                <a:tc>
                  <a:txBody>
                    <a:bodyPr/>
                    <a:lstStyle/>
                    <a:p>
                      <a:r>
                        <a:rPr lang="en-US" sz="1000"/>
                        <a:t>9.9%</a:t>
                      </a:r>
                    </a:p>
                  </a:txBody>
                  <a:tcPr/>
                </a:tc>
                <a:tc>
                  <a:txBody>
                    <a:bodyPr/>
                    <a:lstStyle/>
                    <a:p>
                      <a:r>
                        <a:rPr lang="en-US" sz="1000"/>
                        <a:t>Link</a:t>
                      </a:r>
                    </a:p>
                  </a:txBody>
                  <a:tcPr/>
                </a:tc>
                <a:extLst>
                  <a:ext uri="{0D108BD9-81ED-4DB2-BD59-A6C34878D82A}">
                    <a16:rowId xmlns:a16="http://schemas.microsoft.com/office/drawing/2014/main" val="2336048938"/>
                  </a:ext>
                </a:extLst>
              </a:tr>
              <a:tr h="370840">
                <a:tc>
                  <a:txBody>
                    <a:bodyPr/>
                    <a:lstStyle/>
                    <a:p>
                      <a:r>
                        <a:rPr lang="de-DE" sz="1000" b="1"/>
                        <a:t>NDR Kultur - 2017-01-10 16:33:39</a:t>
                      </a:r>
                      <a:r>
                        <a:rPr lang="de-DE" sz="1000"/>
                        <a:t>
Unsere Verlosung läuft nur noch kurze Zeit. Viel Glück!</a:t>
                      </a:r>
                      <a:endParaRPr lang="en-US" sz="1000"/>
                    </a:p>
                  </a:txBody>
                  <a:tcPr/>
                </a:tc>
                <a:tc>
                  <a:txBody>
                    <a:bodyPr/>
                    <a:lstStyle/>
                    <a:p>
                      <a:r>
                        <a:rPr lang="en-US" sz="1000"/>
                        <a:t>8.0%</a:t>
                      </a:r>
                    </a:p>
                  </a:txBody>
                  <a:tcPr/>
                </a:tc>
                <a:tc>
                  <a:txBody>
                    <a:bodyPr/>
                    <a:lstStyle/>
                    <a:p>
                      <a:r>
                        <a:rPr lang="en-US" sz="1000"/>
                        <a:t>24</a:t>
                      </a:r>
                    </a:p>
                  </a:txBody>
                  <a:tcPr/>
                </a:tc>
                <a:tc>
                  <a:txBody>
                    <a:bodyPr/>
                    <a:lstStyle/>
                    <a:p>
                      <a:r>
                        <a:rPr lang="en-US" sz="1000"/>
                        <a:t>299</a:t>
                      </a:r>
                    </a:p>
                  </a:txBody>
                  <a:tcPr/>
                </a:tc>
                <a:tc>
                  <a:txBody>
                    <a:bodyPr/>
                    <a:lstStyle/>
                    <a:p>
                      <a:r>
                        <a:rPr lang="en-US" sz="1000"/>
                        <a:t>35</a:t>
                      </a:r>
                    </a:p>
                  </a:txBody>
                  <a:tcPr/>
                </a:tc>
                <a:tc>
                  <a:txBody>
                    <a:bodyPr/>
                    <a:lstStyle/>
                    <a:p>
                      <a:r>
                        <a:rPr lang="en-US" sz="1000"/>
                        <a:t>11.7%</a:t>
                      </a:r>
                    </a:p>
                  </a:txBody>
                  <a:tcPr/>
                </a:tc>
                <a:tc>
                  <a:txBody>
                    <a:bodyPr/>
                    <a:lstStyle/>
                    <a:p>
                      <a:r>
                        <a:rPr lang="en-US" sz="1000"/>
                        <a:t>Link</a:t>
                      </a:r>
                    </a:p>
                  </a:txBody>
                  <a:tcPr/>
                </a:tc>
                <a:extLst>
                  <a:ext uri="{0D108BD9-81ED-4DB2-BD59-A6C34878D82A}">
                    <a16:rowId xmlns:a16="http://schemas.microsoft.com/office/drawing/2014/main" val="1718280577"/>
                  </a:ext>
                </a:extLst>
              </a:tr>
              <a:tr h="370840">
                <a:tc>
                  <a:txBody>
                    <a:bodyPr/>
                    <a:lstStyle/>
                    <a:p>
                      <a:r>
                        <a:rPr lang="nn-NO" sz="1000" b="1"/>
                        <a:t>NDR Kultur - 2016-09-27 11:28:20</a:t>
                      </a:r>
                      <a:r>
                        <a:rPr lang="nn-NO" sz="1000"/>
                        <a:t>
</a:t>
                      </a:r>
                      <a:endParaRPr lang="en-US" sz="1000"/>
                    </a:p>
                  </a:txBody>
                  <a:tcPr/>
                </a:tc>
                <a:tc>
                  <a:txBody>
                    <a:bodyPr/>
                    <a:lstStyle/>
                    <a:p>
                      <a:r>
                        <a:rPr lang="en-US" sz="1000"/>
                        <a:t>7.7%</a:t>
                      </a:r>
                    </a:p>
                  </a:txBody>
                  <a:tcPr/>
                </a:tc>
                <a:tc>
                  <a:txBody>
                    <a:bodyPr/>
                    <a:lstStyle/>
                    <a:p>
                      <a:r>
                        <a:rPr lang="en-US" sz="1000"/>
                        <a:t>105</a:t>
                      </a:r>
                    </a:p>
                  </a:txBody>
                  <a:tcPr/>
                </a:tc>
                <a:tc>
                  <a:txBody>
                    <a:bodyPr/>
                    <a:lstStyle/>
                    <a:p>
                      <a:r>
                        <a:rPr lang="en-US" sz="1000"/>
                        <a:t>1358</a:t>
                      </a:r>
                    </a:p>
                  </a:txBody>
                  <a:tcPr/>
                </a:tc>
                <a:tc>
                  <a:txBody>
                    <a:bodyPr/>
                    <a:lstStyle/>
                    <a:p>
                      <a:r>
                        <a:rPr lang="en-US" sz="1000"/>
                        <a:t>131</a:t>
                      </a:r>
                    </a:p>
                  </a:txBody>
                  <a:tcPr/>
                </a:tc>
                <a:tc>
                  <a:txBody>
                    <a:bodyPr/>
                    <a:lstStyle/>
                    <a:p>
                      <a:r>
                        <a:rPr lang="en-US" sz="1000"/>
                        <a:t>9.6%</a:t>
                      </a:r>
                    </a:p>
                  </a:txBody>
                  <a:tcPr/>
                </a:tc>
                <a:tc>
                  <a:txBody>
                    <a:bodyPr/>
                    <a:lstStyle/>
                    <a:p>
                      <a:r>
                        <a:rPr lang="en-US" sz="1000"/>
                        <a:t>Link</a:t>
                      </a:r>
                    </a:p>
                  </a:txBody>
                  <a:tcPr/>
                </a:tc>
                <a:extLst>
                  <a:ext uri="{0D108BD9-81ED-4DB2-BD59-A6C34878D82A}">
                    <a16:rowId xmlns:a16="http://schemas.microsoft.com/office/drawing/2014/main" val="4241372573"/>
                  </a:ext>
                </a:extLst>
              </a:tr>
              <a:tr h="370840">
                <a:tc>
                  <a:txBody>
                    <a:bodyPr/>
                    <a:lstStyle/>
                    <a:p>
                      <a:r>
                        <a:rPr lang="de-DE" sz="1000" b="1"/>
                        <a:t>NDR Kultur - 2017-07-12 07:06:09</a:t>
                      </a:r>
                      <a:r>
                        <a:rPr lang="de-DE" sz="1000"/>
                        <a:t>
Zwei halbnackte Femen-Aktivistinnen stürmten schreiend die Bühne, während der Oscarpreisträger mit seiner New Orleans Jazz Band in der Elbphilharmonie spielte.</a:t>
                      </a:r>
                      <a:endParaRPr lang="en-US" sz="1000"/>
                    </a:p>
                  </a:txBody>
                  <a:tcPr/>
                </a:tc>
                <a:tc>
                  <a:txBody>
                    <a:bodyPr/>
                    <a:lstStyle/>
                    <a:p>
                      <a:r>
                        <a:rPr lang="en-US" sz="1000"/>
                        <a:t>7.3%</a:t>
                      </a:r>
                    </a:p>
                  </a:txBody>
                  <a:tcPr/>
                </a:tc>
                <a:tc>
                  <a:txBody>
                    <a:bodyPr/>
                    <a:lstStyle/>
                    <a:p>
                      <a:r>
                        <a:rPr lang="en-US" sz="1000"/>
                        <a:t>597</a:t>
                      </a:r>
                    </a:p>
                  </a:txBody>
                  <a:tcPr/>
                </a:tc>
                <a:tc>
                  <a:txBody>
                    <a:bodyPr/>
                    <a:lstStyle/>
                    <a:p>
                      <a:r>
                        <a:rPr lang="en-US" sz="1000"/>
                        <a:t>8184</a:t>
                      </a:r>
                    </a:p>
                  </a:txBody>
                  <a:tcPr/>
                </a:tc>
                <a:tc>
                  <a:txBody>
                    <a:bodyPr/>
                    <a:lstStyle/>
                    <a:p>
                      <a:r>
                        <a:rPr lang="en-US" sz="1000"/>
                        <a:t>947</a:t>
                      </a:r>
                    </a:p>
                  </a:txBody>
                  <a:tcPr/>
                </a:tc>
                <a:tc>
                  <a:txBody>
                    <a:bodyPr/>
                    <a:lstStyle/>
                    <a:p>
                      <a:r>
                        <a:rPr lang="en-US" sz="1000"/>
                        <a:t>11.6%</a:t>
                      </a:r>
                    </a:p>
                  </a:txBody>
                  <a:tcPr/>
                </a:tc>
                <a:tc>
                  <a:txBody>
                    <a:bodyPr/>
                    <a:lstStyle/>
                    <a:p>
                      <a:r>
                        <a:rPr lang="en-US" sz="1000"/>
                        <a:t>Link</a:t>
                      </a:r>
                    </a:p>
                  </a:txBody>
                  <a:tcPr/>
                </a:tc>
                <a:extLst>
                  <a:ext uri="{0D108BD9-81ED-4DB2-BD59-A6C34878D82A}">
                    <a16:rowId xmlns:a16="http://schemas.microsoft.com/office/drawing/2014/main" val="2067291575"/>
                  </a:ext>
                </a:extLst>
              </a:tr>
            </a:tbl>
          </a:graphicData>
        </a:graphic>
      </p:graphicFrame>
      <p:sp>
        <p:nvSpPr>
          <p:cNvPr id="4" name="Text Placeholder 3">
            <a:extLst>
              <a:ext uri="{FF2B5EF4-FFF2-40B4-BE49-F238E27FC236}">
                <a16:creationId xmlns:a16="http://schemas.microsoft.com/office/drawing/2014/main" id="{67997052-9845-404E-91EE-7803EF153243}"/>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126435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AB4C6-1070-491D-AFCE-616B5DD0E4C9}"/>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CA06F177-04A9-476D-BD44-48F25D63270E}"/>
              </a:ext>
            </a:extLst>
          </p:cNvPr>
          <p:cNvGraphicFramePr>
            <a:graphicFrameLocks noGrp="1"/>
          </p:cNvGraphicFramePr>
          <p:nvPr>
            <p:ph type="tbl" sz="quarter" idx="13"/>
            <p:extLst>
              <p:ext uri="{D42A27DB-BD31-4B8C-83A1-F6EECF244321}">
                <p14:modId xmlns:p14="http://schemas.microsoft.com/office/powerpoint/2010/main" val="1545414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139727802"/>
                    </a:ext>
                  </a:extLst>
                </a:gridCol>
                <a:gridCol w="1152144">
                  <a:extLst>
                    <a:ext uri="{9D8B030D-6E8A-4147-A177-3AD203B41FA5}">
                      <a16:colId xmlns:a16="http://schemas.microsoft.com/office/drawing/2014/main" val="1487183782"/>
                    </a:ext>
                  </a:extLst>
                </a:gridCol>
                <a:gridCol w="1152144">
                  <a:extLst>
                    <a:ext uri="{9D8B030D-6E8A-4147-A177-3AD203B41FA5}">
                      <a16:colId xmlns:a16="http://schemas.microsoft.com/office/drawing/2014/main" val="3153532250"/>
                    </a:ext>
                  </a:extLst>
                </a:gridCol>
                <a:gridCol w="1152144">
                  <a:extLst>
                    <a:ext uri="{9D8B030D-6E8A-4147-A177-3AD203B41FA5}">
                      <a16:colId xmlns:a16="http://schemas.microsoft.com/office/drawing/2014/main" val="1105299252"/>
                    </a:ext>
                  </a:extLst>
                </a:gridCol>
                <a:gridCol w="822960">
                  <a:extLst>
                    <a:ext uri="{9D8B030D-6E8A-4147-A177-3AD203B41FA5}">
                      <a16:colId xmlns:a16="http://schemas.microsoft.com/office/drawing/2014/main" val="224590884"/>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2084806843"/>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63325</a:t>
                      </a:r>
                    </a:p>
                  </a:txBody>
                  <a:tcPr/>
                </a:tc>
                <a:tc>
                  <a:txBody>
                    <a:bodyPr/>
                    <a:lstStyle/>
                    <a:p>
                      <a:r>
                        <a:rPr lang="en-US" sz="1000"/>
                        <a:t>119266</a:t>
                      </a:r>
                    </a:p>
                  </a:txBody>
                  <a:tcPr/>
                </a:tc>
                <a:tc>
                  <a:txBody>
                    <a:bodyPr/>
                    <a:lstStyle/>
                    <a:p>
                      <a:r>
                        <a:rPr lang="en-US" sz="1000"/>
                        <a:t>19%</a:t>
                      </a:r>
                    </a:p>
                  </a:txBody>
                  <a:tcPr/>
                </a:tc>
                <a:tc>
                  <a:txBody>
                    <a:bodyPr/>
                    <a:lstStyle/>
                    <a:p>
                      <a:r>
                        <a:rPr lang="en-US" sz="1000"/>
                        <a:t>1:19</a:t>
                      </a:r>
                    </a:p>
                  </a:txBody>
                  <a:tcPr/>
                </a:tc>
                <a:extLst>
                  <a:ext uri="{0D108BD9-81ED-4DB2-BD59-A6C34878D82A}">
                    <a16:rowId xmlns:a16="http://schemas.microsoft.com/office/drawing/2014/main" val="1914058583"/>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27694</a:t>
                      </a:r>
                    </a:p>
                  </a:txBody>
                  <a:tcPr/>
                </a:tc>
                <a:tc>
                  <a:txBody>
                    <a:bodyPr/>
                    <a:lstStyle/>
                    <a:p>
                      <a:r>
                        <a:rPr lang="en-US" sz="1000"/>
                        <a:t>63490</a:t>
                      </a:r>
                    </a:p>
                  </a:txBody>
                  <a:tcPr/>
                </a:tc>
                <a:tc>
                  <a:txBody>
                    <a:bodyPr/>
                    <a:lstStyle/>
                    <a:p>
                      <a:r>
                        <a:rPr lang="en-US" sz="1000"/>
                        <a:t>22%</a:t>
                      </a:r>
                    </a:p>
                  </a:txBody>
                  <a:tcPr/>
                </a:tc>
                <a:tc>
                  <a:txBody>
                    <a:bodyPr/>
                    <a:lstStyle/>
                    <a:p>
                      <a:r>
                        <a:rPr lang="en-US" sz="1000"/>
                        <a:t>0:39</a:t>
                      </a:r>
                    </a:p>
                  </a:txBody>
                  <a:tcPr/>
                </a:tc>
                <a:extLst>
                  <a:ext uri="{0D108BD9-81ED-4DB2-BD59-A6C34878D82A}">
                    <a16:rowId xmlns:a16="http://schemas.microsoft.com/office/drawing/2014/main" val="1121826878"/>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10985</a:t>
                      </a:r>
                    </a:p>
                  </a:txBody>
                  <a:tcPr/>
                </a:tc>
                <a:tc>
                  <a:txBody>
                    <a:bodyPr/>
                    <a:lstStyle/>
                    <a:p>
                      <a:r>
                        <a:rPr lang="en-US" sz="1000"/>
                        <a:t>21258</a:t>
                      </a:r>
                    </a:p>
                  </a:txBody>
                  <a:tcPr/>
                </a:tc>
                <a:tc>
                  <a:txBody>
                    <a:bodyPr/>
                    <a:lstStyle/>
                    <a:p>
                      <a:r>
                        <a:rPr lang="en-US" sz="1000"/>
                        <a:t>21%</a:t>
                      </a:r>
                    </a:p>
                  </a:txBody>
                  <a:tcPr/>
                </a:tc>
                <a:tc>
                  <a:txBody>
                    <a:bodyPr/>
                    <a:lstStyle/>
                    <a:p>
                      <a:r>
                        <a:rPr lang="en-US" sz="1000"/>
                        <a:t>1:04</a:t>
                      </a:r>
                    </a:p>
                  </a:txBody>
                  <a:tcPr/>
                </a:tc>
                <a:extLst>
                  <a:ext uri="{0D108BD9-81ED-4DB2-BD59-A6C34878D82A}">
                    <a16:rowId xmlns:a16="http://schemas.microsoft.com/office/drawing/2014/main" val="1702750883"/>
                  </a:ext>
                </a:extLst>
              </a:tr>
              <a:tr h="370840">
                <a:tc>
                  <a:txBody>
                    <a:bodyPr/>
                    <a:lstStyle/>
                    <a:p>
                      <a:r>
                        <a:rPr lang="de-DE" sz="1000" b="1"/>
                        <a:t>NDR Kultur - 2017-08-27 14:45:05</a:t>
                      </a:r>
                      <a:r>
                        <a:rPr lang="de-DE" sz="1000"/>
                        <a:t>
Anna Novák stimmt sich und Sie schonmal auf den Abend ein, live von der Elbphilharmonie Hamburg!</a:t>
                      </a:r>
                      <a:endParaRPr lang="en-US" sz="1000"/>
                    </a:p>
                  </a:txBody>
                  <a:tcPr/>
                </a:tc>
                <a:tc>
                  <a:txBody>
                    <a:bodyPr/>
                    <a:lstStyle/>
                    <a:p>
                      <a:r>
                        <a:rPr lang="en-US" sz="1000"/>
                        <a:t>6694</a:t>
                      </a:r>
                    </a:p>
                  </a:txBody>
                  <a:tcPr/>
                </a:tc>
                <a:tc>
                  <a:txBody>
                    <a:bodyPr/>
                    <a:lstStyle/>
                    <a:p>
                      <a:r>
                        <a:rPr lang="en-US" sz="1000"/>
                        <a:t>26723</a:t>
                      </a:r>
                    </a:p>
                  </a:txBody>
                  <a:tcPr/>
                </a:tc>
                <a:tc>
                  <a:txBody>
                    <a:bodyPr/>
                    <a:lstStyle/>
                    <a:p>
                      <a:r>
                        <a:rPr lang="en-US" sz="1000"/>
                        <a:t>1%</a:t>
                      </a:r>
                    </a:p>
                  </a:txBody>
                  <a:tcPr/>
                </a:tc>
                <a:tc>
                  <a:txBody>
                    <a:bodyPr/>
                    <a:lstStyle/>
                    <a:p>
                      <a:r>
                        <a:rPr lang="en-US" sz="1000"/>
                        <a:t>13:00</a:t>
                      </a:r>
                    </a:p>
                  </a:txBody>
                  <a:tcPr/>
                </a:tc>
                <a:extLst>
                  <a:ext uri="{0D108BD9-81ED-4DB2-BD59-A6C34878D82A}">
                    <a16:rowId xmlns:a16="http://schemas.microsoft.com/office/drawing/2014/main" val="50924188"/>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5308</a:t>
                      </a:r>
                    </a:p>
                  </a:txBody>
                  <a:tcPr/>
                </a:tc>
                <a:tc>
                  <a:txBody>
                    <a:bodyPr/>
                    <a:lstStyle/>
                    <a:p>
                      <a:r>
                        <a:rPr lang="en-US" sz="1000"/>
                        <a:t>11951</a:t>
                      </a:r>
                    </a:p>
                  </a:txBody>
                  <a:tcPr/>
                </a:tc>
                <a:tc>
                  <a:txBody>
                    <a:bodyPr/>
                    <a:lstStyle/>
                    <a:p>
                      <a:r>
                        <a:rPr lang="en-US" sz="1000"/>
                        <a:t>10%</a:t>
                      </a:r>
                    </a:p>
                  </a:txBody>
                  <a:tcPr/>
                </a:tc>
                <a:tc>
                  <a:txBody>
                    <a:bodyPr/>
                    <a:lstStyle/>
                    <a:p>
                      <a:r>
                        <a:rPr lang="en-US" sz="1000"/>
                        <a:t>3:01</a:t>
                      </a:r>
                    </a:p>
                  </a:txBody>
                  <a:tcPr/>
                </a:tc>
                <a:extLst>
                  <a:ext uri="{0D108BD9-81ED-4DB2-BD59-A6C34878D82A}">
                    <a16:rowId xmlns:a16="http://schemas.microsoft.com/office/drawing/2014/main" val="3951877500"/>
                  </a:ext>
                </a:extLst>
              </a:tr>
            </a:tbl>
          </a:graphicData>
        </a:graphic>
      </p:graphicFrame>
      <p:sp>
        <p:nvSpPr>
          <p:cNvPr id="4" name="Text Placeholder 3">
            <a:extLst>
              <a:ext uri="{FF2B5EF4-FFF2-40B4-BE49-F238E27FC236}">
                <a16:creationId xmlns:a16="http://schemas.microsoft.com/office/drawing/2014/main" id="{128E0CB1-5CEC-44BB-81F9-1717BEC5FD70}"/>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282125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48328-E53D-4D16-A00C-5920F109599A}"/>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0374C9C8-A52F-4FF8-A851-DA367DAD01AD}"/>
              </a:ext>
            </a:extLst>
          </p:cNvPr>
          <p:cNvGraphicFramePr>
            <a:graphicFrameLocks noGrp="1"/>
          </p:cNvGraphicFramePr>
          <p:nvPr>
            <p:ph type="tbl" sz="quarter" idx="13"/>
            <p:extLst>
              <p:ext uri="{D42A27DB-BD31-4B8C-83A1-F6EECF244321}">
                <p14:modId xmlns:p14="http://schemas.microsoft.com/office/powerpoint/2010/main" val="3928735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82585913"/>
                    </a:ext>
                  </a:extLst>
                </a:gridCol>
                <a:gridCol w="1316736">
                  <a:extLst>
                    <a:ext uri="{9D8B030D-6E8A-4147-A177-3AD203B41FA5}">
                      <a16:colId xmlns:a16="http://schemas.microsoft.com/office/drawing/2014/main" val="306458810"/>
                    </a:ext>
                  </a:extLst>
                </a:gridCol>
                <a:gridCol w="1481328">
                  <a:extLst>
                    <a:ext uri="{9D8B030D-6E8A-4147-A177-3AD203B41FA5}">
                      <a16:colId xmlns:a16="http://schemas.microsoft.com/office/drawing/2014/main" val="1689017782"/>
                    </a:ext>
                  </a:extLst>
                </a:gridCol>
                <a:gridCol w="1481328">
                  <a:extLst>
                    <a:ext uri="{9D8B030D-6E8A-4147-A177-3AD203B41FA5}">
                      <a16:colId xmlns:a16="http://schemas.microsoft.com/office/drawing/2014/main" val="3545316322"/>
                    </a:ext>
                  </a:extLst>
                </a:gridCol>
                <a:gridCol w="1481328">
                  <a:extLst>
                    <a:ext uri="{9D8B030D-6E8A-4147-A177-3AD203B41FA5}">
                      <a16:colId xmlns:a16="http://schemas.microsoft.com/office/drawing/2014/main" val="276099213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3179090903"/>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23.33%</a:t>
                      </a:r>
                    </a:p>
                  </a:txBody>
                  <a:tcPr/>
                </a:tc>
                <a:tc>
                  <a:txBody>
                    <a:bodyPr/>
                    <a:lstStyle/>
                    <a:p>
                      <a:r>
                        <a:rPr lang="en-US" sz="1000"/>
                        <a:t>51.05%</a:t>
                      </a:r>
                    </a:p>
                  </a:txBody>
                  <a:tcPr/>
                </a:tc>
                <a:tc>
                  <a:txBody>
                    <a:bodyPr/>
                    <a:lstStyle/>
                    <a:p>
                      <a:r>
                        <a:rPr lang="en-US" sz="1000"/>
                        <a:t>27694</a:t>
                      </a:r>
                    </a:p>
                  </a:txBody>
                  <a:tcPr/>
                </a:tc>
                <a:tc>
                  <a:txBody>
                    <a:bodyPr/>
                    <a:lstStyle/>
                    <a:p>
                      <a:r>
                        <a:rPr lang="en-US" sz="1000"/>
                        <a:t>109978</a:t>
                      </a:r>
                    </a:p>
                  </a:txBody>
                  <a:tcPr/>
                </a:tc>
                <a:extLst>
                  <a:ext uri="{0D108BD9-81ED-4DB2-BD59-A6C34878D82A}">
                    <a16:rowId xmlns:a16="http://schemas.microsoft.com/office/drawing/2014/main" val="1398464844"/>
                  </a:ext>
                </a:extLst>
              </a:tr>
              <a:tr h="370840">
                <a:tc>
                  <a:txBody>
                    <a:bodyPr/>
                    <a:lstStyle/>
                    <a:p>
                      <a:r>
                        <a:rPr lang="de-DE" sz="1000" b="1"/>
                        <a:t>NDR Kultur - 2017-03-23 14:15:41</a:t>
                      </a:r>
                      <a:r>
                        <a:rPr lang="de-DE" sz="1000"/>
                        <a:t>
Welches Musikstück suchen wir? 🤓</a:t>
                      </a:r>
                      <a:endParaRPr lang="en-US" sz="1000"/>
                    </a:p>
                  </a:txBody>
                  <a:tcPr/>
                </a:tc>
                <a:tc>
                  <a:txBody>
                    <a:bodyPr/>
                    <a:lstStyle/>
                    <a:p>
                      <a:r>
                        <a:rPr lang="en-US" sz="1000"/>
                        <a:t>20.74%</a:t>
                      </a:r>
                    </a:p>
                  </a:txBody>
                  <a:tcPr/>
                </a:tc>
                <a:tc>
                  <a:txBody>
                    <a:bodyPr/>
                    <a:lstStyle/>
                    <a:p>
                      <a:r>
                        <a:rPr lang="en-US" sz="1000"/>
                        <a:t>20.93%</a:t>
                      </a:r>
                    </a:p>
                  </a:txBody>
                  <a:tcPr/>
                </a:tc>
                <a:tc>
                  <a:txBody>
                    <a:bodyPr/>
                    <a:lstStyle/>
                    <a:p>
                      <a:r>
                        <a:rPr lang="en-US" sz="1000"/>
                        <a:t>810</a:t>
                      </a:r>
                    </a:p>
                  </a:txBody>
                  <a:tcPr/>
                </a:tc>
                <a:tc>
                  <a:txBody>
                    <a:bodyPr/>
                    <a:lstStyle/>
                    <a:p>
                      <a:r>
                        <a:rPr lang="en-US" sz="1000"/>
                        <a:t>3660</a:t>
                      </a:r>
                    </a:p>
                  </a:txBody>
                  <a:tcPr/>
                </a:tc>
                <a:extLst>
                  <a:ext uri="{0D108BD9-81ED-4DB2-BD59-A6C34878D82A}">
                    <a16:rowId xmlns:a16="http://schemas.microsoft.com/office/drawing/2014/main" val="3671156292"/>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19.21%</a:t>
                      </a:r>
                    </a:p>
                  </a:txBody>
                  <a:tcPr/>
                </a:tc>
                <a:tc>
                  <a:txBody>
                    <a:bodyPr/>
                    <a:lstStyle/>
                    <a:p>
                      <a:r>
                        <a:rPr lang="en-US" sz="1000"/>
                        <a:t>40.86%</a:t>
                      </a:r>
                    </a:p>
                  </a:txBody>
                  <a:tcPr/>
                </a:tc>
                <a:tc>
                  <a:txBody>
                    <a:bodyPr/>
                    <a:lstStyle/>
                    <a:p>
                      <a:r>
                        <a:rPr lang="en-US" sz="1000"/>
                        <a:t>5308</a:t>
                      </a:r>
                    </a:p>
                  </a:txBody>
                  <a:tcPr/>
                </a:tc>
                <a:tc>
                  <a:txBody>
                    <a:bodyPr/>
                    <a:lstStyle/>
                    <a:p>
                      <a:r>
                        <a:rPr lang="en-US" sz="1000"/>
                        <a:t>26050</a:t>
                      </a:r>
                    </a:p>
                  </a:txBody>
                  <a:tcPr/>
                </a:tc>
                <a:extLst>
                  <a:ext uri="{0D108BD9-81ED-4DB2-BD59-A6C34878D82A}">
                    <a16:rowId xmlns:a16="http://schemas.microsoft.com/office/drawing/2014/main" val="1534103108"/>
                  </a:ext>
                </a:extLst>
              </a:tr>
              <a:tr h="370840">
                <a:tc>
                  <a:txBody>
                    <a:bodyPr/>
                    <a:lstStyle/>
                    <a:p>
                      <a:r>
                        <a:rPr lang="de-DE" sz="1000" b="1"/>
                        <a:t>NDR Kultur - 2017-06-13 16:46:47</a:t>
                      </a:r>
                      <a:r>
                        <a:rPr lang="de-DE" sz="1000"/>
                        <a:t>
Das Praktische an Schlagzeugern: sie können auf allem und überall spielen. :) Der wunderbare Christoph Sietzen war heute bei uns zu Besuch - zum Interview und für ein bisschen Schlagzeugkunst.</a:t>
                      </a:r>
                      <a:endParaRPr lang="en-US" sz="1000"/>
                    </a:p>
                  </a:txBody>
                  <a:tcPr/>
                </a:tc>
                <a:tc>
                  <a:txBody>
                    <a:bodyPr/>
                    <a:lstStyle/>
                    <a:p>
                      <a:r>
                        <a:rPr lang="en-US" sz="1000"/>
                        <a:t>18.54%</a:t>
                      </a:r>
                    </a:p>
                  </a:txBody>
                  <a:tcPr/>
                </a:tc>
                <a:tc>
                  <a:txBody>
                    <a:bodyPr/>
                    <a:lstStyle/>
                    <a:p>
                      <a:r>
                        <a:rPr lang="en-US" sz="1000"/>
                        <a:t>32.78%</a:t>
                      </a:r>
                    </a:p>
                  </a:txBody>
                  <a:tcPr/>
                </a:tc>
                <a:tc>
                  <a:txBody>
                    <a:bodyPr/>
                    <a:lstStyle/>
                    <a:p>
                      <a:r>
                        <a:rPr lang="en-US" sz="1000"/>
                        <a:t>3268</a:t>
                      </a:r>
                    </a:p>
                  </a:txBody>
                  <a:tcPr/>
                </a:tc>
                <a:tc>
                  <a:txBody>
                    <a:bodyPr/>
                    <a:lstStyle/>
                    <a:p>
                      <a:r>
                        <a:rPr lang="en-US" sz="1000"/>
                        <a:t>16428</a:t>
                      </a:r>
                    </a:p>
                  </a:txBody>
                  <a:tcPr/>
                </a:tc>
                <a:extLst>
                  <a:ext uri="{0D108BD9-81ED-4DB2-BD59-A6C34878D82A}">
                    <a16:rowId xmlns:a16="http://schemas.microsoft.com/office/drawing/2014/main" val="831128604"/>
                  </a:ext>
                </a:extLst>
              </a:tr>
              <a:tr h="370840">
                <a:tc>
                  <a:txBody>
                    <a:bodyPr/>
                    <a:lstStyle/>
                    <a:p>
                      <a:r>
                        <a:rPr lang="de-DE" sz="1000" b="1"/>
                        <a:t>NDR Kultur - 2016-11-30 17:12:07</a:t>
                      </a:r>
                      <a:r>
                        <a:rPr lang="de-DE" sz="1000"/>
                        <a:t>
24 gute Gründe sich auf die Weihnachtszeit zu freuen: der spektakuläre NDR Kultur Adventskalender! 
🎄 http://bit.ly/2g7eCu9</a:t>
                      </a:r>
                      <a:endParaRPr lang="en-US" sz="1000"/>
                    </a:p>
                  </a:txBody>
                  <a:tcPr/>
                </a:tc>
                <a:tc>
                  <a:txBody>
                    <a:bodyPr/>
                    <a:lstStyle/>
                    <a:p>
                      <a:r>
                        <a:rPr lang="en-US" sz="1000"/>
                        <a:t>18.52%</a:t>
                      </a:r>
                    </a:p>
                  </a:txBody>
                  <a:tcPr/>
                </a:tc>
                <a:tc>
                  <a:txBody>
                    <a:bodyPr/>
                    <a:lstStyle/>
                    <a:p>
                      <a:r>
                        <a:rPr lang="en-US" sz="1000"/>
                        <a:t>47.31%</a:t>
                      </a:r>
                    </a:p>
                  </a:txBody>
                  <a:tcPr/>
                </a:tc>
                <a:tc>
                  <a:txBody>
                    <a:bodyPr/>
                    <a:lstStyle/>
                    <a:p>
                      <a:r>
                        <a:rPr lang="en-US" sz="1000"/>
                        <a:t>4814</a:t>
                      </a:r>
                    </a:p>
                  </a:txBody>
                  <a:tcPr/>
                </a:tc>
                <a:tc>
                  <a:txBody>
                    <a:bodyPr/>
                    <a:lstStyle/>
                    <a:p>
                      <a:r>
                        <a:rPr lang="en-US" sz="1000"/>
                        <a:t>23984</a:t>
                      </a:r>
                    </a:p>
                  </a:txBody>
                  <a:tcPr/>
                </a:tc>
                <a:extLst>
                  <a:ext uri="{0D108BD9-81ED-4DB2-BD59-A6C34878D82A}">
                    <a16:rowId xmlns:a16="http://schemas.microsoft.com/office/drawing/2014/main" val="3524904015"/>
                  </a:ext>
                </a:extLst>
              </a:tr>
            </a:tbl>
          </a:graphicData>
        </a:graphic>
      </p:graphicFrame>
      <p:sp>
        <p:nvSpPr>
          <p:cNvPr id="4" name="Text Placeholder 3">
            <a:extLst>
              <a:ext uri="{FF2B5EF4-FFF2-40B4-BE49-F238E27FC236}">
                <a16:creationId xmlns:a16="http://schemas.microsoft.com/office/drawing/2014/main" id="{68B6DDA0-8223-4927-9CF6-0BAB8DABF329}"/>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80539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C031D-FA8C-4AD3-8990-C2BA4E6A46C9}"/>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CBA70E02-55AE-4CC1-8BB5-112FDDC231AD}"/>
              </a:ext>
            </a:extLst>
          </p:cNvPr>
          <p:cNvGraphicFramePr>
            <a:graphicFrameLocks noGrp="1"/>
          </p:cNvGraphicFramePr>
          <p:nvPr>
            <p:ph type="tbl" sz="quarter" idx="13"/>
            <p:extLst>
              <p:ext uri="{D42A27DB-BD31-4B8C-83A1-F6EECF244321}">
                <p14:modId xmlns:p14="http://schemas.microsoft.com/office/powerpoint/2010/main" val="519070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40679345"/>
                    </a:ext>
                  </a:extLst>
                </a:gridCol>
                <a:gridCol w="1316736">
                  <a:extLst>
                    <a:ext uri="{9D8B030D-6E8A-4147-A177-3AD203B41FA5}">
                      <a16:colId xmlns:a16="http://schemas.microsoft.com/office/drawing/2014/main" val="1773979572"/>
                    </a:ext>
                  </a:extLst>
                </a:gridCol>
                <a:gridCol w="1481328">
                  <a:extLst>
                    <a:ext uri="{9D8B030D-6E8A-4147-A177-3AD203B41FA5}">
                      <a16:colId xmlns:a16="http://schemas.microsoft.com/office/drawing/2014/main" val="2006529529"/>
                    </a:ext>
                  </a:extLst>
                </a:gridCol>
                <a:gridCol w="1481328">
                  <a:extLst>
                    <a:ext uri="{9D8B030D-6E8A-4147-A177-3AD203B41FA5}">
                      <a16:colId xmlns:a16="http://schemas.microsoft.com/office/drawing/2014/main" val="199220558"/>
                    </a:ext>
                  </a:extLst>
                </a:gridCol>
                <a:gridCol w="1481328">
                  <a:extLst>
                    <a:ext uri="{9D8B030D-6E8A-4147-A177-3AD203B41FA5}">
                      <a16:colId xmlns:a16="http://schemas.microsoft.com/office/drawing/2014/main" val="368282087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3187553316"/>
                  </a:ext>
                </a:extLst>
              </a:tr>
              <a:tr h="370840">
                <a:tc>
                  <a:txBody>
                    <a:bodyPr/>
                    <a:lstStyle/>
                    <a:p>
                      <a:r>
                        <a:rPr lang="de-DE" sz="1000" b="1"/>
                        <a:t>NDR Kultur - 2017-04-24 19:05:00</a:t>
                      </a:r>
                      <a:r>
                        <a:rPr lang="de-DE" sz="1000"/>
                        <a:t>
Okay, so kann man das Erlernen der Zirkularatmung natürlich auch umgehen ;-)</a:t>
                      </a:r>
                      <a:endParaRPr lang="en-US" sz="1000"/>
                    </a:p>
                  </a:txBody>
                  <a:tcPr/>
                </a:tc>
                <a:tc>
                  <a:txBody>
                    <a:bodyPr/>
                    <a:lstStyle/>
                    <a:p>
                      <a:r>
                        <a:rPr lang="en-US" sz="1000"/>
                        <a:t>0.0%</a:t>
                      </a:r>
                    </a:p>
                  </a:txBody>
                  <a:tcPr/>
                </a:tc>
                <a:tc>
                  <a:txBody>
                    <a:bodyPr/>
                    <a:lstStyle/>
                    <a:p>
                      <a:r>
                        <a:rPr lang="en-US" sz="1000"/>
                        <a:t>31.3%</a:t>
                      </a:r>
                    </a:p>
                  </a:txBody>
                  <a:tcPr/>
                </a:tc>
                <a:tc>
                  <a:txBody>
                    <a:bodyPr/>
                    <a:lstStyle/>
                    <a:p>
                      <a:r>
                        <a:rPr lang="en-US" sz="1000"/>
                        <a:t>0</a:t>
                      </a:r>
                    </a:p>
                  </a:txBody>
                  <a:tcPr/>
                </a:tc>
                <a:tc>
                  <a:txBody>
                    <a:bodyPr/>
                    <a:lstStyle/>
                    <a:p>
                      <a:r>
                        <a:rPr lang="en-US" sz="1000"/>
                        <a:t>1925</a:t>
                      </a:r>
                    </a:p>
                  </a:txBody>
                  <a:tcPr/>
                </a:tc>
                <a:extLst>
                  <a:ext uri="{0D108BD9-81ED-4DB2-BD59-A6C34878D82A}">
                    <a16:rowId xmlns:a16="http://schemas.microsoft.com/office/drawing/2014/main" val="2523900129"/>
                  </a:ext>
                </a:extLst>
              </a:tr>
              <a:tr h="370840">
                <a:tc>
                  <a:txBody>
                    <a:bodyPr/>
                    <a:lstStyle/>
                    <a:p>
                      <a:r>
                        <a:rPr lang="en-US" sz="1000" b="1"/>
                        <a:t>NDR Kultur - 2017-04-21 14:11:14</a:t>
                      </a:r>
                      <a:r>
                        <a:rPr lang="en-US" sz="1000"/>
                        <a:t>
Oh, ein Ständchen von Jarvis Cocker's Sunday Service + Chilly Gonzales. Da wird sich Iggy Pop aber freuen!</a:t>
                      </a:r>
                    </a:p>
                  </a:txBody>
                  <a:tcPr/>
                </a:tc>
                <a:tc>
                  <a:txBody>
                    <a:bodyPr/>
                    <a:lstStyle/>
                    <a:p>
                      <a:r>
                        <a:rPr lang="en-US" sz="1000"/>
                        <a:t>0.0%</a:t>
                      </a:r>
                    </a:p>
                  </a:txBody>
                  <a:tcPr/>
                </a:tc>
                <a:tc>
                  <a:txBody>
                    <a:bodyPr/>
                    <a:lstStyle/>
                    <a:p>
                      <a:r>
                        <a:rPr lang="en-US" sz="1000"/>
                        <a:t>25.3%</a:t>
                      </a:r>
                    </a:p>
                  </a:txBody>
                  <a:tcPr/>
                </a:tc>
                <a:tc>
                  <a:txBody>
                    <a:bodyPr/>
                    <a:lstStyle/>
                    <a:p>
                      <a:r>
                        <a:rPr lang="en-US" sz="1000"/>
                        <a:t>0</a:t>
                      </a:r>
                    </a:p>
                  </a:txBody>
                  <a:tcPr/>
                </a:tc>
                <a:tc>
                  <a:txBody>
                    <a:bodyPr/>
                    <a:lstStyle/>
                    <a:p>
                      <a:r>
                        <a:rPr lang="en-US" sz="1000"/>
                        <a:t>3982</a:t>
                      </a:r>
                    </a:p>
                  </a:txBody>
                  <a:tcPr/>
                </a:tc>
                <a:extLst>
                  <a:ext uri="{0D108BD9-81ED-4DB2-BD59-A6C34878D82A}">
                    <a16:rowId xmlns:a16="http://schemas.microsoft.com/office/drawing/2014/main" val="2001728223"/>
                  </a:ext>
                </a:extLst>
              </a:tr>
              <a:tr h="370840">
                <a:tc>
                  <a:txBody>
                    <a:bodyPr/>
                    <a:lstStyle/>
                    <a:p>
                      <a:r>
                        <a:rPr lang="de-DE" sz="1000" b="1"/>
                        <a:t>NDR Kultur - 2017-04-21 15:00:54</a:t>
                      </a:r>
                      <a:r>
                        <a:rPr lang="de-DE" sz="1000"/>
                        <a:t>
Kleber, Sand und gaaaaaaanz viel Fantasie!</a:t>
                      </a:r>
                      <a:endParaRPr lang="en-US" sz="1000"/>
                    </a:p>
                  </a:txBody>
                  <a:tcPr/>
                </a:tc>
                <a:tc>
                  <a:txBody>
                    <a:bodyPr/>
                    <a:lstStyle/>
                    <a:p>
                      <a:r>
                        <a:rPr lang="en-US" sz="1000"/>
                        <a:t>0.0%</a:t>
                      </a:r>
                    </a:p>
                  </a:txBody>
                  <a:tcPr/>
                </a:tc>
                <a:tc>
                  <a:txBody>
                    <a:bodyPr/>
                    <a:lstStyle/>
                    <a:p>
                      <a:r>
                        <a:rPr lang="en-US" sz="1000"/>
                        <a:t>31.9%</a:t>
                      </a:r>
                    </a:p>
                  </a:txBody>
                  <a:tcPr/>
                </a:tc>
                <a:tc>
                  <a:txBody>
                    <a:bodyPr/>
                    <a:lstStyle/>
                    <a:p>
                      <a:r>
                        <a:rPr lang="en-US" sz="1000"/>
                        <a:t>0</a:t>
                      </a:r>
                    </a:p>
                  </a:txBody>
                  <a:tcPr/>
                </a:tc>
                <a:tc>
                  <a:txBody>
                    <a:bodyPr/>
                    <a:lstStyle/>
                    <a:p>
                      <a:r>
                        <a:rPr lang="en-US" sz="1000"/>
                        <a:t>3477</a:t>
                      </a:r>
                    </a:p>
                  </a:txBody>
                  <a:tcPr/>
                </a:tc>
                <a:extLst>
                  <a:ext uri="{0D108BD9-81ED-4DB2-BD59-A6C34878D82A}">
                    <a16:rowId xmlns:a16="http://schemas.microsoft.com/office/drawing/2014/main" val="3682235585"/>
                  </a:ext>
                </a:extLst>
              </a:tr>
              <a:tr h="370840">
                <a:tc>
                  <a:txBody>
                    <a:bodyPr/>
                    <a:lstStyle/>
                    <a:p>
                      <a:r>
                        <a:rPr lang="de-DE" sz="1000" b="1"/>
                        <a:t>NDR Kultur - 2017-04-24 15:00:39</a:t>
                      </a:r>
                      <a:r>
                        <a:rPr lang="de-DE" sz="1000"/>
                        <a:t>
Wofür das Internet erfunden wurde: dafür.</a:t>
                      </a:r>
                      <a:endParaRPr lang="en-US" sz="1000"/>
                    </a:p>
                  </a:txBody>
                  <a:tcPr/>
                </a:tc>
                <a:tc>
                  <a:txBody>
                    <a:bodyPr/>
                    <a:lstStyle/>
                    <a:p>
                      <a:r>
                        <a:rPr lang="en-US" sz="1000"/>
                        <a:t>0.0%</a:t>
                      </a:r>
                    </a:p>
                  </a:txBody>
                  <a:tcPr/>
                </a:tc>
                <a:tc>
                  <a:txBody>
                    <a:bodyPr/>
                    <a:lstStyle/>
                    <a:p>
                      <a:r>
                        <a:rPr lang="en-US" sz="1000"/>
                        <a:t>32.4%</a:t>
                      </a:r>
                    </a:p>
                  </a:txBody>
                  <a:tcPr/>
                </a:tc>
                <a:tc>
                  <a:txBody>
                    <a:bodyPr/>
                    <a:lstStyle/>
                    <a:p>
                      <a:r>
                        <a:rPr lang="en-US" sz="1000"/>
                        <a:t>0</a:t>
                      </a:r>
                    </a:p>
                  </a:txBody>
                  <a:tcPr/>
                </a:tc>
                <a:tc>
                  <a:txBody>
                    <a:bodyPr/>
                    <a:lstStyle/>
                    <a:p>
                      <a:r>
                        <a:rPr lang="en-US" sz="1000"/>
                        <a:t>10416</a:t>
                      </a:r>
                    </a:p>
                  </a:txBody>
                  <a:tcPr/>
                </a:tc>
                <a:extLst>
                  <a:ext uri="{0D108BD9-81ED-4DB2-BD59-A6C34878D82A}">
                    <a16:rowId xmlns:a16="http://schemas.microsoft.com/office/drawing/2014/main" val="1134676883"/>
                  </a:ext>
                </a:extLst>
              </a:tr>
              <a:tr h="370840">
                <a:tc>
                  <a:txBody>
                    <a:bodyPr/>
                    <a:lstStyle/>
                    <a:p>
                      <a:r>
                        <a:rPr lang="de-DE" sz="1000" b="1"/>
                        <a:t>NDR Kultur - 2017-04-26 10:59:57</a:t>
                      </a:r>
                      <a:r>
                        <a:rPr lang="de-DE" sz="1000"/>
                        <a:t>
Wer sieht das Bild auch in Farbe? Bitte Hände hoch! ☝</a:t>
                      </a:r>
                      <a:endParaRPr lang="en-US" sz="1000"/>
                    </a:p>
                  </a:txBody>
                  <a:tcPr/>
                </a:tc>
                <a:tc>
                  <a:txBody>
                    <a:bodyPr/>
                    <a:lstStyle/>
                    <a:p>
                      <a:r>
                        <a:rPr lang="en-US" sz="1000"/>
                        <a:t>0.0%</a:t>
                      </a:r>
                    </a:p>
                  </a:txBody>
                  <a:tcPr/>
                </a:tc>
                <a:tc>
                  <a:txBody>
                    <a:bodyPr/>
                    <a:lstStyle/>
                    <a:p>
                      <a:r>
                        <a:rPr lang="en-US" sz="1000"/>
                        <a:t>42.2%</a:t>
                      </a:r>
                    </a:p>
                  </a:txBody>
                  <a:tcPr/>
                </a:tc>
                <a:tc>
                  <a:txBody>
                    <a:bodyPr/>
                    <a:lstStyle/>
                    <a:p>
                      <a:r>
                        <a:rPr lang="en-US" sz="1000"/>
                        <a:t>0</a:t>
                      </a:r>
                    </a:p>
                  </a:txBody>
                  <a:tcPr/>
                </a:tc>
                <a:tc>
                  <a:txBody>
                    <a:bodyPr/>
                    <a:lstStyle/>
                    <a:p>
                      <a:r>
                        <a:rPr lang="en-US" sz="1000"/>
                        <a:t>6510</a:t>
                      </a:r>
                    </a:p>
                  </a:txBody>
                  <a:tcPr/>
                </a:tc>
                <a:extLst>
                  <a:ext uri="{0D108BD9-81ED-4DB2-BD59-A6C34878D82A}">
                    <a16:rowId xmlns:a16="http://schemas.microsoft.com/office/drawing/2014/main" val="3941901765"/>
                  </a:ext>
                </a:extLst>
              </a:tr>
            </a:tbl>
          </a:graphicData>
        </a:graphic>
      </p:graphicFrame>
      <p:sp>
        <p:nvSpPr>
          <p:cNvPr id="4" name="Text Placeholder 3">
            <a:extLst>
              <a:ext uri="{FF2B5EF4-FFF2-40B4-BE49-F238E27FC236}">
                <a16:creationId xmlns:a16="http://schemas.microsoft.com/office/drawing/2014/main" id="{1EFD5D28-2B55-441C-BCAB-FD94C205C142}"/>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020419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9A35C-AEB7-4C94-AAB6-65B958FF60D9}"/>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9242F326-0950-4EE3-A509-C9B83A8D0CF8}"/>
              </a:ext>
            </a:extLst>
          </p:cNvPr>
          <p:cNvGraphicFramePr>
            <a:graphicFrameLocks noGrp="1"/>
          </p:cNvGraphicFramePr>
          <p:nvPr>
            <p:ph type="tbl" sz="quarter" idx="13"/>
            <p:extLst>
              <p:ext uri="{D42A27DB-BD31-4B8C-83A1-F6EECF244321}">
                <p14:modId xmlns:p14="http://schemas.microsoft.com/office/powerpoint/2010/main" val="1789104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1241653"/>
                    </a:ext>
                  </a:extLst>
                </a:gridCol>
                <a:gridCol w="1234440">
                  <a:extLst>
                    <a:ext uri="{9D8B030D-6E8A-4147-A177-3AD203B41FA5}">
                      <a16:colId xmlns:a16="http://schemas.microsoft.com/office/drawing/2014/main" val="960180726"/>
                    </a:ext>
                  </a:extLst>
                </a:gridCol>
                <a:gridCol w="822960">
                  <a:extLst>
                    <a:ext uri="{9D8B030D-6E8A-4147-A177-3AD203B41FA5}">
                      <a16:colId xmlns:a16="http://schemas.microsoft.com/office/drawing/2014/main" val="154758967"/>
                    </a:ext>
                  </a:extLst>
                </a:gridCol>
                <a:gridCol w="822960">
                  <a:extLst>
                    <a:ext uri="{9D8B030D-6E8A-4147-A177-3AD203B41FA5}">
                      <a16:colId xmlns:a16="http://schemas.microsoft.com/office/drawing/2014/main" val="3579578202"/>
                    </a:ext>
                  </a:extLst>
                </a:gridCol>
                <a:gridCol w="822960">
                  <a:extLst>
                    <a:ext uri="{9D8B030D-6E8A-4147-A177-3AD203B41FA5}">
                      <a16:colId xmlns:a16="http://schemas.microsoft.com/office/drawing/2014/main" val="3348037876"/>
                    </a:ext>
                  </a:extLst>
                </a:gridCol>
                <a:gridCol w="822960">
                  <a:extLst>
                    <a:ext uri="{9D8B030D-6E8A-4147-A177-3AD203B41FA5}">
                      <a16:colId xmlns:a16="http://schemas.microsoft.com/office/drawing/2014/main" val="3524364363"/>
                    </a:ext>
                  </a:extLst>
                </a:gridCol>
                <a:gridCol w="411480">
                  <a:extLst>
                    <a:ext uri="{9D8B030D-6E8A-4147-A177-3AD203B41FA5}">
                      <a16:colId xmlns:a16="http://schemas.microsoft.com/office/drawing/2014/main" val="2051076854"/>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3776352366"/>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371726</a:t>
                      </a:r>
                    </a:p>
                  </a:txBody>
                  <a:tcPr/>
                </a:tc>
                <a:tc>
                  <a:txBody>
                    <a:bodyPr/>
                    <a:lstStyle/>
                    <a:p>
                      <a:r>
                        <a:rPr lang="en-US" sz="1000"/>
                        <a:t>0</a:t>
                      </a:r>
                    </a:p>
                  </a:txBody>
                  <a:tcPr/>
                </a:tc>
                <a:tc>
                  <a:txBody>
                    <a:bodyPr/>
                    <a:lstStyle/>
                    <a:p>
                      <a:r>
                        <a:rPr lang="en-US" sz="1000"/>
                        <a:t>327881</a:t>
                      </a:r>
                    </a:p>
                  </a:txBody>
                  <a:tcPr/>
                </a:tc>
                <a:tc>
                  <a:txBody>
                    <a:bodyPr/>
                    <a:lstStyle/>
                    <a:p>
                      <a:r>
                        <a:rPr lang="en-US" sz="1000"/>
                        <a:t>46192</a:t>
                      </a:r>
                    </a:p>
                  </a:txBody>
                  <a:tcPr/>
                </a:tc>
                <a:tc>
                  <a:txBody>
                    <a:bodyPr/>
                    <a:lstStyle/>
                    <a:p>
                      <a:r>
                        <a:rPr lang="en-US" sz="1000"/>
                        <a:t>371726</a:t>
                      </a:r>
                    </a:p>
                  </a:txBody>
                  <a:tcPr/>
                </a:tc>
                <a:tc>
                  <a:txBody>
                    <a:bodyPr/>
                    <a:lstStyle/>
                    <a:p>
                      <a:r>
                        <a:rPr lang="en-US" sz="1000"/>
                        <a:t>Video</a:t>
                      </a:r>
                    </a:p>
                  </a:txBody>
                  <a:tcPr/>
                </a:tc>
                <a:extLst>
                  <a:ext uri="{0D108BD9-81ED-4DB2-BD59-A6C34878D82A}">
                    <a16:rowId xmlns:a16="http://schemas.microsoft.com/office/drawing/2014/main" val="1391731809"/>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109978</a:t>
                      </a:r>
                    </a:p>
                  </a:txBody>
                  <a:tcPr/>
                </a:tc>
                <a:tc>
                  <a:txBody>
                    <a:bodyPr/>
                    <a:lstStyle/>
                    <a:p>
                      <a:r>
                        <a:rPr lang="en-US" sz="1000"/>
                        <a:t>95432</a:t>
                      </a:r>
                    </a:p>
                  </a:txBody>
                  <a:tcPr/>
                </a:tc>
                <a:tc>
                  <a:txBody>
                    <a:bodyPr/>
                    <a:lstStyle/>
                    <a:p>
                      <a:r>
                        <a:rPr lang="en-US" sz="1000"/>
                        <a:t>10812</a:t>
                      </a:r>
                    </a:p>
                  </a:txBody>
                  <a:tcPr/>
                </a:tc>
                <a:tc>
                  <a:txBody>
                    <a:bodyPr/>
                    <a:lstStyle/>
                    <a:p>
                      <a:r>
                        <a:rPr lang="en-US" sz="1000"/>
                        <a:t>6893</a:t>
                      </a:r>
                    </a:p>
                  </a:txBody>
                  <a:tcPr/>
                </a:tc>
                <a:tc>
                  <a:txBody>
                    <a:bodyPr/>
                    <a:lstStyle/>
                    <a:p>
                      <a:r>
                        <a:rPr lang="en-US" sz="1000"/>
                        <a:t>14546</a:t>
                      </a:r>
                    </a:p>
                  </a:txBody>
                  <a:tcPr/>
                </a:tc>
                <a:tc>
                  <a:txBody>
                    <a:bodyPr/>
                    <a:lstStyle/>
                    <a:p>
                      <a:r>
                        <a:rPr lang="en-US" sz="1000"/>
                        <a:t>Video</a:t>
                      </a:r>
                    </a:p>
                  </a:txBody>
                  <a:tcPr/>
                </a:tc>
                <a:extLst>
                  <a:ext uri="{0D108BD9-81ED-4DB2-BD59-A6C34878D82A}">
                    <a16:rowId xmlns:a16="http://schemas.microsoft.com/office/drawing/2014/main" val="2905799915"/>
                  </a:ext>
                </a:extLst>
              </a:tr>
              <a:tr h="370840">
                <a:tc>
                  <a:txBody>
                    <a:bodyPr/>
                    <a:lstStyle/>
                    <a:p>
                      <a:r>
                        <a:rPr lang="de-DE" sz="1000" b="1"/>
                        <a:t>NDR Kultur - 2016-09-03 18:05:12</a:t>
                      </a:r>
                      <a:r>
                        <a:rPr lang="de-DE" sz="1000"/>
                        <a:t>
Die Erwartungen waren so hoch, wie die Elbphilharmonie Hamburg selbst. Und jetzt? Die Musikerinnen und Musiker vom NDR Elbphilharmonie Orchester sind begeistert. Juhuu!</a:t>
                      </a:r>
                      <a:endParaRPr lang="en-US" sz="1000"/>
                    </a:p>
                  </a:txBody>
                  <a:tcPr/>
                </a:tc>
                <a:tc>
                  <a:txBody>
                    <a:bodyPr/>
                    <a:lstStyle/>
                    <a:p>
                      <a:r>
                        <a:rPr lang="en-US" sz="1000"/>
                        <a:t>84522</a:t>
                      </a:r>
                    </a:p>
                  </a:txBody>
                  <a:tcPr/>
                </a:tc>
                <a:tc>
                  <a:txBody>
                    <a:bodyPr/>
                    <a:lstStyle/>
                    <a:p>
                      <a:r>
                        <a:rPr lang="en-US" sz="1000"/>
                        <a:t>7772</a:t>
                      </a:r>
                    </a:p>
                  </a:txBody>
                  <a:tcPr/>
                </a:tc>
                <a:tc>
                  <a:txBody>
                    <a:bodyPr/>
                    <a:lstStyle/>
                    <a:p>
                      <a:r>
                        <a:rPr lang="en-US" sz="1000"/>
                        <a:t>76736</a:t>
                      </a:r>
                    </a:p>
                  </a:txBody>
                  <a:tcPr/>
                </a:tc>
                <a:tc>
                  <a:txBody>
                    <a:bodyPr/>
                    <a:lstStyle/>
                    <a:p>
                      <a:r>
                        <a:rPr lang="en-US" sz="1000"/>
                        <a:t>2001</a:t>
                      </a:r>
                    </a:p>
                  </a:txBody>
                  <a:tcPr/>
                </a:tc>
                <a:tc>
                  <a:txBody>
                    <a:bodyPr/>
                    <a:lstStyle/>
                    <a:p>
                      <a:r>
                        <a:rPr lang="en-US" sz="1000"/>
                        <a:t>76750</a:t>
                      </a:r>
                    </a:p>
                  </a:txBody>
                  <a:tcPr/>
                </a:tc>
                <a:tc>
                  <a:txBody>
                    <a:bodyPr/>
                    <a:lstStyle/>
                    <a:p>
                      <a:r>
                        <a:rPr lang="en-US" sz="1000"/>
                        <a:t>Link</a:t>
                      </a:r>
                    </a:p>
                  </a:txBody>
                  <a:tcPr/>
                </a:tc>
                <a:extLst>
                  <a:ext uri="{0D108BD9-81ED-4DB2-BD59-A6C34878D82A}">
                    <a16:rowId xmlns:a16="http://schemas.microsoft.com/office/drawing/2014/main" val="1879426226"/>
                  </a:ext>
                </a:extLst>
              </a:tr>
              <a:tr h="370840">
                <a:tc>
                  <a:txBody>
                    <a:bodyPr/>
                    <a:lstStyle/>
                    <a:p>
                      <a:r>
                        <a:rPr lang="de-DE" sz="1000" b="1"/>
                        <a:t>NDR Kultur - 2017-08-27 14:45:05</a:t>
                      </a:r>
                      <a:r>
                        <a:rPr lang="de-DE" sz="1000"/>
                        <a:t>
Anna Novák stimmt sich und Sie schonmal auf den Abend ein, live von der Elbphilharmonie Hamburg!</a:t>
                      </a:r>
                      <a:endParaRPr lang="en-US" sz="1000"/>
                    </a:p>
                  </a:txBody>
                  <a:tcPr/>
                </a:tc>
                <a:tc>
                  <a:txBody>
                    <a:bodyPr/>
                    <a:lstStyle/>
                    <a:p>
                      <a:r>
                        <a:rPr lang="en-US" sz="1000"/>
                        <a:t>75133</a:t>
                      </a:r>
                    </a:p>
                  </a:txBody>
                  <a:tcPr/>
                </a:tc>
                <a:tc>
                  <a:txBody>
                    <a:bodyPr/>
                    <a:lstStyle/>
                    <a:p>
                      <a:r>
                        <a:rPr lang="en-US" sz="1000"/>
                        <a:t>0</a:t>
                      </a:r>
                    </a:p>
                  </a:txBody>
                  <a:tcPr/>
                </a:tc>
                <a:tc>
                  <a:txBody>
                    <a:bodyPr/>
                    <a:lstStyle/>
                    <a:p>
                      <a:r>
                        <a:rPr lang="en-US" sz="1000"/>
                        <a:t>72428</a:t>
                      </a:r>
                    </a:p>
                  </a:txBody>
                  <a:tcPr/>
                </a:tc>
                <a:tc>
                  <a:txBody>
                    <a:bodyPr/>
                    <a:lstStyle/>
                    <a:p>
                      <a:r>
                        <a:rPr lang="en-US" sz="1000"/>
                        <a:t>3578</a:t>
                      </a:r>
                    </a:p>
                  </a:txBody>
                  <a:tcPr/>
                </a:tc>
                <a:tc>
                  <a:txBody>
                    <a:bodyPr/>
                    <a:lstStyle/>
                    <a:p>
                      <a:r>
                        <a:rPr lang="en-US" sz="1000"/>
                        <a:t>75133</a:t>
                      </a:r>
                    </a:p>
                  </a:txBody>
                  <a:tcPr/>
                </a:tc>
                <a:tc>
                  <a:txBody>
                    <a:bodyPr/>
                    <a:lstStyle/>
                    <a:p>
                      <a:r>
                        <a:rPr lang="en-US" sz="1000"/>
                        <a:t>Video</a:t>
                      </a:r>
                    </a:p>
                  </a:txBody>
                  <a:tcPr/>
                </a:tc>
                <a:extLst>
                  <a:ext uri="{0D108BD9-81ED-4DB2-BD59-A6C34878D82A}">
                    <a16:rowId xmlns:a16="http://schemas.microsoft.com/office/drawing/2014/main" val="1289981700"/>
                  </a:ext>
                </a:extLst>
              </a:tr>
              <a:tr h="370840">
                <a:tc>
                  <a:txBody>
                    <a:bodyPr/>
                    <a:lstStyle/>
                    <a:p>
                      <a:r>
                        <a:rPr lang="de-DE" sz="1000" b="1"/>
                        <a:t>NDR Kultur - 2017-08-29 14:45:07</a:t>
                      </a:r>
                      <a:r>
                        <a:rPr lang="de-DE" sz="1000"/>
                        <a:t>
Anna Novák stimmt sich und Sie schonmal auf den Abend ein, live von der Elbphilharmonie Hamburg!</a:t>
                      </a:r>
                      <a:endParaRPr lang="en-US" sz="1000"/>
                    </a:p>
                  </a:txBody>
                  <a:tcPr/>
                </a:tc>
                <a:tc>
                  <a:txBody>
                    <a:bodyPr/>
                    <a:lstStyle/>
                    <a:p>
                      <a:r>
                        <a:rPr lang="en-US" sz="1000"/>
                        <a:t>66507</a:t>
                      </a:r>
                    </a:p>
                  </a:txBody>
                  <a:tcPr/>
                </a:tc>
                <a:tc>
                  <a:txBody>
                    <a:bodyPr/>
                    <a:lstStyle/>
                    <a:p>
                      <a:r>
                        <a:rPr lang="en-US" sz="1000"/>
                        <a:t>0</a:t>
                      </a:r>
                    </a:p>
                  </a:txBody>
                  <a:tcPr/>
                </a:tc>
                <a:tc>
                  <a:txBody>
                    <a:bodyPr/>
                    <a:lstStyle/>
                    <a:p>
                      <a:r>
                        <a:rPr lang="en-US" sz="1000"/>
                        <a:t>63813</a:t>
                      </a:r>
                    </a:p>
                  </a:txBody>
                  <a:tcPr/>
                </a:tc>
                <a:tc>
                  <a:txBody>
                    <a:bodyPr/>
                    <a:lstStyle/>
                    <a:p>
                      <a:r>
                        <a:rPr lang="en-US" sz="1000"/>
                        <a:t>3206</a:t>
                      </a:r>
                    </a:p>
                  </a:txBody>
                  <a:tcPr/>
                </a:tc>
                <a:tc>
                  <a:txBody>
                    <a:bodyPr/>
                    <a:lstStyle/>
                    <a:p>
                      <a:r>
                        <a:rPr lang="en-US" sz="1000"/>
                        <a:t>66507</a:t>
                      </a:r>
                    </a:p>
                  </a:txBody>
                  <a:tcPr/>
                </a:tc>
                <a:tc>
                  <a:txBody>
                    <a:bodyPr/>
                    <a:lstStyle/>
                    <a:p>
                      <a:r>
                        <a:rPr lang="en-US" sz="1000"/>
                        <a:t>Video</a:t>
                      </a:r>
                    </a:p>
                  </a:txBody>
                  <a:tcPr/>
                </a:tc>
                <a:extLst>
                  <a:ext uri="{0D108BD9-81ED-4DB2-BD59-A6C34878D82A}">
                    <a16:rowId xmlns:a16="http://schemas.microsoft.com/office/drawing/2014/main" val="2896992474"/>
                  </a:ext>
                </a:extLst>
              </a:tr>
            </a:tbl>
          </a:graphicData>
        </a:graphic>
      </p:graphicFrame>
      <p:sp>
        <p:nvSpPr>
          <p:cNvPr id="4" name="Text Placeholder 3">
            <a:extLst>
              <a:ext uri="{FF2B5EF4-FFF2-40B4-BE49-F238E27FC236}">
                <a16:creationId xmlns:a16="http://schemas.microsoft.com/office/drawing/2014/main" id="{23B7C41D-F59C-40CF-8DF9-2A1056FDF889}"/>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8716632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C70EA-37AE-4CB3-B941-71A9EDAA0586}"/>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DAF60377-6E2A-47E5-A683-6CCB62D07EC9}"/>
              </a:ext>
            </a:extLst>
          </p:cNvPr>
          <p:cNvGraphicFramePr>
            <a:graphicFrameLocks noGrp="1"/>
          </p:cNvGraphicFramePr>
          <p:nvPr>
            <p:ph type="tbl" sz="quarter" idx="13"/>
            <p:extLst>
              <p:ext uri="{D42A27DB-BD31-4B8C-83A1-F6EECF244321}">
                <p14:modId xmlns:p14="http://schemas.microsoft.com/office/powerpoint/2010/main" val="493620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38099392"/>
                    </a:ext>
                  </a:extLst>
                </a:gridCol>
                <a:gridCol w="1234440">
                  <a:extLst>
                    <a:ext uri="{9D8B030D-6E8A-4147-A177-3AD203B41FA5}">
                      <a16:colId xmlns:a16="http://schemas.microsoft.com/office/drawing/2014/main" val="1365479655"/>
                    </a:ext>
                  </a:extLst>
                </a:gridCol>
                <a:gridCol w="1234440">
                  <a:extLst>
                    <a:ext uri="{9D8B030D-6E8A-4147-A177-3AD203B41FA5}">
                      <a16:colId xmlns:a16="http://schemas.microsoft.com/office/drawing/2014/main" val="701347548"/>
                    </a:ext>
                  </a:extLst>
                </a:gridCol>
                <a:gridCol w="1234440">
                  <a:extLst>
                    <a:ext uri="{9D8B030D-6E8A-4147-A177-3AD203B41FA5}">
                      <a16:colId xmlns:a16="http://schemas.microsoft.com/office/drawing/2014/main" val="2676870845"/>
                    </a:ext>
                  </a:extLst>
                </a:gridCol>
                <a:gridCol w="822960">
                  <a:extLst>
                    <a:ext uri="{9D8B030D-6E8A-4147-A177-3AD203B41FA5}">
                      <a16:colId xmlns:a16="http://schemas.microsoft.com/office/drawing/2014/main" val="2111617740"/>
                    </a:ext>
                  </a:extLst>
                </a:gridCol>
                <a:gridCol w="411480">
                  <a:extLst>
                    <a:ext uri="{9D8B030D-6E8A-4147-A177-3AD203B41FA5}">
                      <a16:colId xmlns:a16="http://schemas.microsoft.com/office/drawing/2014/main" val="218165207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4007240117"/>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22082</a:t>
                      </a:r>
                    </a:p>
                  </a:txBody>
                  <a:tcPr/>
                </a:tc>
                <a:tc>
                  <a:txBody>
                    <a:bodyPr/>
                    <a:lstStyle/>
                    <a:p>
                      <a:r>
                        <a:rPr lang="en-US" sz="1000"/>
                        <a:t>371726</a:t>
                      </a:r>
                    </a:p>
                  </a:txBody>
                  <a:tcPr/>
                </a:tc>
                <a:tc>
                  <a:txBody>
                    <a:bodyPr/>
                    <a:lstStyle/>
                    <a:p>
                      <a:r>
                        <a:rPr lang="en-US" sz="1000"/>
                        <a:t>5.9%</a:t>
                      </a:r>
                    </a:p>
                  </a:txBody>
                  <a:tcPr/>
                </a:tc>
                <a:tc>
                  <a:txBody>
                    <a:bodyPr/>
                    <a:lstStyle/>
                    <a:p>
                      <a:r>
                        <a:rPr lang="en-US" sz="1000"/>
                        <a:t>3093</a:t>
                      </a:r>
                    </a:p>
                  </a:txBody>
                  <a:tcPr/>
                </a:tc>
                <a:tc>
                  <a:txBody>
                    <a:bodyPr/>
                    <a:lstStyle/>
                    <a:p>
                      <a:r>
                        <a:rPr lang="en-US" sz="1000"/>
                        <a:t>Video</a:t>
                      </a:r>
                    </a:p>
                  </a:txBody>
                  <a:tcPr/>
                </a:tc>
                <a:extLst>
                  <a:ext uri="{0D108BD9-81ED-4DB2-BD59-A6C34878D82A}">
                    <a16:rowId xmlns:a16="http://schemas.microsoft.com/office/drawing/2014/main" val="35540441"/>
                  </a:ext>
                </a:extLst>
              </a:tr>
              <a:tr h="370840">
                <a:tc>
                  <a:txBody>
                    <a:bodyPr/>
                    <a:lstStyle/>
                    <a:p>
                      <a:r>
                        <a:rPr lang="de-DE" sz="1000" b="1"/>
                        <a:t>NDR Kultur - 2016-09-03 18:05:12</a:t>
                      </a:r>
                      <a:r>
                        <a:rPr lang="de-DE" sz="1000"/>
                        <a:t>
Die Erwartungen waren so hoch, wie die Elbphilharmonie Hamburg selbst. Und jetzt? Die Musikerinnen und Musiker vom NDR Elbphilharmonie Orchester sind begeistert. Juhuu!</a:t>
                      </a:r>
                      <a:endParaRPr lang="en-US" sz="1000"/>
                    </a:p>
                  </a:txBody>
                  <a:tcPr/>
                </a:tc>
                <a:tc>
                  <a:txBody>
                    <a:bodyPr/>
                    <a:lstStyle/>
                    <a:p>
                      <a:r>
                        <a:rPr lang="en-US" sz="1000"/>
                        <a:t>4806</a:t>
                      </a:r>
                    </a:p>
                  </a:txBody>
                  <a:tcPr/>
                </a:tc>
                <a:tc>
                  <a:txBody>
                    <a:bodyPr/>
                    <a:lstStyle/>
                    <a:p>
                      <a:r>
                        <a:rPr lang="en-US" sz="1000"/>
                        <a:t>84522</a:t>
                      </a:r>
                    </a:p>
                  </a:txBody>
                  <a:tcPr/>
                </a:tc>
                <a:tc>
                  <a:txBody>
                    <a:bodyPr/>
                    <a:lstStyle/>
                    <a:p>
                      <a:r>
                        <a:rPr lang="en-US" sz="1000"/>
                        <a:t>5.7%</a:t>
                      </a:r>
                    </a:p>
                  </a:txBody>
                  <a:tcPr/>
                </a:tc>
                <a:tc>
                  <a:txBody>
                    <a:bodyPr/>
                    <a:lstStyle/>
                    <a:p>
                      <a:r>
                        <a:rPr lang="en-US" sz="1000"/>
                        <a:t>1090</a:t>
                      </a:r>
                    </a:p>
                  </a:txBody>
                  <a:tcPr/>
                </a:tc>
                <a:tc>
                  <a:txBody>
                    <a:bodyPr/>
                    <a:lstStyle/>
                    <a:p>
                      <a:r>
                        <a:rPr lang="en-US" sz="1000"/>
                        <a:t>Link</a:t>
                      </a:r>
                    </a:p>
                  </a:txBody>
                  <a:tcPr/>
                </a:tc>
                <a:extLst>
                  <a:ext uri="{0D108BD9-81ED-4DB2-BD59-A6C34878D82A}">
                    <a16:rowId xmlns:a16="http://schemas.microsoft.com/office/drawing/2014/main" val="4292126432"/>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3732</a:t>
                      </a:r>
                    </a:p>
                  </a:txBody>
                  <a:tcPr/>
                </a:tc>
                <a:tc>
                  <a:txBody>
                    <a:bodyPr/>
                    <a:lstStyle/>
                    <a:p>
                      <a:r>
                        <a:rPr lang="en-US" sz="1000"/>
                        <a:t>64815</a:t>
                      </a:r>
                    </a:p>
                  </a:txBody>
                  <a:tcPr/>
                </a:tc>
                <a:tc>
                  <a:txBody>
                    <a:bodyPr/>
                    <a:lstStyle/>
                    <a:p>
                      <a:r>
                        <a:rPr lang="en-US" sz="1000"/>
                        <a:t>5.8%</a:t>
                      </a:r>
                    </a:p>
                  </a:txBody>
                  <a:tcPr/>
                </a:tc>
                <a:tc>
                  <a:txBody>
                    <a:bodyPr/>
                    <a:lstStyle/>
                    <a:p>
                      <a:r>
                        <a:rPr lang="en-US" sz="1000"/>
                        <a:t>926</a:t>
                      </a:r>
                    </a:p>
                  </a:txBody>
                  <a:tcPr/>
                </a:tc>
                <a:tc>
                  <a:txBody>
                    <a:bodyPr/>
                    <a:lstStyle/>
                    <a:p>
                      <a:r>
                        <a:rPr lang="en-US" sz="1000"/>
                        <a:t>Video</a:t>
                      </a:r>
                    </a:p>
                  </a:txBody>
                  <a:tcPr/>
                </a:tc>
                <a:extLst>
                  <a:ext uri="{0D108BD9-81ED-4DB2-BD59-A6C34878D82A}">
                    <a16:rowId xmlns:a16="http://schemas.microsoft.com/office/drawing/2014/main" val="150415768"/>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3381</a:t>
                      </a:r>
                    </a:p>
                  </a:txBody>
                  <a:tcPr/>
                </a:tc>
                <a:tc>
                  <a:txBody>
                    <a:bodyPr/>
                    <a:lstStyle/>
                    <a:p>
                      <a:r>
                        <a:rPr lang="en-US" sz="1000"/>
                        <a:t>26050</a:t>
                      </a:r>
                    </a:p>
                  </a:txBody>
                  <a:tcPr/>
                </a:tc>
                <a:tc>
                  <a:txBody>
                    <a:bodyPr/>
                    <a:lstStyle/>
                    <a:p>
                      <a:r>
                        <a:rPr lang="en-US" sz="1000"/>
                        <a:t>13.0%</a:t>
                      </a:r>
                    </a:p>
                  </a:txBody>
                  <a:tcPr/>
                </a:tc>
                <a:tc>
                  <a:txBody>
                    <a:bodyPr/>
                    <a:lstStyle/>
                    <a:p>
                      <a:r>
                        <a:rPr lang="en-US" sz="1000"/>
                        <a:t>396</a:t>
                      </a:r>
                    </a:p>
                  </a:txBody>
                  <a:tcPr/>
                </a:tc>
                <a:tc>
                  <a:txBody>
                    <a:bodyPr/>
                    <a:lstStyle/>
                    <a:p>
                      <a:r>
                        <a:rPr lang="en-US" sz="1000"/>
                        <a:t>Video</a:t>
                      </a:r>
                    </a:p>
                  </a:txBody>
                  <a:tcPr/>
                </a:tc>
                <a:extLst>
                  <a:ext uri="{0D108BD9-81ED-4DB2-BD59-A6C34878D82A}">
                    <a16:rowId xmlns:a16="http://schemas.microsoft.com/office/drawing/2014/main" val="1623832692"/>
                  </a:ext>
                </a:extLst>
              </a:tr>
              <a:tr h="370840">
                <a:tc>
                  <a:txBody>
                    <a:bodyPr/>
                    <a:lstStyle/>
                    <a:p>
                      <a:r>
                        <a:rPr lang="de-DE" sz="1000" b="1"/>
                        <a:t>NDR Kultur - 2017-01-03 15:56:04</a:t>
                      </a:r>
                      <a:r>
                        <a:rPr lang="de-DE" sz="1000"/>
                        <a:t>
Falls Sie heute noch nichts zu lachen hatten: schauen Sie sich dieses Video an! Großes Improvisationskino.
(gesehen bei Classic FM)</a:t>
                      </a:r>
                      <a:endParaRPr lang="en-US" sz="1000"/>
                    </a:p>
                  </a:txBody>
                  <a:tcPr/>
                </a:tc>
                <a:tc>
                  <a:txBody>
                    <a:bodyPr/>
                    <a:lstStyle/>
                    <a:p>
                      <a:r>
                        <a:rPr lang="en-US" sz="1000"/>
                        <a:t>2601</a:t>
                      </a:r>
                    </a:p>
                  </a:txBody>
                  <a:tcPr/>
                </a:tc>
                <a:tc>
                  <a:txBody>
                    <a:bodyPr/>
                    <a:lstStyle/>
                    <a:p>
                      <a:r>
                        <a:rPr lang="en-US" sz="1000"/>
                        <a:t>36937</a:t>
                      </a:r>
                    </a:p>
                  </a:txBody>
                  <a:tcPr/>
                </a:tc>
                <a:tc>
                  <a:txBody>
                    <a:bodyPr/>
                    <a:lstStyle/>
                    <a:p>
                      <a:r>
                        <a:rPr lang="en-US" sz="1000"/>
                        <a:t>7.0%</a:t>
                      </a:r>
                    </a:p>
                  </a:txBody>
                  <a:tcPr/>
                </a:tc>
                <a:tc>
                  <a:txBody>
                    <a:bodyPr/>
                    <a:lstStyle/>
                    <a:p>
                      <a:r>
                        <a:rPr lang="en-US" sz="1000"/>
                        <a:t>567</a:t>
                      </a:r>
                    </a:p>
                  </a:txBody>
                  <a:tcPr/>
                </a:tc>
                <a:tc>
                  <a:txBody>
                    <a:bodyPr/>
                    <a:lstStyle/>
                    <a:p>
                      <a:r>
                        <a:rPr lang="en-US" sz="1000"/>
                        <a:t>Link</a:t>
                      </a:r>
                    </a:p>
                  </a:txBody>
                  <a:tcPr/>
                </a:tc>
                <a:extLst>
                  <a:ext uri="{0D108BD9-81ED-4DB2-BD59-A6C34878D82A}">
                    <a16:rowId xmlns:a16="http://schemas.microsoft.com/office/drawing/2014/main" val="2075160893"/>
                  </a:ext>
                </a:extLst>
              </a:tr>
            </a:tbl>
          </a:graphicData>
        </a:graphic>
      </p:graphicFrame>
      <p:sp>
        <p:nvSpPr>
          <p:cNvPr id="4" name="Text Placeholder 3">
            <a:extLst>
              <a:ext uri="{FF2B5EF4-FFF2-40B4-BE49-F238E27FC236}">
                <a16:creationId xmlns:a16="http://schemas.microsoft.com/office/drawing/2014/main" id="{BA7FB2E9-BA61-41E7-8C5D-2A5BE5CD10BA}"/>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480704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D5093-5FC3-4609-8DC9-1138710D29AD}"/>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4B70C0E2-C6D3-41A8-A0DB-FCA2C793FF8D}"/>
              </a:ext>
            </a:extLst>
          </p:cNvPr>
          <p:cNvGraphicFramePr>
            <a:graphicFrameLocks noGrp="1"/>
          </p:cNvGraphicFramePr>
          <p:nvPr>
            <p:ph type="tbl" sz="quarter" idx="13"/>
            <p:extLst>
              <p:ext uri="{D42A27DB-BD31-4B8C-83A1-F6EECF244321}">
                <p14:modId xmlns:p14="http://schemas.microsoft.com/office/powerpoint/2010/main" val="145134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95879726"/>
                    </a:ext>
                  </a:extLst>
                </a:gridCol>
                <a:gridCol w="1234440">
                  <a:extLst>
                    <a:ext uri="{9D8B030D-6E8A-4147-A177-3AD203B41FA5}">
                      <a16:colId xmlns:a16="http://schemas.microsoft.com/office/drawing/2014/main" val="3061820069"/>
                    </a:ext>
                  </a:extLst>
                </a:gridCol>
                <a:gridCol w="1234440">
                  <a:extLst>
                    <a:ext uri="{9D8B030D-6E8A-4147-A177-3AD203B41FA5}">
                      <a16:colId xmlns:a16="http://schemas.microsoft.com/office/drawing/2014/main" val="233859039"/>
                    </a:ext>
                  </a:extLst>
                </a:gridCol>
                <a:gridCol w="1234440">
                  <a:extLst>
                    <a:ext uri="{9D8B030D-6E8A-4147-A177-3AD203B41FA5}">
                      <a16:colId xmlns:a16="http://schemas.microsoft.com/office/drawing/2014/main" val="3942837971"/>
                    </a:ext>
                  </a:extLst>
                </a:gridCol>
                <a:gridCol w="822960">
                  <a:extLst>
                    <a:ext uri="{9D8B030D-6E8A-4147-A177-3AD203B41FA5}">
                      <a16:colId xmlns:a16="http://schemas.microsoft.com/office/drawing/2014/main" val="4227030437"/>
                    </a:ext>
                  </a:extLst>
                </a:gridCol>
                <a:gridCol w="411480">
                  <a:extLst>
                    <a:ext uri="{9D8B030D-6E8A-4147-A177-3AD203B41FA5}">
                      <a16:colId xmlns:a16="http://schemas.microsoft.com/office/drawing/2014/main" val="3616010654"/>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14950100"/>
                  </a:ext>
                </a:extLst>
              </a:tr>
              <a:tr h="370840">
                <a:tc>
                  <a:txBody>
                    <a:bodyPr/>
                    <a:lstStyle/>
                    <a:p>
                      <a:r>
                        <a:rPr lang="en-US" sz="1000" b="1"/>
                        <a:t>NDR Kultur - 2016-10-13 10:52:10</a:t>
                      </a:r>
                      <a:r>
                        <a:rPr lang="en-US" sz="1000"/>
                        <a:t>
Träumen Sie sich nochmal zurück in die Sommernacht im Maschpark in Hannover und genießen Sie Verdis "La Traviata" als Open Air Oper in voller Länge: wir senden heute Abend die Aufzeichnung des großen NDR Klassik Open Airs mit Thomas Hampson, Marina Rebeka, FRANCESCO DEMURO und der NDR Radiophilharmonie. Ab 20 Uhr auf NDR Kultur.</a:t>
                      </a:r>
                    </a:p>
                  </a:txBody>
                  <a:tcPr/>
                </a:tc>
                <a:tc>
                  <a:txBody>
                    <a:bodyPr/>
                    <a:lstStyle/>
                    <a:p>
                      <a:r>
                        <a:rPr lang="en-US" sz="1000"/>
                        <a:t>17.3%</a:t>
                      </a:r>
                    </a:p>
                  </a:txBody>
                  <a:tcPr/>
                </a:tc>
                <a:tc>
                  <a:txBody>
                    <a:bodyPr/>
                    <a:lstStyle/>
                    <a:p>
                      <a:r>
                        <a:rPr lang="en-US" sz="1000"/>
                        <a:t>310</a:t>
                      </a:r>
                    </a:p>
                  </a:txBody>
                  <a:tcPr/>
                </a:tc>
                <a:tc>
                  <a:txBody>
                    <a:bodyPr/>
                    <a:lstStyle/>
                    <a:p>
                      <a:r>
                        <a:rPr lang="en-US" sz="1000"/>
                        <a:t>1789</a:t>
                      </a:r>
                    </a:p>
                  </a:txBody>
                  <a:tcPr/>
                </a:tc>
                <a:tc>
                  <a:txBody>
                    <a:bodyPr/>
                    <a:lstStyle/>
                    <a:p>
                      <a:r>
                        <a:rPr lang="en-US" sz="1000"/>
                        <a:t>273</a:t>
                      </a:r>
                    </a:p>
                  </a:txBody>
                  <a:tcPr/>
                </a:tc>
                <a:tc>
                  <a:txBody>
                    <a:bodyPr/>
                    <a:lstStyle/>
                    <a:p>
                      <a:r>
                        <a:rPr lang="en-US" sz="1000"/>
                        <a:t>Link</a:t>
                      </a:r>
                    </a:p>
                  </a:txBody>
                  <a:tcPr/>
                </a:tc>
                <a:extLst>
                  <a:ext uri="{0D108BD9-81ED-4DB2-BD59-A6C34878D82A}">
                    <a16:rowId xmlns:a16="http://schemas.microsoft.com/office/drawing/2014/main" val="1159514226"/>
                  </a:ext>
                </a:extLst>
              </a:tr>
              <a:tr h="370840">
                <a:tc>
                  <a:txBody>
                    <a:bodyPr/>
                    <a:lstStyle/>
                    <a:p>
                      <a:r>
                        <a:rPr lang="de-DE" sz="1000" b="1"/>
                        <a:t>NDR Kultur - 2017-01-19 11:38:30</a:t>
                      </a:r>
                      <a:r>
                        <a:rPr lang="de-DE" sz="1000"/>
                        <a:t>
Keinen Bock zu üben? Passiert den Besten... ;)</a:t>
                      </a:r>
                      <a:endParaRPr lang="en-US" sz="1000"/>
                    </a:p>
                  </a:txBody>
                  <a:tcPr/>
                </a:tc>
                <a:tc>
                  <a:txBody>
                    <a:bodyPr/>
                    <a:lstStyle/>
                    <a:p>
                      <a:r>
                        <a:rPr lang="en-US" sz="1000"/>
                        <a:t>16.6%</a:t>
                      </a:r>
                    </a:p>
                  </a:txBody>
                  <a:tcPr/>
                </a:tc>
                <a:tc>
                  <a:txBody>
                    <a:bodyPr/>
                    <a:lstStyle/>
                    <a:p>
                      <a:r>
                        <a:rPr lang="en-US" sz="1000"/>
                        <a:t>568</a:t>
                      </a:r>
                    </a:p>
                  </a:txBody>
                  <a:tcPr/>
                </a:tc>
                <a:tc>
                  <a:txBody>
                    <a:bodyPr/>
                    <a:lstStyle/>
                    <a:p>
                      <a:r>
                        <a:rPr lang="en-US" sz="1000"/>
                        <a:t>3428</a:t>
                      </a:r>
                    </a:p>
                  </a:txBody>
                  <a:tcPr/>
                </a:tc>
                <a:tc>
                  <a:txBody>
                    <a:bodyPr/>
                    <a:lstStyle/>
                    <a:p>
                      <a:r>
                        <a:rPr lang="en-US" sz="1000"/>
                        <a:t>30</a:t>
                      </a:r>
                    </a:p>
                  </a:txBody>
                  <a:tcPr/>
                </a:tc>
                <a:tc>
                  <a:txBody>
                    <a:bodyPr/>
                    <a:lstStyle/>
                    <a:p>
                      <a:r>
                        <a:rPr lang="en-US" sz="1000"/>
                        <a:t>Video</a:t>
                      </a:r>
                    </a:p>
                  </a:txBody>
                  <a:tcPr/>
                </a:tc>
                <a:extLst>
                  <a:ext uri="{0D108BD9-81ED-4DB2-BD59-A6C34878D82A}">
                    <a16:rowId xmlns:a16="http://schemas.microsoft.com/office/drawing/2014/main" val="1821895891"/>
                  </a:ext>
                </a:extLst>
              </a:tr>
              <a:tr h="370840">
                <a:tc>
                  <a:txBody>
                    <a:bodyPr/>
                    <a:lstStyle/>
                    <a:p>
                      <a:r>
                        <a:rPr lang="de-DE" sz="1000" b="1"/>
                        <a:t>NDR Kultur - 2016-10-11 08:20:36</a:t>
                      </a:r>
                      <a:r>
                        <a:rPr lang="de-DE" sz="1000"/>
                        <a:t>
Es ist einfach zu gut gemacht...</a:t>
                      </a:r>
                      <a:endParaRPr lang="en-US" sz="1000"/>
                    </a:p>
                  </a:txBody>
                  <a:tcPr/>
                </a:tc>
                <a:tc>
                  <a:txBody>
                    <a:bodyPr/>
                    <a:lstStyle/>
                    <a:p>
                      <a:r>
                        <a:rPr lang="en-US" sz="1000"/>
                        <a:t>16.1%</a:t>
                      </a:r>
                    </a:p>
                  </a:txBody>
                  <a:tcPr/>
                </a:tc>
                <a:tc>
                  <a:txBody>
                    <a:bodyPr/>
                    <a:lstStyle/>
                    <a:p>
                      <a:r>
                        <a:rPr lang="en-US" sz="1000"/>
                        <a:t>317</a:t>
                      </a:r>
                    </a:p>
                  </a:txBody>
                  <a:tcPr/>
                </a:tc>
                <a:tc>
                  <a:txBody>
                    <a:bodyPr/>
                    <a:lstStyle/>
                    <a:p>
                      <a:r>
                        <a:rPr lang="en-US" sz="1000"/>
                        <a:t>1967</a:t>
                      </a:r>
                    </a:p>
                  </a:txBody>
                  <a:tcPr/>
                </a:tc>
                <a:tc>
                  <a:txBody>
                    <a:bodyPr/>
                    <a:lstStyle/>
                    <a:p>
                      <a:r>
                        <a:rPr lang="en-US" sz="1000"/>
                        <a:t>2</a:t>
                      </a:r>
                    </a:p>
                  </a:txBody>
                  <a:tcPr/>
                </a:tc>
                <a:tc>
                  <a:txBody>
                    <a:bodyPr/>
                    <a:lstStyle/>
                    <a:p>
                      <a:r>
                        <a:rPr lang="en-US" sz="1000"/>
                        <a:t>Video</a:t>
                      </a:r>
                    </a:p>
                  </a:txBody>
                  <a:tcPr/>
                </a:tc>
                <a:extLst>
                  <a:ext uri="{0D108BD9-81ED-4DB2-BD59-A6C34878D82A}">
                    <a16:rowId xmlns:a16="http://schemas.microsoft.com/office/drawing/2014/main" val="3901102095"/>
                  </a:ext>
                </a:extLst>
              </a:tr>
              <a:tr h="370840">
                <a:tc>
                  <a:txBody>
                    <a:bodyPr/>
                    <a:lstStyle/>
                    <a:p>
                      <a:r>
                        <a:rPr lang="de-DE" sz="1000" b="1"/>
                        <a:t>NDR Kultur - 2017-01-25 14:27:49</a:t>
                      </a:r>
                      <a:r>
                        <a:rPr lang="de-DE" sz="1000"/>
                        <a:t>
Haben wir im Studio auch mal ausprobiert. Klappt nur so lala.</a:t>
                      </a:r>
                      <a:endParaRPr lang="en-US" sz="1000"/>
                    </a:p>
                  </a:txBody>
                  <a:tcPr/>
                </a:tc>
                <a:tc>
                  <a:txBody>
                    <a:bodyPr/>
                    <a:lstStyle/>
                    <a:p>
                      <a:r>
                        <a:rPr lang="en-US" sz="1000"/>
                        <a:t>15.2%</a:t>
                      </a:r>
                    </a:p>
                  </a:txBody>
                  <a:tcPr/>
                </a:tc>
                <a:tc>
                  <a:txBody>
                    <a:bodyPr/>
                    <a:lstStyle/>
                    <a:p>
                      <a:r>
                        <a:rPr lang="en-US" sz="1000"/>
                        <a:t>508</a:t>
                      </a:r>
                    </a:p>
                  </a:txBody>
                  <a:tcPr/>
                </a:tc>
                <a:tc>
                  <a:txBody>
                    <a:bodyPr/>
                    <a:lstStyle/>
                    <a:p>
                      <a:r>
                        <a:rPr lang="en-US" sz="1000"/>
                        <a:t>3340</a:t>
                      </a:r>
                    </a:p>
                  </a:txBody>
                  <a:tcPr/>
                </a:tc>
                <a:tc>
                  <a:txBody>
                    <a:bodyPr/>
                    <a:lstStyle/>
                    <a:p>
                      <a:r>
                        <a:rPr lang="en-US" sz="1000"/>
                        <a:t>23</a:t>
                      </a:r>
                    </a:p>
                  </a:txBody>
                  <a:tcPr/>
                </a:tc>
                <a:tc>
                  <a:txBody>
                    <a:bodyPr/>
                    <a:lstStyle/>
                    <a:p>
                      <a:r>
                        <a:rPr lang="en-US" sz="1000"/>
                        <a:t>Video</a:t>
                      </a:r>
                    </a:p>
                  </a:txBody>
                  <a:tcPr/>
                </a:tc>
                <a:extLst>
                  <a:ext uri="{0D108BD9-81ED-4DB2-BD59-A6C34878D82A}">
                    <a16:rowId xmlns:a16="http://schemas.microsoft.com/office/drawing/2014/main" val="3335575647"/>
                  </a:ext>
                </a:extLst>
              </a:tr>
              <a:tr h="370840">
                <a:tc>
                  <a:txBody>
                    <a:bodyPr/>
                    <a:lstStyle/>
                    <a:p>
                      <a:r>
                        <a:rPr lang="de-DE" sz="1000" b="1"/>
                        <a:t>NDR Kultur - 2017-05-04 11:46:53</a:t>
                      </a:r>
                      <a:r>
                        <a:rPr lang="de-DE" sz="1000"/>
                        <a:t>
Zugegeben, ohne Notenlinien ist es eine anspruchsvolle Aufgabe. Wir fragen trotzdem: Erkennen Sie´s?</a:t>
                      </a:r>
                      <a:endParaRPr lang="en-US" sz="1000"/>
                    </a:p>
                  </a:txBody>
                  <a:tcPr/>
                </a:tc>
                <a:tc>
                  <a:txBody>
                    <a:bodyPr/>
                    <a:lstStyle/>
                    <a:p>
                      <a:r>
                        <a:rPr lang="en-US" sz="1000"/>
                        <a:t>14.5%</a:t>
                      </a:r>
                    </a:p>
                  </a:txBody>
                  <a:tcPr/>
                </a:tc>
                <a:tc>
                  <a:txBody>
                    <a:bodyPr/>
                    <a:lstStyle/>
                    <a:p>
                      <a:r>
                        <a:rPr lang="en-US" sz="1000"/>
                        <a:t>1209</a:t>
                      </a:r>
                    </a:p>
                  </a:txBody>
                  <a:tcPr/>
                </a:tc>
                <a:tc>
                  <a:txBody>
                    <a:bodyPr/>
                    <a:lstStyle/>
                    <a:p>
                      <a:r>
                        <a:rPr lang="en-US" sz="1000"/>
                        <a:t>8331</a:t>
                      </a:r>
                    </a:p>
                  </a:txBody>
                  <a:tcPr/>
                </a:tc>
                <a:tc>
                  <a:txBody>
                    <a:bodyPr/>
                    <a:lstStyle/>
                    <a:p>
                      <a:r>
                        <a:rPr lang="en-US" sz="1000"/>
                        <a:t>37</a:t>
                      </a:r>
                    </a:p>
                  </a:txBody>
                  <a:tcPr/>
                </a:tc>
                <a:tc>
                  <a:txBody>
                    <a:bodyPr/>
                    <a:lstStyle/>
                    <a:p>
                      <a:r>
                        <a:rPr lang="en-US" sz="1000"/>
                        <a:t>Photo</a:t>
                      </a:r>
                    </a:p>
                  </a:txBody>
                  <a:tcPr/>
                </a:tc>
                <a:extLst>
                  <a:ext uri="{0D108BD9-81ED-4DB2-BD59-A6C34878D82A}">
                    <a16:rowId xmlns:a16="http://schemas.microsoft.com/office/drawing/2014/main" val="1677002291"/>
                  </a:ext>
                </a:extLst>
              </a:tr>
            </a:tbl>
          </a:graphicData>
        </a:graphic>
      </p:graphicFrame>
      <p:sp>
        <p:nvSpPr>
          <p:cNvPr id="4" name="Text Placeholder 3">
            <a:extLst>
              <a:ext uri="{FF2B5EF4-FFF2-40B4-BE49-F238E27FC236}">
                <a16:creationId xmlns:a16="http://schemas.microsoft.com/office/drawing/2014/main" id="{415B527A-2465-4E80-A4AF-D1D2D9CE3D88}"/>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237373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963F4-7A44-485D-92D5-3C6BF86C100F}"/>
              </a:ext>
            </a:extLst>
          </p:cNvPr>
          <p:cNvSpPr>
            <a:spLocks noGrp="1"/>
          </p:cNvSpPr>
          <p:nvPr>
            <p:ph type="title"/>
          </p:nvPr>
        </p:nvSpPr>
        <p:spPr/>
        <p:txBody>
          <a:bodyPr/>
          <a:lstStyle/>
          <a:p>
            <a:r>
              <a:rPr lang="de-DE"/>
              <a:t>Eigene Posts - I-Rate Aktive Nutzer-Flop - Export - 1 of 3</a:t>
            </a:r>
            <a:endParaRPr lang="en-US"/>
          </a:p>
        </p:txBody>
      </p:sp>
      <p:graphicFrame>
        <p:nvGraphicFramePr>
          <p:cNvPr id="5" name="Table Placeholder 4">
            <a:extLst>
              <a:ext uri="{FF2B5EF4-FFF2-40B4-BE49-F238E27FC236}">
                <a16:creationId xmlns:a16="http://schemas.microsoft.com/office/drawing/2014/main" id="{534CECC2-EFE1-4A85-9C00-8A7A3F8BA35D}"/>
              </a:ext>
            </a:extLst>
          </p:cNvPr>
          <p:cNvGraphicFramePr>
            <a:graphicFrameLocks noGrp="1"/>
          </p:cNvGraphicFramePr>
          <p:nvPr>
            <p:ph type="tbl" sz="quarter" idx="13"/>
            <p:extLst>
              <p:ext uri="{D42A27DB-BD31-4B8C-83A1-F6EECF244321}">
                <p14:modId xmlns:p14="http://schemas.microsoft.com/office/powerpoint/2010/main" val="2168795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0463037"/>
                    </a:ext>
                  </a:extLst>
                </a:gridCol>
                <a:gridCol w="1234440">
                  <a:extLst>
                    <a:ext uri="{9D8B030D-6E8A-4147-A177-3AD203B41FA5}">
                      <a16:colId xmlns:a16="http://schemas.microsoft.com/office/drawing/2014/main" val="536751541"/>
                    </a:ext>
                  </a:extLst>
                </a:gridCol>
                <a:gridCol w="1234440">
                  <a:extLst>
                    <a:ext uri="{9D8B030D-6E8A-4147-A177-3AD203B41FA5}">
                      <a16:colId xmlns:a16="http://schemas.microsoft.com/office/drawing/2014/main" val="654359245"/>
                    </a:ext>
                  </a:extLst>
                </a:gridCol>
                <a:gridCol w="1234440">
                  <a:extLst>
                    <a:ext uri="{9D8B030D-6E8A-4147-A177-3AD203B41FA5}">
                      <a16:colId xmlns:a16="http://schemas.microsoft.com/office/drawing/2014/main" val="3309166825"/>
                    </a:ext>
                  </a:extLst>
                </a:gridCol>
                <a:gridCol w="822960">
                  <a:extLst>
                    <a:ext uri="{9D8B030D-6E8A-4147-A177-3AD203B41FA5}">
                      <a16:colId xmlns:a16="http://schemas.microsoft.com/office/drawing/2014/main" val="3366889778"/>
                    </a:ext>
                  </a:extLst>
                </a:gridCol>
                <a:gridCol w="411480">
                  <a:extLst>
                    <a:ext uri="{9D8B030D-6E8A-4147-A177-3AD203B41FA5}">
                      <a16:colId xmlns:a16="http://schemas.microsoft.com/office/drawing/2014/main" val="1755157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152883956"/>
                  </a:ext>
                </a:extLst>
              </a:tr>
            </a:tbl>
          </a:graphicData>
        </a:graphic>
      </p:graphicFrame>
      <p:sp>
        <p:nvSpPr>
          <p:cNvPr id="4" name="Text Placeholder 3">
            <a:extLst>
              <a:ext uri="{FF2B5EF4-FFF2-40B4-BE49-F238E27FC236}">
                <a16:creationId xmlns:a16="http://schemas.microsoft.com/office/drawing/2014/main" id="{C57E16E9-C671-44BE-8826-94374F847737}"/>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69988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10672-64D4-404D-A40A-C24A167D86E5}"/>
              </a:ext>
            </a:extLst>
          </p:cNvPr>
          <p:cNvSpPr>
            <a:spLocks noGrp="1"/>
          </p:cNvSpPr>
          <p:nvPr>
            <p:ph type="title"/>
          </p:nvPr>
        </p:nvSpPr>
        <p:spPr/>
        <p:txBody>
          <a:bodyPr/>
          <a:lstStyle/>
          <a:p>
            <a:r>
              <a:rPr lang="de-DE"/>
              <a:t>Eigene Posts - I-Rate Aktive Nutzer-Flop - Export - 2 of 3</a:t>
            </a:r>
            <a:endParaRPr lang="en-US"/>
          </a:p>
        </p:txBody>
      </p:sp>
      <p:graphicFrame>
        <p:nvGraphicFramePr>
          <p:cNvPr id="5" name="Table Placeholder 4">
            <a:extLst>
              <a:ext uri="{FF2B5EF4-FFF2-40B4-BE49-F238E27FC236}">
                <a16:creationId xmlns:a16="http://schemas.microsoft.com/office/drawing/2014/main" id="{C5AFE1D0-09B5-4AC7-8D37-6ABD25F8D93A}"/>
              </a:ext>
            </a:extLst>
          </p:cNvPr>
          <p:cNvGraphicFramePr>
            <a:graphicFrameLocks noGrp="1"/>
          </p:cNvGraphicFramePr>
          <p:nvPr>
            <p:ph type="tbl" sz="quarter" idx="13"/>
            <p:extLst>
              <p:ext uri="{D42A27DB-BD31-4B8C-83A1-F6EECF244321}">
                <p14:modId xmlns:p14="http://schemas.microsoft.com/office/powerpoint/2010/main" val="3748163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62139083"/>
                    </a:ext>
                  </a:extLst>
                </a:gridCol>
                <a:gridCol w="1234440">
                  <a:extLst>
                    <a:ext uri="{9D8B030D-6E8A-4147-A177-3AD203B41FA5}">
                      <a16:colId xmlns:a16="http://schemas.microsoft.com/office/drawing/2014/main" val="376981917"/>
                    </a:ext>
                  </a:extLst>
                </a:gridCol>
                <a:gridCol w="1234440">
                  <a:extLst>
                    <a:ext uri="{9D8B030D-6E8A-4147-A177-3AD203B41FA5}">
                      <a16:colId xmlns:a16="http://schemas.microsoft.com/office/drawing/2014/main" val="417023199"/>
                    </a:ext>
                  </a:extLst>
                </a:gridCol>
                <a:gridCol w="1234440">
                  <a:extLst>
                    <a:ext uri="{9D8B030D-6E8A-4147-A177-3AD203B41FA5}">
                      <a16:colId xmlns:a16="http://schemas.microsoft.com/office/drawing/2014/main" val="1424997547"/>
                    </a:ext>
                  </a:extLst>
                </a:gridCol>
                <a:gridCol w="822960">
                  <a:extLst>
                    <a:ext uri="{9D8B030D-6E8A-4147-A177-3AD203B41FA5}">
                      <a16:colId xmlns:a16="http://schemas.microsoft.com/office/drawing/2014/main" val="2053321788"/>
                    </a:ext>
                  </a:extLst>
                </a:gridCol>
                <a:gridCol w="411480">
                  <a:extLst>
                    <a:ext uri="{9D8B030D-6E8A-4147-A177-3AD203B41FA5}">
                      <a16:colId xmlns:a16="http://schemas.microsoft.com/office/drawing/2014/main" val="369091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95731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- 2016-10-20 08:37:47</a:t>
                      </a:r>
                      <a:r>
                        <a:rPr kumimoji="0" lang="en-US" sz="1000" b="0" i="0" u="none" strike="noStrike" kern="1200" cap="none" spc="0" normalizeH="0" baseline="0" noProof="0">
                          <a:ln>
                            <a:noFill/>
                          </a:ln>
                          <a:solidFill>
                            <a:prstClr val="black"/>
                          </a:solidFill>
                          <a:effectLst/>
                          <a:uLnTx/>
                          <a:uFillTx/>
                          <a:latin typeface="+mn-lt"/>
                          <a:ea typeface="+mn-ea"/>
                          <a:cs typeface="+mn-cs"/>
                        </a:rPr>
                        <a:t>
Tickets: 30€/20€/10€ zzgl. Vorverkaufsgebühr
Er steht für musikalische Abenteuer wie kaum ein anderer: der vielfach ausgezeichnete Filmmusik-Komponist Jóhann Jóhannsson. Im NDR Kultur Neo Klubkonzert beim Festival "Into Iceland" präsentiert der isländische Musiker sein neues Projekt "Orphée" als audiovisuelles Nachtkonzert-Erlebnis in der Elbphilharmonie.
Die Musik des Isländers lässt sich durch Genrebegriffe nicht einfangen. Sie schwebt zwischen Ambient, zeitgenössischer Klassik und dem Spiel von akustischen Instrumenten und elektronischen Sounds.
Seine Erfahrungen als Musiker reichen von Punk und Dark Metal bis hin zu Barockmusik und aktueller Avantgarde. Mit der Musik, die er aus diesem weiten Spektrum kreiert, zieht Jóhannsson weltweit ein Publikum in die Konzerthäuser, das das musikalische Abenteuer und die Entdeckung liebt.
Das Isländische Sinfonieorchester oder das New Yorker Ensemble "Bang on a Can" haben Jóhannssons Musik uraufgeführt. Der Soundtrack zu "Die Entdeckung der Unendlichkeit" wurde 2015 mit dem Golden Globe ausgezeichnet - und für den Oscar nominiert. Genauso wie 2016 seine Musik für "Sicario" von Regisseur Denis Villeneuve. Gerade arbeitet der Komponist am Soundtrack für den neuen "Blade Runner".
Nach fast sechs Jahren, in denen sich Jóhannsson ganz auf Film- und Theatermusiken konzentriert hat, veröffentlichte er jetzt mit dem Album "Orphée" sein Debüt bei der Deutschen Grammophon.
Jóhann Jóhannsson (Klavier, Keyboards, Electronics) 
Neil Leiter (Viola) 
Margaret Hermant (Violine, Harfe) 
Clarice Jensen (Cello) 
Thomas Engelen (Cello) 
Sophie Bayet (Violine) 
Adam Wiltzie (Gitarre, Keyboard, Electronics)
Stuart Bailes (Lichtdesign)
Terrence Goodchild (Sound)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813341448"/>
                  </a:ext>
                </a:extLst>
              </a:tr>
            </a:tbl>
          </a:graphicData>
        </a:graphic>
      </p:graphicFrame>
      <p:sp>
        <p:nvSpPr>
          <p:cNvPr id="4" name="Text Placeholder 3">
            <a:extLst>
              <a:ext uri="{FF2B5EF4-FFF2-40B4-BE49-F238E27FC236}">
                <a16:creationId xmlns:a16="http://schemas.microsoft.com/office/drawing/2014/main" id="{C462BC1F-17CB-4431-AC94-02D0E323A882}"/>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635501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85AE3-35BC-40A6-86A9-77D6A89D333C}"/>
              </a:ext>
            </a:extLst>
          </p:cNvPr>
          <p:cNvSpPr>
            <a:spLocks noGrp="1"/>
          </p:cNvSpPr>
          <p:nvPr>
            <p:ph type="title"/>
          </p:nvPr>
        </p:nvSpPr>
        <p:spPr/>
        <p:txBody>
          <a:bodyPr/>
          <a:lstStyle/>
          <a:p>
            <a:r>
              <a:rPr lang="de-DE"/>
              <a:t>Eigene Posts - I-Rate Aktive Nutzer-Flop - Export - 3 of 3</a:t>
            </a:r>
            <a:endParaRPr lang="en-US"/>
          </a:p>
        </p:txBody>
      </p:sp>
      <p:graphicFrame>
        <p:nvGraphicFramePr>
          <p:cNvPr id="5" name="Table Placeholder 4">
            <a:extLst>
              <a:ext uri="{FF2B5EF4-FFF2-40B4-BE49-F238E27FC236}">
                <a16:creationId xmlns:a16="http://schemas.microsoft.com/office/drawing/2014/main" id="{81364444-2203-451B-9910-DAEA634DA3F4}"/>
              </a:ext>
            </a:extLst>
          </p:cNvPr>
          <p:cNvGraphicFramePr>
            <a:graphicFrameLocks noGrp="1"/>
          </p:cNvGraphicFramePr>
          <p:nvPr>
            <p:ph type="tbl" sz="quarter" idx="13"/>
            <p:extLst>
              <p:ext uri="{D42A27DB-BD31-4B8C-83A1-F6EECF244321}">
                <p14:modId xmlns:p14="http://schemas.microsoft.com/office/powerpoint/2010/main" val="780143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27676421"/>
                    </a:ext>
                  </a:extLst>
                </a:gridCol>
                <a:gridCol w="1234440">
                  <a:extLst>
                    <a:ext uri="{9D8B030D-6E8A-4147-A177-3AD203B41FA5}">
                      <a16:colId xmlns:a16="http://schemas.microsoft.com/office/drawing/2014/main" val="2629929245"/>
                    </a:ext>
                  </a:extLst>
                </a:gridCol>
                <a:gridCol w="1234440">
                  <a:extLst>
                    <a:ext uri="{9D8B030D-6E8A-4147-A177-3AD203B41FA5}">
                      <a16:colId xmlns:a16="http://schemas.microsoft.com/office/drawing/2014/main" val="1738979496"/>
                    </a:ext>
                  </a:extLst>
                </a:gridCol>
                <a:gridCol w="1234440">
                  <a:extLst>
                    <a:ext uri="{9D8B030D-6E8A-4147-A177-3AD203B41FA5}">
                      <a16:colId xmlns:a16="http://schemas.microsoft.com/office/drawing/2014/main" val="2396879078"/>
                    </a:ext>
                  </a:extLst>
                </a:gridCol>
                <a:gridCol w="822960">
                  <a:extLst>
                    <a:ext uri="{9D8B030D-6E8A-4147-A177-3AD203B41FA5}">
                      <a16:colId xmlns:a16="http://schemas.microsoft.com/office/drawing/2014/main" val="3769490383"/>
                    </a:ext>
                  </a:extLst>
                </a:gridCol>
                <a:gridCol w="411480">
                  <a:extLst>
                    <a:ext uri="{9D8B030D-6E8A-4147-A177-3AD203B41FA5}">
                      <a16:colId xmlns:a16="http://schemas.microsoft.com/office/drawing/2014/main" val="2865780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659075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- 2016-10-28 14:12:51</a:t>
                      </a:r>
                      <a:r>
                        <a:rPr kumimoji="0" lang="de-DE" sz="1000" b="0" i="0" u="none" strike="noStrike" kern="1200" cap="none" spc="0" normalizeH="0" baseline="0" noProof="0">
                          <a:ln>
                            <a:noFill/>
                          </a:ln>
                          <a:solidFill>
                            <a:prstClr val="black"/>
                          </a:solidFill>
                          <a:effectLst/>
                          <a:uLnTx/>
                          <a:uFillTx/>
                          <a:latin typeface="+mn-lt"/>
                          <a:ea typeface="+mn-ea"/>
                          <a:cs typeface="+mn-cs"/>
                        </a:rPr>
                        <a:t>
Wir wussten ja schon immer, dass die Niedersachsen besonders gute Zuhörer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861747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- 2016-12-23 09:14:00</a:t>
                      </a:r>
                      <a:r>
                        <a:rPr kumimoji="0" lang="de-DE" sz="1000" b="0" i="0" u="none" strike="noStrike" kern="1200" cap="none" spc="0" normalizeH="0" baseline="0" noProof="0">
                          <a:ln>
                            <a:noFill/>
                          </a:ln>
                          <a:solidFill>
                            <a:prstClr val="black"/>
                          </a:solidFill>
                          <a:effectLst/>
                          <a:uLnTx/>
                          <a:uFillTx/>
                          <a:latin typeface="+mn-lt"/>
                          <a:ea typeface="+mn-ea"/>
                          <a:cs typeface="+mn-cs"/>
                        </a:rPr>
                        <a:t>
Sie lieben Tanz? Dann schauen Sie mal ganz schnell in unser heutiges Türchen...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5019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- 2016-11-07 14:30:00</a:t>
                      </a:r>
                      <a:r>
                        <a:rPr kumimoji="0" lang="de-DE" sz="1000" b="0" i="0" u="none" strike="noStrike" kern="1200" cap="none" spc="0" normalizeH="0" baseline="0" noProof="0">
                          <a:ln>
                            <a:noFill/>
                          </a:ln>
                          <a:solidFill>
                            <a:prstClr val="black"/>
                          </a:solidFill>
                          <a:effectLst/>
                          <a:uLnTx/>
                          <a:uFillTx/>
                          <a:latin typeface="+mn-lt"/>
                          <a:ea typeface="+mn-ea"/>
                          <a:cs typeface="+mn-cs"/>
                        </a:rPr>
                        <a:t>
Und da waren es noch vier. Diese Sachbücher dürfen auf den NDR Kultur Sachbuchpreis hoffen. ► bit.ly/2bR9REw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5535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- 2017-07-19 10:08:22</a:t>
                      </a:r>
                      <a:r>
                        <a:rPr kumimoji="0" lang="de-DE" sz="1000" b="0" i="0" u="none" strike="noStrike" kern="1200" cap="none" spc="0" normalizeH="0" baseline="0" noProof="0">
                          <a:ln>
                            <a:noFill/>
                          </a:ln>
                          <a:solidFill>
                            <a:prstClr val="black"/>
                          </a:solidFill>
                          <a:effectLst/>
                          <a:uLnTx/>
                          <a:uFillTx/>
                          <a:latin typeface="+mn-lt"/>
                          <a:ea typeface="+mn-ea"/>
                          <a:cs typeface="+mn-cs"/>
                        </a:rPr>
                        <a:t>
Autor, Musiker und Produzent Michael Naura hat den Jazz nicht nur erklärt, sondern auch gezeichnet. So hat er die "Jazzmenschen" gemalt...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0547435"/>
                  </a:ext>
                </a:extLst>
              </a:tr>
            </a:tbl>
          </a:graphicData>
        </a:graphic>
      </p:graphicFrame>
      <p:sp>
        <p:nvSpPr>
          <p:cNvPr id="4" name="Text Placeholder 3">
            <a:extLst>
              <a:ext uri="{FF2B5EF4-FFF2-40B4-BE49-F238E27FC236}">
                <a16:creationId xmlns:a16="http://schemas.microsoft.com/office/drawing/2014/main" id="{7E0E66C5-AAEB-488C-859E-82E33387D30E}"/>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865564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8920C-D63E-49C6-A762-D7881EFEFAAF}"/>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2F959594-C744-4D02-B014-9AD32E0D2FFC}"/>
              </a:ext>
            </a:extLst>
          </p:cNvPr>
          <p:cNvGraphicFramePr>
            <a:graphicFrameLocks noGrp="1"/>
          </p:cNvGraphicFramePr>
          <p:nvPr>
            <p:ph type="tbl" sz="quarter" idx="13"/>
            <p:extLst>
              <p:ext uri="{D42A27DB-BD31-4B8C-83A1-F6EECF244321}">
                <p14:modId xmlns:p14="http://schemas.microsoft.com/office/powerpoint/2010/main" val="3166628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03102986"/>
                    </a:ext>
                  </a:extLst>
                </a:gridCol>
                <a:gridCol w="822960">
                  <a:extLst>
                    <a:ext uri="{9D8B030D-6E8A-4147-A177-3AD203B41FA5}">
                      <a16:colId xmlns:a16="http://schemas.microsoft.com/office/drawing/2014/main" val="285412877"/>
                    </a:ext>
                  </a:extLst>
                </a:gridCol>
                <a:gridCol w="822960">
                  <a:extLst>
                    <a:ext uri="{9D8B030D-6E8A-4147-A177-3AD203B41FA5}">
                      <a16:colId xmlns:a16="http://schemas.microsoft.com/office/drawing/2014/main" val="665994711"/>
                    </a:ext>
                  </a:extLst>
                </a:gridCol>
                <a:gridCol w="822960">
                  <a:extLst>
                    <a:ext uri="{9D8B030D-6E8A-4147-A177-3AD203B41FA5}">
                      <a16:colId xmlns:a16="http://schemas.microsoft.com/office/drawing/2014/main" val="3848818923"/>
                    </a:ext>
                  </a:extLst>
                </a:gridCol>
                <a:gridCol w="822960">
                  <a:extLst>
                    <a:ext uri="{9D8B030D-6E8A-4147-A177-3AD203B41FA5}">
                      <a16:colId xmlns:a16="http://schemas.microsoft.com/office/drawing/2014/main" val="1680211326"/>
                    </a:ext>
                  </a:extLst>
                </a:gridCol>
                <a:gridCol w="822960">
                  <a:extLst>
                    <a:ext uri="{9D8B030D-6E8A-4147-A177-3AD203B41FA5}">
                      <a16:colId xmlns:a16="http://schemas.microsoft.com/office/drawing/2014/main" val="4045099462"/>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3294169308"/>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4099</a:t>
                      </a:r>
                    </a:p>
                  </a:txBody>
                  <a:tcPr/>
                </a:tc>
                <a:tc>
                  <a:txBody>
                    <a:bodyPr/>
                    <a:lstStyle/>
                    <a:p>
                      <a:r>
                        <a:rPr lang="en-US" sz="1000"/>
                        <a:t>3093</a:t>
                      </a:r>
                    </a:p>
                  </a:txBody>
                  <a:tcPr/>
                </a:tc>
                <a:tc>
                  <a:txBody>
                    <a:bodyPr/>
                    <a:lstStyle/>
                    <a:p>
                      <a:r>
                        <a:rPr lang="en-US" sz="1000"/>
                        <a:t>465</a:t>
                      </a:r>
                    </a:p>
                  </a:txBody>
                  <a:tcPr/>
                </a:tc>
                <a:tc>
                  <a:txBody>
                    <a:bodyPr/>
                    <a:lstStyle/>
                    <a:p>
                      <a:r>
                        <a:rPr lang="en-US" sz="1000"/>
                        <a:t>541</a:t>
                      </a:r>
                    </a:p>
                  </a:txBody>
                  <a:tcPr/>
                </a:tc>
                <a:tc>
                  <a:txBody>
                    <a:bodyPr/>
                    <a:lstStyle/>
                    <a:p>
                      <a:r>
                        <a:rPr lang="en-US" sz="1000"/>
                        <a:t>Video</a:t>
                      </a:r>
                    </a:p>
                  </a:txBody>
                  <a:tcPr/>
                </a:tc>
                <a:extLst>
                  <a:ext uri="{0D108BD9-81ED-4DB2-BD59-A6C34878D82A}">
                    <a16:rowId xmlns:a16="http://schemas.microsoft.com/office/drawing/2014/main" val="3329436622"/>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1210</a:t>
                      </a:r>
                    </a:p>
                  </a:txBody>
                  <a:tcPr/>
                </a:tc>
                <a:tc>
                  <a:txBody>
                    <a:bodyPr/>
                    <a:lstStyle/>
                    <a:p>
                      <a:r>
                        <a:rPr lang="en-US" sz="1000"/>
                        <a:t>926</a:t>
                      </a:r>
                    </a:p>
                  </a:txBody>
                  <a:tcPr/>
                </a:tc>
                <a:tc>
                  <a:txBody>
                    <a:bodyPr/>
                    <a:lstStyle/>
                    <a:p>
                      <a:r>
                        <a:rPr lang="en-US" sz="1000"/>
                        <a:t>16</a:t>
                      </a:r>
                    </a:p>
                  </a:txBody>
                  <a:tcPr/>
                </a:tc>
                <a:tc>
                  <a:txBody>
                    <a:bodyPr/>
                    <a:lstStyle/>
                    <a:p>
                      <a:r>
                        <a:rPr lang="en-US" sz="1000"/>
                        <a:t>268</a:t>
                      </a:r>
                    </a:p>
                  </a:txBody>
                  <a:tcPr/>
                </a:tc>
                <a:tc>
                  <a:txBody>
                    <a:bodyPr/>
                    <a:lstStyle/>
                    <a:p>
                      <a:r>
                        <a:rPr lang="en-US" sz="1000"/>
                        <a:t>Video</a:t>
                      </a:r>
                    </a:p>
                  </a:txBody>
                  <a:tcPr/>
                </a:tc>
                <a:extLst>
                  <a:ext uri="{0D108BD9-81ED-4DB2-BD59-A6C34878D82A}">
                    <a16:rowId xmlns:a16="http://schemas.microsoft.com/office/drawing/2014/main" val="54195022"/>
                  </a:ext>
                </a:extLst>
              </a:tr>
              <a:tr h="370840">
                <a:tc>
                  <a:txBody>
                    <a:bodyPr/>
                    <a:lstStyle/>
                    <a:p>
                      <a:r>
                        <a:rPr lang="de-DE" sz="1000" b="1"/>
                        <a:t>NDR Kultur - 2016-09-03 18:05:12</a:t>
                      </a:r>
                      <a:r>
                        <a:rPr lang="de-DE" sz="1000"/>
                        <a:t>
Die Erwartungen waren so hoch, wie die Elbphilharmonie Hamburg selbst. Und jetzt? Die Musikerinnen und Musiker vom NDR Elbphilharmonie Orchester sind begeistert. Juhuu!</a:t>
                      </a:r>
                      <a:endParaRPr lang="en-US" sz="1000"/>
                    </a:p>
                  </a:txBody>
                  <a:tcPr/>
                </a:tc>
                <a:tc>
                  <a:txBody>
                    <a:bodyPr/>
                    <a:lstStyle/>
                    <a:p>
                      <a:r>
                        <a:rPr lang="en-US" sz="1000"/>
                        <a:t>1202</a:t>
                      </a:r>
                    </a:p>
                  </a:txBody>
                  <a:tcPr/>
                </a:tc>
                <a:tc>
                  <a:txBody>
                    <a:bodyPr/>
                    <a:lstStyle/>
                    <a:p>
                      <a:r>
                        <a:rPr lang="en-US" sz="1000"/>
                        <a:t>1090</a:t>
                      </a:r>
                    </a:p>
                  </a:txBody>
                  <a:tcPr/>
                </a:tc>
                <a:tc>
                  <a:txBody>
                    <a:bodyPr/>
                    <a:lstStyle/>
                    <a:p>
                      <a:r>
                        <a:rPr lang="en-US" sz="1000"/>
                        <a:t>19</a:t>
                      </a:r>
                    </a:p>
                  </a:txBody>
                  <a:tcPr/>
                </a:tc>
                <a:tc>
                  <a:txBody>
                    <a:bodyPr/>
                    <a:lstStyle/>
                    <a:p>
                      <a:r>
                        <a:rPr lang="en-US" sz="1000"/>
                        <a:t>93</a:t>
                      </a:r>
                    </a:p>
                  </a:txBody>
                  <a:tcPr/>
                </a:tc>
                <a:tc>
                  <a:txBody>
                    <a:bodyPr/>
                    <a:lstStyle/>
                    <a:p>
                      <a:r>
                        <a:rPr lang="en-US" sz="1000"/>
                        <a:t>Link</a:t>
                      </a:r>
                    </a:p>
                  </a:txBody>
                  <a:tcPr/>
                </a:tc>
                <a:extLst>
                  <a:ext uri="{0D108BD9-81ED-4DB2-BD59-A6C34878D82A}">
                    <a16:rowId xmlns:a16="http://schemas.microsoft.com/office/drawing/2014/main" val="1943407779"/>
                  </a:ext>
                </a:extLst>
              </a:tr>
              <a:tr h="370840">
                <a:tc>
                  <a:txBody>
                    <a:bodyPr/>
                    <a:lstStyle/>
                    <a:p>
                      <a:r>
                        <a:rPr lang="de-DE" sz="1000" b="1"/>
                        <a:t>NDR Kultur - 2017-01-03 15:56:04</a:t>
                      </a:r>
                      <a:r>
                        <a:rPr lang="de-DE" sz="1000"/>
                        <a:t>
Falls Sie heute noch nichts zu lachen hatten: schauen Sie sich dieses Video an! Großes Improvisationskino.
(gesehen bei Classic FM)</a:t>
                      </a:r>
                      <a:endParaRPr lang="en-US" sz="1000"/>
                    </a:p>
                  </a:txBody>
                  <a:tcPr/>
                </a:tc>
                <a:tc>
                  <a:txBody>
                    <a:bodyPr/>
                    <a:lstStyle/>
                    <a:p>
                      <a:r>
                        <a:rPr lang="en-US" sz="1000"/>
                        <a:t>725</a:t>
                      </a:r>
                    </a:p>
                  </a:txBody>
                  <a:tcPr/>
                </a:tc>
                <a:tc>
                  <a:txBody>
                    <a:bodyPr/>
                    <a:lstStyle/>
                    <a:p>
                      <a:r>
                        <a:rPr lang="en-US" sz="1000"/>
                        <a:t>567</a:t>
                      </a:r>
                    </a:p>
                  </a:txBody>
                  <a:tcPr/>
                </a:tc>
                <a:tc>
                  <a:txBody>
                    <a:bodyPr/>
                    <a:lstStyle/>
                    <a:p>
                      <a:r>
                        <a:rPr lang="en-US" sz="1000"/>
                        <a:t>15</a:t>
                      </a:r>
                    </a:p>
                  </a:txBody>
                  <a:tcPr/>
                </a:tc>
                <a:tc>
                  <a:txBody>
                    <a:bodyPr/>
                    <a:lstStyle/>
                    <a:p>
                      <a:r>
                        <a:rPr lang="en-US" sz="1000"/>
                        <a:t>143</a:t>
                      </a:r>
                    </a:p>
                  </a:txBody>
                  <a:tcPr/>
                </a:tc>
                <a:tc>
                  <a:txBody>
                    <a:bodyPr/>
                    <a:lstStyle/>
                    <a:p>
                      <a:r>
                        <a:rPr lang="en-US" sz="1000"/>
                        <a:t>Video</a:t>
                      </a:r>
                    </a:p>
                  </a:txBody>
                  <a:tcPr/>
                </a:tc>
                <a:extLst>
                  <a:ext uri="{0D108BD9-81ED-4DB2-BD59-A6C34878D82A}">
                    <a16:rowId xmlns:a16="http://schemas.microsoft.com/office/drawing/2014/main" val="3932759700"/>
                  </a:ext>
                </a:extLst>
              </a:tr>
              <a:tr h="370840">
                <a:tc>
                  <a:txBody>
                    <a:bodyPr/>
                    <a:lstStyle/>
                    <a:p>
                      <a:r>
                        <a:rPr lang="de-DE" sz="1000" b="1"/>
                        <a:t>NDR Kultur - 2017-07-18 14:00:00</a:t>
                      </a:r>
                      <a:r>
                        <a:rPr lang="de-DE" sz="1000"/>
                        <a:t>
Heute Abend im #ARDRadiofestival: die wunderbare Patricia Kopatchinskaja. Ab 20 Uhr ist das Thema "Saitensprünge"...😮</a:t>
                      </a:r>
                      <a:endParaRPr lang="en-US" sz="1000"/>
                    </a:p>
                  </a:txBody>
                  <a:tcPr/>
                </a:tc>
                <a:tc>
                  <a:txBody>
                    <a:bodyPr/>
                    <a:lstStyle/>
                    <a:p>
                      <a:r>
                        <a:rPr lang="en-US" sz="1000"/>
                        <a:t>615</a:t>
                      </a:r>
                    </a:p>
                  </a:txBody>
                  <a:tcPr/>
                </a:tc>
                <a:tc>
                  <a:txBody>
                    <a:bodyPr/>
                    <a:lstStyle/>
                    <a:p>
                      <a:r>
                        <a:rPr lang="en-US" sz="1000"/>
                        <a:t>591</a:t>
                      </a:r>
                    </a:p>
                  </a:txBody>
                  <a:tcPr/>
                </a:tc>
                <a:tc>
                  <a:txBody>
                    <a:bodyPr/>
                    <a:lstStyle/>
                    <a:p>
                      <a:r>
                        <a:rPr lang="en-US" sz="1000"/>
                        <a:t>0</a:t>
                      </a:r>
                    </a:p>
                  </a:txBody>
                  <a:tcPr/>
                </a:tc>
                <a:tc>
                  <a:txBody>
                    <a:bodyPr/>
                    <a:lstStyle/>
                    <a:p>
                      <a:r>
                        <a:rPr lang="en-US" sz="1000"/>
                        <a:t>24</a:t>
                      </a:r>
                    </a:p>
                  </a:txBody>
                  <a:tcPr/>
                </a:tc>
                <a:tc>
                  <a:txBody>
                    <a:bodyPr/>
                    <a:lstStyle/>
                    <a:p>
                      <a:r>
                        <a:rPr lang="en-US" sz="1000"/>
                        <a:t>Photo</a:t>
                      </a:r>
                    </a:p>
                  </a:txBody>
                  <a:tcPr/>
                </a:tc>
                <a:extLst>
                  <a:ext uri="{0D108BD9-81ED-4DB2-BD59-A6C34878D82A}">
                    <a16:rowId xmlns:a16="http://schemas.microsoft.com/office/drawing/2014/main" val="2399142676"/>
                  </a:ext>
                </a:extLst>
              </a:tr>
            </a:tbl>
          </a:graphicData>
        </a:graphic>
      </p:graphicFrame>
      <p:sp>
        <p:nvSpPr>
          <p:cNvPr id="4" name="Text Placeholder 3">
            <a:extLst>
              <a:ext uri="{FF2B5EF4-FFF2-40B4-BE49-F238E27FC236}">
                <a16:creationId xmlns:a16="http://schemas.microsoft.com/office/drawing/2014/main" id="{262EB0F4-B490-463A-A8C5-45FB3798344D}"/>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204693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6EC71-69B0-4E86-95F9-C17FC09326BB}"/>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C71A2079-B2DE-4708-999D-B30AD808059D}"/>
              </a:ext>
            </a:extLst>
          </p:cNvPr>
          <p:cNvGraphicFramePr>
            <a:graphicFrameLocks noGrp="1"/>
          </p:cNvGraphicFramePr>
          <p:nvPr>
            <p:ph type="tbl" sz="quarter" idx="13"/>
            <p:extLst>
              <p:ext uri="{D42A27DB-BD31-4B8C-83A1-F6EECF244321}">
                <p14:modId xmlns:p14="http://schemas.microsoft.com/office/powerpoint/2010/main" val="3114266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530438164"/>
                    </a:ext>
                  </a:extLst>
                </a:gridCol>
                <a:gridCol w="493776">
                  <a:extLst>
                    <a:ext uri="{9D8B030D-6E8A-4147-A177-3AD203B41FA5}">
                      <a16:colId xmlns:a16="http://schemas.microsoft.com/office/drawing/2014/main" val="4090872576"/>
                    </a:ext>
                  </a:extLst>
                </a:gridCol>
                <a:gridCol w="411480">
                  <a:extLst>
                    <a:ext uri="{9D8B030D-6E8A-4147-A177-3AD203B41FA5}">
                      <a16:colId xmlns:a16="http://schemas.microsoft.com/office/drawing/2014/main" val="846872483"/>
                    </a:ext>
                  </a:extLst>
                </a:gridCol>
                <a:gridCol w="411480">
                  <a:extLst>
                    <a:ext uri="{9D8B030D-6E8A-4147-A177-3AD203B41FA5}">
                      <a16:colId xmlns:a16="http://schemas.microsoft.com/office/drawing/2014/main" val="2714517994"/>
                    </a:ext>
                  </a:extLst>
                </a:gridCol>
                <a:gridCol w="246888">
                  <a:extLst>
                    <a:ext uri="{9D8B030D-6E8A-4147-A177-3AD203B41FA5}">
                      <a16:colId xmlns:a16="http://schemas.microsoft.com/office/drawing/2014/main" val="3005202896"/>
                    </a:ext>
                  </a:extLst>
                </a:gridCol>
                <a:gridCol w="658368">
                  <a:extLst>
                    <a:ext uri="{9D8B030D-6E8A-4147-A177-3AD203B41FA5}">
                      <a16:colId xmlns:a16="http://schemas.microsoft.com/office/drawing/2014/main" val="464356661"/>
                    </a:ext>
                  </a:extLst>
                </a:gridCol>
                <a:gridCol w="576072">
                  <a:extLst>
                    <a:ext uri="{9D8B030D-6E8A-4147-A177-3AD203B41FA5}">
                      <a16:colId xmlns:a16="http://schemas.microsoft.com/office/drawing/2014/main" val="220414915"/>
                    </a:ext>
                  </a:extLst>
                </a:gridCol>
                <a:gridCol w="576072">
                  <a:extLst>
                    <a:ext uri="{9D8B030D-6E8A-4147-A177-3AD203B41FA5}">
                      <a16:colId xmlns:a16="http://schemas.microsoft.com/office/drawing/2014/main" val="2989362526"/>
                    </a:ext>
                  </a:extLst>
                </a:gridCol>
                <a:gridCol w="411480">
                  <a:extLst>
                    <a:ext uri="{9D8B030D-6E8A-4147-A177-3AD203B41FA5}">
                      <a16:colId xmlns:a16="http://schemas.microsoft.com/office/drawing/2014/main" val="2901098736"/>
                    </a:ext>
                  </a:extLst>
                </a:gridCol>
                <a:gridCol w="658368">
                  <a:extLst>
                    <a:ext uri="{9D8B030D-6E8A-4147-A177-3AD203B41FA5}">
                      <a16:colId xmlns:a16="http://schemas.microsoft.com/office/drawing/2014/main" val="449116479"/>
                    </a:ext>
                  </a:extLst>
                </a:gridCol>
                <a:gridCol w="329184">
                  <a:extLst>
                    <a:ext uri="{9D8B030D-6E8A-4147-A177-3AD203B41FA5}">
                      <a16:colId xmlns:a16="http://schemas.microsoft.com/office/drawing/2014/main" val="3795346377"/>
                    </a:ext>
                  </a:extLst>
                </a:gridCol>
                <a:gridCol w="493776">
                  <a:extLst>
                    <a:ext uri="{9D8B030D-6E8A-4147-A177-3AD203B41FA5}">
                      <a16:colId xmlns:a16="http://schemas.microsoft.com/office/drawing/2014/main" val="3748617395"/>
                    </a:ext>
                  </a:extLst>
                </a:gridCol>
                <a:gridCol w="329184">
                  <a:extLst>
                    <a:ext uri="{9D8B030D-6E8A-4147-A177-3AD203B41FA5}">
                      <a16:colId xmlns:a16="http://schemas.microsoft.com/office/drawing/2014/main" val="330067078"/>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4207241477"/>
                  </a:ext>
                </a:extLst>
              </a:tr>
              <a:tr h="370840">
                <a:tc>
                  <a:txBody>
                    <a:bodyPr/>
                    <a:lstStyle/>
                    <a:p>
                      <a:r>
                        <a:rPr lang="en-US" sz="1000"/>
                        <a:t>27.01.2017 16:09:12</a:t>
                      </a:r>
                    </a:p>
                  </a:txBody>
                  <a:tcPr/>
                </a:tc>
                <a:tc>
                  <a:txBody>
                    <a:bodyPr/>
                    <a:lstStyle/>
                    <a:p>
                      <a:r>
                        <a:rPr lang="en-US" sz="1000"/>
                        <a:t>738178</a:t>
                      </a:r>
                    </a:p>
                  </a:txBody>
                  <a:tcPr/>
                </a:tc>
                <a:tc>
                  <a:txBody>
                    <a:bodyPr/>
                    <a:lstStyle/>
                    <a:p>
                      <a:r>
                        <a:rPr lang="en-US" sz="1000"/>
                        <a:t>135523</a:t>
                      </a:r>
                    </a:p>
                  </a:txBody>
                  <a:tcPr/>
                </a:tc>
                <a:tc>
                  <a:txBody>
                    <a:bodyPr/>
                    <a:lstStyle/>
                    <a:p>
                      <a:r>
                        <a:rPr lang="en-US" sz="1000"/>
                        <a:t>1069848</a:t>
                      </a:r>
                    </a:p>
                  </a:txBody>
                  <a:tcPr/>
                </a:tc>
                <a:tc>
                  <a:txBody>
                    <a:bodyPr/>
                    <a:lstStyle/>
                    <a:p>
                      <a:r>
                        <a:rPr lang="en-US" sz="1000"/>
                        <a:t>02:10</a:t>
                      </a:r>
                    </a:p>
                  </a:txBody>
                  <a:tcPr/>
                </a:tc>
                <a:tc>
                  <a:txBody>
                    <a:bodyPr/>
                    <a:lstStyle/>
                    <a:p>
                      <a:r>
                        <a:rPr lang="en-US" sz="1000"/>
                        <a:t>22%</a:t>
                      </a:r>
                    </a:p>
                  </a:txBody>
                  <a:tcPr/>
                </a:tc>
                <a:tc>
                  <a:txBody>
                    <a:bodyPr/>
                    <a:lstStyle/>
                    <a:p>
                      <a:r>
                        <a:rPr lang="en-US" sz="1000"/>
                        <a:t>682885</a:t>
                      </a:r>
                    </a:p>
                  </a:txBody>
                  <a:tcPr/>
                </a:tc>
                <a:tc>
                  <a:txBody>
                    <a:bodyPr/>
                    <a:lstStyle/>
                    <a:p>
                      <a:r>
                        <a:rPr lang="en-US" sz="1000"/>
                        <a:t>302148</a:t>
                      </a:r>
                    </a:p>
                  </a:txBody>
                  <a:tcPr/>
                </a:tc>
                <a:tc>
                  <a:txBody>
                    <a:bodyPr/>
                    <a:lstStyle/>
                    <a:p>
                      <a:r>
                        <a:rPr lang="en-US" sz="1000"/>
                        <a:t>84818</a:t>
                      </a:r>
                    </a:p>
                  </a:txBody>
                  <a:tcPr/>
                </a:tc>
                <a:tc>
                  <a:txBody>
                    <a:bodyPr/>
                    <a:lstStyle/>
                    <a:p>
                      <a:r>
                        <a:rPr lang="en-US" sz="1000"/>
                        <a:t>4129480</a:t>
                      </a:r>
                    </a:p>
                  </a:txBody>
                  <a:tcPr/>
                </a:tc>
                <a:tc>
                  <a:txBody>
                    <a:bodyPr/>
                    <a:lstStyle/>
                    <a:p>
                      <a:r>
                        <a:rPr lang="en-US" sz="1000"/>
                        <a:t>3792</a:t>
                      </a:r>
                    </a:p>
                  </a:txBody>
                  <a:tcPr/>
                </a:tc>
                <a:tc>
                  <a:txBody>
                    <a:bodyPr/>
                    <a:lstStyle/>
                    <a:p>
                      <a:r>
                        <a:rPr lang="en-US" sz="1000"/>
                        <a:t>2880</a:t>
                      </a:r>
                    </a:p>
                  </a:txBody>
                  <a:tcPr/>
                </a:tc>
                <a:tc>
                  <a:txBody>
                    <a:bodyPr/>
                    <a:lstStyle/>
                    <a:p>
                      <a:r>
                        <a:rPr lang="en-US" sz="1000"/>
                        <a:t>1003</a:t>
                      </a:r>
                    </a:p>
                  </a:txBody>
                  <a:tcPr/>
                </a:tc>
                <a:extLst>
                  <a:ext uri="{0D108BD9-81ED-4DB2-BD59-A6C34878D82A}">
                    <a16:rowId xmlns:a16="http://schemas.microsoft.com/office/drawing/2014/main" val="3054965468"/>
                  </a:ext>
                </a:extLst>
              </a:tr>
              <a:tr h="370840">
                <a:tc>
                  <a:txBody>
                    <a:bodyPr/>
                    <a:lstStyle/>
                    <a:p>
                      <a:r>
                        <a:rPr lang="en-US" sz="1000"/>
                        <a:t>25.04.2017 14:34:50</a:t>
                      </a:r>
                    </a:p>
                  </a:txBody>
                  <a:tcPr/>
                </a:tc>
                <a:tc>
                  <a:txBody>
                    <a:bodyPr/>
                    <a:lstStyle/>
                    <a:p>
                      <a:r>
                        <a:rPr lang="en-US" sz="1000"/>
                        <a:t>341580</a:t>
                      </a:r>
                    </a:p>
                  </a:txBody>
                  <a:tcPr/>
                </a:tc>
                <a:tc>
                  <a:txBody>
                    <a:bodyPr/>
                    <a:lstStyle/>
                    <a:p>
                      <a:r>
                        <a:rPr lang="en-US" sz="1000"/>
                        <a:t>0</a:t>
                      </a:r>
                    </a:p>
                  </a:txBody>
                  <a:tcPr/>
                </a:tc>
                <a:tc>
                  <a:txBody>
                    <a:bodyPr/>
                    <a:lstStyle/>
                    <a:p>
                      <a:r>
                        <a:rPr lang="en-US" sz="1000"/>
                        <a:t>675815</a:t>
                      </a:r>
                    </a:p>
                  </a:txBody>
                  <a:tcPr/>
                </a:tc>
                <a:tc>
                  <a:txBody>
                    <a:bodyPr/>
                    <a:lstStyle/>
                    <a:p>
                      <a:r>
                        <a:rPr lang="en-US" sz="1000"/>
                        <a:t>01:19</a:t>
                      </a:r>
                    </a:p>
                  </a:txBody>
                  <a:tcPr/>
                </a:tc>
                <a:tc>
                  <a:txBody>
                    <a:bodyPr/>
                    <a:lstStyle/>
                    <a:p>
                      <a:r>
                        <a:rPr lang="en-US" sz="1000"/>
                        <a:t>18%</a:t>
                      </a:r>
                    </a:p>
                  </a:txBody>
                  <a:tcPr/>
                </a:tc>
                <a:tc>
                  <a:txBody>
                    <a:bodyPr/>
                    <a:lstStyle/>
                    <a:p>
                      <a:r>
                        <a:rPr lang="en-US" sz="1000"/>
                        <a:t>449574</a:t>
                      </a:r>
                    </a:p>
                  </a:txBody>
                  <a:tcPr/>
                </a:tc>
                <a:tc>
                  <a:txBody>
                    <a:bodyPr/>
                    <a:lstStyle/>
                    <a:p>
                      <a:r>
                        <a:rPr lang="en-US" sz="1000"/>
                        <a:t>6703</a:t>
                      </a:r>
                    </a:p>
                  </a:txBody>
                  <a:tcPr/>
                </a:tc>
                <a:tc>
                  <a:txBody>
                    <a:bodyPr/>
                    <a:lstStyle/>
                    <a:p>
                      <a:r>
                        <a:rPr lang="en-US" sz="1000"/>
                        <a:t>219538</a:t>
                      </a:r>
                    </a:p>
                  </a:txBody>
                  <a:tcPr/>
                </a:tc>
                <a:tc>
                  <a:txBody>
                    <a:bodyPr/>
                    <a:lstStyle/>
                    <a:p>
                      <a:r>
                        <a:rPr lang="en-US" sz="1000"/>
                        <a:t>1659783</a:t>
                      </a:r>
                    </a:p>
                  </a:txBody>
                  <a:tcPr/>
                </a:tc>
                <a:tc>
                  <a:txBody>
                    <a:bodyPr/>
                    <a:lstStyle/>
                    <a:p>
                      <a:r>
                        <a:rPr lang="en-US" sz="1000"/>
                        <a:t>11783</a:t>
                      </a:r>
                    </a:p>
                  </a:txBody>
                  <a:tcPr/>
                </a:tc>
                <a:tc>
                  <a:txBody>
                    <a:bodyPr/>
                    <a:lstStyle/>
                    <a:p>
                      <a:r>
                        <a:rPr lang="en-US" sz="1000"/>
                        <a:t>6947</a:t>
                      </a:r>
                    </a:p>
                  </a:txBody>
                  <a:tcPr/>
                </a:tc>
                <a:tc>
                  <a:txBody>
                    <a:bodyPr/>
                    <a:lstStyle/>
                    <a:p>
                      <a:r>
                        <a:rPr lang="en-US" sz="1000"/>
                        <a:t>2283</a:t>
                      </a:r>
                    </a:p>
                  </a:txBody>
                  <a:tcPr/>
                </a:tc>
                <a:extLst>
                  <a:ext uri="{0D108BD9-81ED-4DB2-BD59-A6C34878D82A}">
                    <a16:rowId xmlns:a16="http://schemas.microsoft.com/office/drawing/2014/main" val="888218929"/>
                  </a:ext>
                </a:extLst>
              </a:tr>
              <a:tr h="370840">
                <a:tc>
                  <a:txBody>
                    <a:bodyPr/>
                    <a:lstStyle/>
                    <a:p>
                      <a:r>
                        <a:rPr lang="en-US" sz="1000"/>
                        <a:t>11.01.2017 11:47:48</a:t>
                      </a:r>
                    </a:p>
                  </a:txBody>
                  <a:tcPr/>
                </a:tc>
                <a:tc>
                  <a:txBody>
                    <a:bodyPr/>
                    <a:lstStyle/>
                    <a:p>
                      <a:r>
                        <a:rPr lang="en-US" sz="1000"/>
                        <a:t>154741</a:t>
                      </a:r>
                    </a:p>
                  </a:txBody>
                  <a:tcPr/>
                </a:tc>
                <a:tc>
                  <a:txBody>
                    <a:bodyPr/>
                    <a:lstStyle/>
                    <a:p>
                      <a:r>
                        <a:rPr lang="en-US" sz="1000"/>
                        <a:t>16</a:t>
                      </a:r>
                    </a:p>
                  </a:txBody>
                  <a:tcPr/>
                </a:tc>
                <a:tc>
                  <a:txBody>
                    <a:bodyPr/>
                    <a:lstStyle/>
                    <a:p>
                      <a:r>
                        <a:rPr lang="en-US" sz="1000"/>
                        <a:t>302665</a:t>
                      </a:r>
                    </a:p>
                  </a:txBody>
                  <a:tcPr/>
                </a:tc>
                <a:tc>
                  <a:txBody>
                    <a:bodyPr/>
                    <a:lstStyle/>
                    <a:p>
                      <a:r>
                        <a:rPr lang="en-US" sz="1000"/>
                        <a:t>01:05</a:t>
                      </a:r>
                    </a:p>
                  </a:txBody>
                  <a:tcPr/>
                </a:tc>
                <a:tc>
                  <a:txBody>
                    <a:bodyPr/>
                    <a:lstStyle/>
                    <a:p>
                      <a:r>
                        <a:rPr lang="en-US" sz="1000"/>
                        <a:t>19%</a:t>
                      </a:r>
                    </a:p>
                  </a:txBody>
                  <a:tcPr/>
                </a:tc>
                <a:tc>
                  <a:txBody>
                    <a:bodyPr/>
                    <a:lstStyle/>
                    <a:p>
                      <a:r>
                        <a:rPr lang="en-US" sz="1000"/>
                        <a:t>64626</a:t>
                      </a:r>
                    </a:p>
                  </a:txBody>
                  <a:tcPr/>
                </a:tc>
                <a:tc>
                  <a:txBody>
                    <a:bodyPr/>
                    <a:lstStyle/>
                    <a:p>
                      <a:r>
                        <a:rPr lang="en-US" sz="1000"/>
                        <a:t>38530</a:t>
                      </a:r>
                    </a:p>
                  </a:txBody>
                  <a:tcPr/>
                </a:tc>
                <a:tc>
                  <a:txBody>
                    <a:bodyPr/>
                    <a:lstStyle/>
                    <a:p>
                      <a:r>
                        <a:rPr lang="en-US" sz="1000"/>
                        <a:t>199509</a:t>
                      </a:r>
                    </a:p>
                  </a:txBody>
                  <a:tcPr/>
                </a:tc>
                <a:tc>
                  <a:txBody>
                    <a:bodyPr/>
                    <a:lstStyle/>
                    <a:p>
                      <a:r>
                        <a:rPr lang="en-US" sz="1000"/>
                        <a:t>859282</a:t>
                      </a:r>
                    </a:p>
                  </a:txBody>
                  <a:tcPr/>
                </a:tc>
                <a:tc>
                  <a:txBody>
                    <a:bodyPr/>
                    <a:lstStyle/>
                    <a:p>
                      <a:r>
                        <a:rPr lang="en-US" sz="1000"/>
                        <a:t>10689</a:t>
                      </a:r>
                    </a:p>
                  </a:txBody>
                  <a:tcPr/>
                </a:tc>
                <a:tc>
                  <a:txBody>
                    <a:bodyPr/>
                    <a:lstStyle/>
                    <a:p>
                      <a:r>
                        <a:rPr lang="en-US" sz="1000"/>
                        <a:t>1018</a:t>
                      </a:r>
                    </a:p>
                  </a:txBody>
                  <a:tcPr/>
                </a:tc>
                <a:tc>
                  <a:txBody>
                    <a:bodyPr/>
                    <a:lstStyle/>
                    <a:p>
                      <a:r>
                        <a:rPr lang="en-US" sz="1000"/>
                        <a:t>3640</a:t>
                      </a:r>
                    </a:p>
                  </a:txBody>
                  <a:tcPr/>
                </a:tc>
                <a:extLst>
                  <a:ext uri="{0D108BD9-81ED-4DB2-BD59-A6C34878D82A}">
                    <a16:rowId xmlns:a16="http://schemas.microsoft.com/office/drawing/2014/main" val="2638405395"/>
                  </a:ext>
                </a:extLst>
              </a:tr>
              <a:tr h="370840">
                <a:tc>
                  <a:txBody>
                    <a:bodyPr/>
                    <a:lstStyle/>
                    <a:p>
                      <a:r>
                        <a:rPr lang="en-US" sz="1000"/>
                        <a:t>06.01.2017 09:21:02</a:t>
                      </a:r>
                    </a:p>
                  </a:txBody>
                  <a:tcPr/>
                </a:tc>
                <a:tc>
                  <a:txBody>
                    <a:bodyPr/>
                    <a:lstStyle/>
                    <a:p>
                      <a:r>
                        <a:rPr lang="en-US" sz="1000"/>
                        <a:t>81117</a:t>
                      </a:r>
                    </a:p>
                  </a:txBody>
                  <a:tcPr/>
                </a:tc>
                <a:tc>
                  <a:txBody>
                    <a:bodyPr/>
                    <a:lstStyle/>
                    <a:p>
                      <a:r>
                        <a:rPr lang="en-US" sz="1000"/>
                        <a:t>2710</a:t>
                      </a:r>
                    </a:p>
                  </a:txBody>
                  <a:tcPr/>
                </a:tc>
                <a:tc>
                  <a:txBody>
                    <a:bodyPr/>
                    <a:lstStyle/>
                    <a:p>
                      <a:r>
                        <a:rPr lang="en-US" sz="1000"/>
                        <a:t>147274</a:t>
                      </a:r>
                    </a:p>
                  </a:txBody>
                  <a:tcPr/>
                </a:tc>
                <a:tc>
                  <a:txBody>
                    <a:bodyPr/>
                    <a:lstStyle/>
                    <a:p>
                      <a:r>
                        <a:rPr lang="en-US" sz="1000"/>
                        <a:t>01:02</a:t>
                      </a:r>
                    </a:p>
                  </a:txBody>
                  <a:tcPr/>
                </a:tc>
                <a:tc>
                  <a:txBody>
                    <a:bodyPr/>
                    <a:lstStyle/>
                    <a:p>
                      <a:r>
                        <a:rPr lang="en-US" sz="1000"/>
                        <a:t>13%</a:t>
                      </a:r>
                    </a:p>
                  </a:txBody>
                  <a:tcPr/>
                </a:tc>
                <a:tc>
                  <a:txBody>
                    <a:bodyPr/>
                    <a:lstStyle/>
                    <a:p>
                      <a:r>
                        <a:rPr lang="en-US" sz="1000"/>
                        <a:t>6381</a:t>
                      </a:r>
                    </a:p>
                  </a:txBody>
                  <a:tcPr/>
                </a:tc>
                <a:tc>
                  <a:txBody>
                    <a:bodyPr/>
                    <a:lstStyle/>
                    <a:p>
                      <a:r>
                        <a:rPr lang="en-US" sz="1000"/>
                        <a:t>36131</a:t>
                      </a:r>
                    </a:p>
                  </a:txBody>
                  <a:tcPr/>
                </a:tc>
                <a:tc>
                  <a:txBody>
                    <a:bodyPr/>
                    <a:lstStyle/>
                    <a:p>
                      <a:r>
                        <a:rPr lang="en-US" sz="1000"/>
                        <a:t>104762</a:t>
                      </a:r>
                    </a:p>
                  </a:txBody>
                  <a:tcPr/>
                </a:tc>
                <a:tc>
                  <a:txBody>
                    <a:bodyPr/>
                    <a:lstStyle/>
                    <a:p>
                      <a:r>
                        <a:rPr lang="en-US" sz="1000"/>
                        <a:t>669972</a:t>
                      </a:r>
                    </a:p>
                  </a:txBody>
                  <a:tcPr/>
                </a:tc>
                <a:tc>
                  <a:txBody>
                    <a:bodyPr/>
                    <a:lstStyle/>
                    <a:p>
                      <a:r>
                        <a:rPr lang="en-US" sz="1000"/>
                        <a:t>4546</a:t>
                      </a:r>
                    </a:p>
                  </a:txBody>
                  <a:tcPr/>
                </a:tc>
                <a:tc>
                  <a:txBody>
                    <a:bodyPr/>
                    <a:lstStyle/>
                    <a:p>
                      <a:r>
                        <a:rPr lang="en-US" sz="1000"/>
                        <a:t>402</a:t>
                      </a:r>
                    </a:p>
                  </a:txBody>
                  <a:tcPr/>
                </a:tc>
                <a:tc>
                  <a:txBody>
                    <a:bodyPr/>
                    <a:lstStyle/>
                    <a:p>
                      <a:r>
                        <a:rPr lang="en-US" sz="1000"/>
                        <a:t>719</a:t>
                      </a:r>
                    </a:p>
                  </a:txBody>
                  <a:tcPr/>
                </a:tc>
                <a:extLst>
                  <a:ext uri="{0D108BD9-81ED-4DB2-BD59-A6C34878D82A}">
                    <a16:rowId xmlns:a16="http://schemas.microsoft.com/office/drawing/2014/main" val="2423376134"/>
                  </a:ext>
                </a:extLst>
              </a:tr>
              <a:tr h="370840">
                <a:tc>
                  <a:txBody>
                    <a:bodyPr/>
                    <a:lstStyle/>
                    <a:p>
                      <a:r>
                        <a:rPr lang="en-US" sz="1000"/>
                        <a:t>28.08.2017 16:22:00</a:t>
                      </a:r>
                    </a:p>
                  </a:txBody>
                  <a:tcPr/>
                </a:tc>
                <a:tc>
                  <a:txBody>
                    <a:bodyPr/>
                    <a:lstStyle/>
                    <a:p>
                      <a:r>
                        <a:rPr lang="en-US" sz="1000"/>
                        <a:t>49257</a:t>
                      </a:r>
                    </a:p>
                  </a:txBody>
                  <a:tcPr/>
                </a:tc>
                <a:tc>
                  <a:txBody>
                    <a:bodyPr/>
                    <a:lstStyle/>
                    <a:p>
                      <a:r>
                        <a:rPr lang="en-US" sz="1000"/>
                        <a:t>0</a:t>
                      </a:r>
                    </a:p>
                  </a:txBody>
                  <a:tcPr/>
                </a:tc>
                <a:tc>
                  <a:txBody>
                    <a:bodyPr/>
                    <a:lstStyle/>
                    <a:p>
                      <a:r>
                        <a:rPr lang="en-US" sz="1000"/>
                        <a:t>95866</a:t>
                      </a:r>
                    </a:p>
                  </a:txBody>
                  <a:tcPr/>
                </a:tc>
                <a:tc>
                  <a:txBody>
                    <a:bodyPr/>
                    <a:lstStyle/>
                    <a:p>
                      <a:r>
                        <a:rPr lang="en-US" sz="1000"/>
                        <a:t>00:39</a:t>
                      </a:r>
                    </a:p>
                  </a:txBody>
                  <a:tcPr/>
                </a:tc>
                <a:tc>
                  <a:txBody>
                    <a:bodyPr/>
                    <a:lstStyle/>
                    <a:p>
                      <a:r>
                        <a:rPr lang="en-US" sz="1000"/>
                        <a:t>18%</a:t>
                      </a:r>
                    </a:p>
                  </a:txBody>
                  <a:tcPr/>
                </a:tc>
                <a:tc>
                  <a:txBody>
                    <a:bodyPr/>
                    <a:lstStyle/>
                    <a:p>
                      <a:r>
                        <a:rPr lang="en-US" sz="1000"/>
                        <a:t>75384</a:t>
                      </a:r>
                    </a:p>
                  </a:txBody>
                  <a:tcPr/>
                </a:tc>
                <a:tc>
                  <a:txBody>
                    <a:bodyPr/>
                    <a:lstStyle/>
                    <a:p>
                      <a:r>
                        <a:rPr lang="en-US" sz="1000"/>
                        <a:t>1293</a:t>
                      </a:r>
                    </a:p>
                  </a:txBody>
                  <a:tcPr/>
                </a:tc>
                <a:tc>
                  <a:txBody>
                    <a:bodyPr/>
                    <a:lstStyle/>
                    <a:p>
                      <a:r>
                        <a:rPr lang="en-US" sz="1000"/>
                        <a:t>19194</a:t>
                      </a:r>
                    </a:p>
                  </a:txBody>
                  <a:tcPr/>
                </a:tc>
                <a:tc>
                  <a:txBody>
                    <a:bodyPr/>
                    <a:lstStyle/>
                    <a:p>
                      <a:r>
                        <a:rPr lang="en-US" sz="1000"/>
                        <a:t>305473</a:t>
                      </a:r>
                    </a:p>
                  </a:txBody>
                  <a:tcPr/>
                </a:tc>
                <a:tc>
                  <a:txBody>
                    <a:bodyPr/>
                    <a:lstStyle/>
                    <a:p>
                      <a:r>
                        <a:rPr lang="en-US" sz="1000"/>
                        <a:t>1547</a:t>
                      </a:r>
                    </a:p>
                  </a:txBody>
                  <a:tcPr/>
                </a:tc>
                <a:tc>
                  <a:txBody>
                    <a:bodyPr/>
                    <a:lstStyle/>
                    <a:p>
                      <a:r>
                        <a:rPr lang="en-US" sz="1000"/>
                        <a:t>899</a:t>
                      </a:r>
                    </a:p>
                  </a:txBody>
                  <a:tcPr/>
                </a:tc>
                <a:tc>
                  <a:txBody>
                    <a:bodyPr/>
                    <a:lstStyle/>
                    <a:p>
                      <a:r>
                        <a:rPr lang="en-US" sz="1000"/>
                        <a:t>652</a:t>
                      </a:r>
                    </a:p>
                  </a:txBody>
                  <a:tcPr/>
                </a:tc>
                <a:extLst>
                  <a:ext uri="{0D108BD9-81ED-4DB2-BD59-A6C34878D82A}">
                    <a16:rowId xmlns:a16="http://schemas.microsoft.com/office/drawing/2014/main" val="178148260"/>
                  </a:ext>
                </a:extLst>
              </a:tr>
            </a:tbl>
          </a:graphicData>
        </a:graphic>
      </p:graphicFrame>
      <p:sp>
        <p:nvSpPr>
          <p:cNvPr id="4" name="Text Placeholder 3">
            <a:extLst>
              <a:ext uri="{FF2B5EF4-FFF2-40B4-BE49-F238E27FC236}">
                <a16:creationId xmlns:a16="http://schemas.microsoft.com/office/drawing/2014/main" id="{B2AE8BB0-7F17-4ED4-86B5-EA24AC4E3EC0}"/>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283731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F0C7A-DBBB-418A-A91D-B68AF1BA0790}"/>
              </a:ext>
            </a:extLst>
          </p:cNvPr>
          <p:cNvSpPr>
            <a:spLocks noGrp="1"/>
          </p:cNvSpPr>
          <p:nvPr>
            <p:ph type="title"/>
          </p:nvPr>
        </p:nvSpPr>
        <p:spPr/>
        <p:txBody>
          <a:bodyPr/>
          <a:lstStyle/>
          <a:p>
            <a:r>
              <a:rPr lang="en-US"/>
              <a:t>FB - Videos - Crossposts - Export - 1 of 7</a:t>
            </a:r>
          </a:p>
        </p:txBody>
      </p:sp>
      <p:graphicFrame>
        <p:nvGraphicFramePr>
          <p:cNvPr id="5" name="Table Placeholder 4">
            <a:extLst>
              <a:ext uri="{FF2B5EF4-FFF2-40B4-BE49-F238E27FC236}">
                <a16:creationId xmlns:a16="http://schemas.microsoft.com/office/drawing/2014/main" id="{5ED67901-0A5F-47C1-B12E-19947364AC9C}"/>
              </a:ext>
            </a:extLst>
          </p:cNvPr>
          <p:cNvGraphicFramePr>
            <a:graphicFrameLocks noGrp="1"/>
          </p:cNvGraphicFramePr>
          <p:nvPr>
            <p:ph type="tbl" sz="quarter" idx="13"/>
            <p:extLst>
              <p:ext uri="{D42A27DB-BD31-4B8C-83A1-F6EECF244321}">
                <p14:modId xmlns:p14="http://schemas.microsoft.com/office/powerpoint/2010/main" val="4086672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99789284"/>
                    </a:ext>
                  </a:extLst>
                </a:gridCol>
                <a:gridCol w="493776">
                  <a:extLst>
                    <a:ext uri="{9D8B030D-6E8A-4147-A177-3AD203B41FA5}">
                      <a16:colId xmlns:a16="http://schemas.microsoft.com/office/drawing/2014/main" val="2475889809"/>
                    </a:ext>
                  </a:extLst>
                </a:gridCol>
                <a:gridCol w="411480">
                  <a:extLst>
                    <a:ext uri="{9D8B030D-6E8A-4147-A177-3AD203B41FA5}">
                      <a16:colId xmlns:a16="http://schemas.microsoft.com/office/drawing/2014/main" val="3122974499"/>
                    </a:ext>
                  </a:extLst>
                </a:gridCol>
                <a:gridCol w="411480">
                  <a:extLst>
                    <a:ext uri="{9D8B030D-6E8A-4147-A177-3AD203B41FA5}">
                      <a16:colId xmlns:a16="http://schemas.microsoft.com/office/drawing/2014/main" val="14823619"/>
                    </a:ext>
                  </a:extLst>
                </a:gridCol>
                <a:gridCol w="246888">
                  <a:extLst>
                    <a:ext uri="{9D8B030D-6E8A-4147-A177-3AD203B41FA5}">
                      <a16:colId xmlns:a16="http://schemas.microsoft.com/office/drawing/2014/main" val="4117960712"/>
                    </a:ext>
                  </a:extLst>
                </a:gridCol>
                <a:gridCol w="658368">
                  <a:extLst>
                    <a:ext uri="{9D8B030D-6E8A-4147-A177-3AD203B41FA5}">
                      <a16:colId xmlns:a16="http://schemas.microsoft.com/office/drawing/2014/main" val="38311338"/>
                    </a:ext>
                  </a:extLst>
                </a:gridCol>
                <a:gridCol w="576072">
                  <a:extLst>
                    <a:ext uri="{9D8B030D-6E8A-4147-A177-3AD203B41FA5}">
                      <a16:colId xmlns:a16="http://schemas.microsoft.com/office/drawing/2014/main" val="1394720975"/>
                    </a:ext>
                  </a:extLst>
                </a:gridCol>
                <a:gridCol w="576072">
                  <a:extLst>
                    <a:ext uri="{9D8B030D-6E8A-4147-A177-3AD203B41FA5}">
                      <a16:colId xmlns:a16="http://schemas.microsoft.com/office/drawing/2014/main" val="2654772855"/>
                    </a:ext>
                  </a:extLst>
                </a:gridCol>
                <a:gridCol w="411480">
                  <a:extLst>
                    <a:ext uri="{9D8B030D-6E8A-4147-A177-3AD203B41FA5}">
                      <a16:colId xmlns:a16="http://schemas.microsoft.com/office/drawing/2014/main" val="3882335163"/>
                    </a:ext>
                  </a:extLst>
                </a:gridCol>
                <a:gridCol w="658368">
                  <a:extLst>
                    <a:ext uri="{9D8B030D-6E8A-4147-A177-3AD203B41FA5}">
                      <a16:colId xmlns:a16="http://schemas.microsoft.com/office/drawing/2014/main" val="335674432"/>
                    </a:ext>
                  </a:extLst>
                </a:gridCol>
                <a:gridCol w="329184">
                  <a:extLst>
                    <a:ext uri="{9D8B030D-6E8A-4147-A177-3AD203B41FA5}">
                      <a16:colId xmlns:a16="http://schemas.microsoft.com/office/drawing/2014/main" val="2019195583"/>
                    </a:ext>
                  </a:extLst>
                </a:gridCol>
                <a:gridCol w="493776">
                  <a:extLst>
                    <a:ext uri="{9D8B030D-6E8A-4147-A177-3AD203B41FA5}">
                      <a16:colId xmlns:a16="http://schemas.microsoft.com/office/drawing/2014/main" val="1768134608"/>
                    </a:ext>
                  </a:extLst>
                </a:gridCol>
                <a:gridCol w="329184">
                  <a:extLst>
                    <a:ext uri="{9D8B030D-6E8A-4147-A177-3AD203B41FA5}">
                      <a16:colId xmlns:a16="http://schemas.microsoft.com/office/drawing/2014/main" val="1058312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7507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27.01.2017 16:09:12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extLst>
                  <a:ext uri="{0D108BD9-81ED-4DB2-BD59-A6C34878D82A}">
                    <a16:rowId xmlns:a16="http://schemas.microsoft.com/office/drawing/2014/main" val="2870233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25.04.2017 14:34:50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a:t>
                      </a:r>
                    </a:p>
                  </a:txBody>
                  <a:tcPr/>
                </a:tc>
                <a:extLst>
                  <a:ext uri="{0D108BD9-81ED-4DB2-BD59-A6C34878D82A}">
                    <a16:rowId xmlns:a16="http://schemas.microsoft.com/office/drawing/2014/main" val="279933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11:47:48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a:t>
                      </a:r>
                    </a:p>
                  </a:txBody>
                  <a:tcPr/>
                </a:tc>
                <a:extLst>
                  <a:ext uri="{0D108BD9-81ED-4DB2-BD59-A6C34878D82A}">
                    <a16:rowId xmlns:a16="http://schemas.microsoft.com/office/drawing/2014/main" val="297319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 09:21:02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3220497904"/>
                  </a:ext>
                </a:extLst>
              </a:tr>
            </a:tbl>
          </a:graphicData>
        </a:graphic>
      </p:graphicFrame>
      <p:sp>
        <p:nvSpPr>
          <p:cNvPr id="4" name="Text Placeholder 3">
            <a:extLst>
              <a:ext uri="{FF2B5EF4-FFF2-40B4-BE49-F238E27FC236}">
                <a16:creationId xmlns:a16="http://schemas.microsoft.com/office/drawing/2014/main" id="{88F9B3F4-A7EF-4FDE-83F5-27467DF161C5}"/>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0518913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731EE-951C-425C-B7CC-6CDE61902E7C}"/>
              </a:ext>
            </a:extLst>
          </p:cNvPr>
          <p:cNvSpPr>
            <a:spLocks noGrp="1"/>
          </p:cNvSpPr>
          <p:nvPr>
            <p:ph type="title"/>
          </p:nvPr>
        </p:nvSpPr>
        <p:spPr/>
        <p:txBody>
          <a:bodyPr/>
          <a:lstStyle/>
          <a:p>
            <a:r>
              <a:rPr lang="en-US"/>
              <a:t>FB - Videos - Crossposts - Export - 2 of 7</a:t>
            </a:r>
          </a:p>
        </p:txBody>
      </p:sp>
      <p:graphicFrame>
        <p:nvGraphicFramePr>
          <p:cNvPr id="5" name="Table Placeholder 4">
            <a:extLst>
              <a:ext uri="{FF2B5EF4-FFF2-40B4-BE49-F238E27FC236}">
                <a16:creationId xmlns:a16="http://schemas.microsoft.com/office/drawing/2014/main" id="{780AFC4F-AAFB-4325-990C-3054FB4F4AA8}"/>
              </a:ext>
            </a:extLst>
          </p:cNvPr>
          <p:cNvGraphicFramePr>
            <a:graphicFrameLocks noGrp="1"/>
          </p:cNvGraphicFramePr>
          <p:nvPr>
            <p:ph type="tbl" sz="quarter" idx="13"/>
            <p:extLst>
              <p:ext uri="{D42A27DB-BD31-4B8C-83A1-F6EECF244321}">
                <p14:modId xmlns:p14="http://schemas.microsoft.com/office/powerpoint/2010/main" val="3432267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27329963"/>
                    </a:ext>
                  </a:extLst>
                </a:gridCol>
                <a:gridCol w="493776">
                  <a:extLst>
                    <a:ext uri="{9D8B030D-6E8A-4147-A177-3AD203B41FA5}">
                      <a16:colId xmlns:a16="http://schemas.microsoft.com/office/drawing/2014/main" val="1638088520"/>
                    </a:ext>
                  </a:extLst>
                </a:gridCol>
                <a:gridCol w="411480">
                  <a:extLst>
                    <a:ext uri="{9D8B030D-6E8A-4147-A177-3AD203B41FA5}">
                      <a16:colId xmlns:a16="http://schemas.microsoft.com/office/drawing/2014/main" val="1789536651"/>
                    </a:ext>
                  </a:extLst>
                </a:gridCol>
                <a:gridCol w="411480">
                  <a:extLst>
                    <a:ext uri="{9D8B030D-6E8A-4147-A177-3AD203B41FA5}">
                      <a16:colId xmlns:a16="http://schemas.microsoft.com/office/drawing/2014/main" val="3027450745"/>
                    </a:ext>
                  </a:extLst>
                </a:gridCol>
                <a:gridCol w="246888">
                  <a:extLst>
                    <a:ext uri="{9D8B030D-6E8A-4147-A177-3AD203B41FA5}">
                      <a16:colId xmlns:a16="http://schemas.microsoft.com/office/drawing/2014/main" val="253260301"/>
                    </a:ext>
                  </a:extLst>
                </a:gridCol>
                <a:gridCol w="658368">
                  <a:extLst>
                    <a:ext uri="{9D8B030D-6E8A-4147-A177-3AD203B41FA5}">
                      <a16:colId xmlns:a16="http://schemas.microsoft.com/office/drawing/2014/main" val="992939770"/>
                    </a:ext>
                  </a:extLst>
                </a:gridCol>
                <a:gridCol w="576072">
                  <a:extLst>
                    <a:ext uri="{9D8B030D-6E8A-4147-A177-3AD203B41FA5}">
                      <a16:colId xmlns:a16="http://schemas.microsoft.com/office/drawing/2014/main" val="3571420929"/>
                    </a:ext>
                  </a:extLst>
                </a:gridCol>
                <a:gridCol w="576072">
                  <a:extLst>
                    <a:ext uri="{9D8B030D-6E8A-4147-A177-3AD203B41FA5}">
                      <a16:colId xmlns:a16="http://schemas.microsoft.com/office/drawing/2014/main" val="4100378155"/>
                    </a:ext>
                  </a:extLst>
                </a:gridCol>
                <a:gridCol w="411480">
                  <a:extLst>
                    <a:ext uri="{9D8B030D-6E8A-4147-A177-3AD203B41FA5}">
                      <a16:colId xmlns:a16="http://schemas.microsoft.com/office/drawing/2014/main" val="1239643502"/>
                    </a:ext>
                  </a:extLst>
                </a:gridCol>
                <a:gridCol w="658368">
                  <a:extLst>
                    <a:ext uri="{9D8B030D-6E8A-4147-A177-3AD203B41FA5}">
                      <a16:colId xmlns:a16="http://schemas.microsoft.com/office/drawing/2014/main" val="3697559602"/>
                    </a:ext>
                  </a:extLst>
                </a:gridCol>
                <a:gridCol w="329184">
                  <a:extLst>
                    <a:ext uri="{9D8B030D-6E8A-4147-A177-3AD203B41FA5}">
                      <a16:colId xmlns:a16="http://schemas.microsoft.com/office/drawing/2014/main" val="857366115"/>
                    </a:ext>
                  </a:extLst>
                </a:gridCol>
                <a:gridCol w="493776">
                  <a:extLst>
                    <a:ext uri="{9D8B030D-6E8A-4147-A177-3AD203B41FA5}">
                      <a16:colId xmlns:a16="http://schemas.microsoft.com/office/drawing/2014/main" val="2956272290"/>
                    </a:ext>
                  </a:extLst>
                </a:gridCol>
                <a:gridCol w="329184">
                  <a:extLst>
                    <a:ext uri="{9D8B030D-6E8A-4147-A177-3AD203B41FA5}">
                      <a16:colId xmlns:a16="http://schemas.microsoft.com/office/drawing/2014/main" val="782833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4896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28.08.2017 16:22:00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extLst>
                  <a:ext uri="{0D108BD9-81ED-4DB2-BD59-A6C34878D82A}">
                    <a16:rowId xmlns:a16="http://schemas.microsoft.com/office/drawing/2014/main" val="310856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24.02.2017 11:03:56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61336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 08:06:26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003267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31.08.2017 16:23:17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455904447"/>
                  </a:ext>
                </a:extLst>
              </a:tr>
            </a:tbl>
          </a:graphicData>
        </a:graphic>
      </p:graphicFrame>
      <p:sp>
        <p:nvSpPr>
          <p:cNvPr id="4" name="Text Placeholder 3">
            <a:extLst>
              <a:ext uri="{FF2B5EF4-FFF2-40B4-BE49-F238E27FC236}">
                <a16:creationId xmlns:a16="http://schemas.microsoft.com/office/drawing/2014/main" id="{518E5320-EF47-4673-BDEF-54ED809FA007}"/>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6387691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67687-3157-4026-9400-2E02B74F4E65}"/>
              </a:ext>
            </a:extLst>
          </p:cNvPr>
          <p:cNvSpPr>
            <a:spLocks noGrp="1"/>
          </p:cNvSpPr>
          <p:nvPr>
            <p:ph type="title"/>
          </p:nvPr>
        </p:nvSpPr>
        <p:spPr/>
        <p:txBody>
          <a:bodyPr/>
          <a:lstStyle/>
          <a:p>
            <a:r>
              <a:rPr lang="en-US"/>
              <a:t>FB - Videos - Crossposts - Export - 3 of 7</a:t>
            </a:r>
          </a:p>
        </p:txBody>
      </p:sp>
      <p:graphicFrame>
        <p:nvGraphicFramePr>
          <p:cNvPr id="5" name="Table Placeholder 4">
            <a:extLst>
              <a:ext uri="{FF2B5EF4-FFF2-40B4-BE49-F238E27FC236}">
                <a16:creationId xmlns:a16="http://schemas.microsoft.com/office/drawing/2014/main" id="{84122ED6-7F7F-4C1B-B981-62472F24A086}"/>
              </a:ext>
            </a:extLst>
          </p:cNvPr>
          <p:cNvGraphicFramePr>
            <a:graphicFrameLocks noGrp="1"/>
          </p:cNvGraphicFramePr>
          <p:nvPr>
            <p:ph type="tbl" sz="quarter" idx="13"/>
            <p:extLst>
              <p:ext uri="{D42A27DB-BD31-4B8C-83A1-F6EECF244321}">
                <p14:modId xmlns:p14="http://schemas.microsoft.com/office/powerpoint/2010/main" val="4122649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208638069"/>
                    </a:ext>
                  </a:extLst>
                </a:gridCol>
                <a:gridCol w="493776">
                  <a:extLst>
                    <a:ext uri="{9D8B030D-6E8A-4147-A177-3AD203B41FA5}">
                      <a16:colId xmlns:a16="http://schemas.microsoft.com/office/drawing/2014/main" val="545150765"/>
                    </a:ext>
                  </a:extLst>
                </a:gridCol>
                <a:gridCol w="411480">
                  <a:extLst>
                    <a:ext uri="{9D8B030D-6E8A-4147-A177-3AD203B41FA5}">
                      <a16:colId xmlns:a16="http://schemas.microsoft.com/office/drawing/2014/main" val="356798407"/>
                    </a:ext>
                  </a:extLst>
                </a:gridCol>
                <a:gridCol w="411480">
                  <a:extLst>
                    <a:ext uri="{9D8B030D-6E8A-4147-A177-3AD203B41FA5}">
                      <a16:colId xmlns:a16="http://schemas.microsoft.com/office/drawing/2014/main" val="100423566"/>
                    </a:ext>
                  </a:extLst>
                </a:gridCol>
                <a:gridCol w="246888">
                  <a:extLst>
                    <a:ext uri="{9D8B030D-6E8A-4147-A177-3AD203B41FA5}">
                      <a16:colId xmlns:a16="http://schemas.microsoft.com/office/drawing/2014/main" val="3033807013"/>
                    </a:ext>
                  </a:extLst>
                </a:gridCol>
                <a:gridCol w="658368">
                  <a:extLst>
                    <a:ext uri="{9D8B030D-6E8A-4147-A177-3AD203B41FA5}">
                      <a16:colId xmlns:a16="http://schemas.microsoft.com/office/drawing/2014/main" val="2608007813"/>
                    </a:ext>
                  </a:extLst>
                </a:gridCol>
                <a:gridCol w="576072">
                  <a:extLst>
                    <a:ext uri="{9D8B030D-6E8A-4147-A177-3AD203B41FA5}">
                      <a16:colId xmlns:a16="http://schemas.microsoft.com/office/drawing/2014/main" val="2759842242"/>
                    </a:ext>
                  </a:extLst>
                </a:gridCol>
                <a:gridCol w="576072">
                  <a:extLst>
                    <a:ext uri="{9D8B030D-6E8A-4147-A177-3AD203B41FA5}">
                      <a16:colId xmlns:a16="http://schemas.microsoft.com/office/drawing/2014/main" val="285567632"/>
                    </a:ext>
                  </a:extLst>
                </a:gridCol>
                <a:gridCol w="411480">
                  <a:extLst>
                    <a:ext uri="{9D8B030D-6E8A-4147-A177-3AD203B41FA5}">
                      <a16:colId xmlns:a16="http://schemas.microsoft.com/office/drawing/2014/main" val="3990936930"/>
                    </a:ext>
                  </a:extLst>
                </a:gridCol>
                <a:gridCol w="658368">
                  <a:extLst>
                    <a:ext uri="{9D8B030D-6E8A-4147-A177-3AD203B41FA5}">
                      <a16:colId xmlns:a16="http://schemas.microsoft.com/office/drawing/2014/main" val="3560884138"/>
                    </a:ext>
                  </a:extLst>
                </a:gridCol>
                <a:gridCol w="329184">
                  <a:extLst>
                    <a:ext uri="{9D8B030D-6E8A-4147-A177-3AD203B41FA5}">
                      <a16:colId xmlns:a16="http://schemas.microsoft.com/office/drawing/2014/main" val="414409518"/>
                    </a:ext>
                  </a:extLst>
                </a:gridCol>
                <a:gridCol w="493776">
                  <a:extLst>
                    <a:ext uri="{9D8B030D-6E8A-4147-A177-3AD203B41FA5}">
                      <a16:colId xmlns:a16="http://schemas.microsoft.com/office/drawing/2014/main" val="605756472"/>
                    </a:ext>
                  </a:extLst>
                </a:gridCol>
                <a:gridCol w="329184">
                  <a:extLst>
                    <a:ext uri="{9D8B030D-6E8A-4147-A177-3AD203B41FA5}">
                      <a16:colId xmlns:a16="http://schemas.microsoft.com/office/drawing/2014/main" val="1322897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4588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 09:01:32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72750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03.02.2017 16:07:39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08574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 15:38:38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248215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25.02.2017 07:02:06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181705058"/>
                  </a:ext>
                </a:extLst>
              </a:tr>
            </a:tbl>
          </a:graphicData>
        </a:graphic>
      </p:graphicFrame>
      <p:sp>
        <p:nvSpPr>
          <p:cNvPr id="4" name="Text Placeholder 3">
            <a:extLst>
              <a:ext uri="{FF2B5EF4-FFF2-40B4-BE49-F238E27FC236}">
                <a16:creationId xmlns:a16="http://schemas.microsoft.com/office/drawing/2014/main" id="{296A95A9-5EBB-47D5-B36C-EE086CEAA2A3}"/>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621981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D0AF-E98F-420C-9166-EDB4688D350E}"/>
              </a:ext>
            </a:extLst>
          </p:cNvPr>
          <p:cNvSpPr>
            <a:spLocks noGrp="1"/>
          </p:cNvSpPr>
          <p:nvPr>
            <p:ph type="title"/>
          </p:nvPr>
        </p:nvSpPr>
        <p:spPr/>
        <p:txBody>
          <a:bodyPr/>
          <a:lstStyle/>
          <a:p>
            <a:r>
              <a:rPr lang="en-US"/>
              <a:t>FB - Videos - Crossposts - Export - 4 of 7</a:t>
            </a:r>
          </a:p>
        </p:txBody>
      </p:sp>
      <p:graphicFrame>
        <p:nvGraphicFramePr>
          <p:cNvPr id="5" name="Table Placeholder 4">
            <a:extLst>
              <a:ext uri="{FF2B5EF4-FFF2-40B4-BE49-F238E27FC236}">
                <a16:creationId xmlns:a16="http://schemas.microsoft.com/office/drawing/2014/main" id="{B29E9C40-ECAF-40C9-967D-BB18EA853332}"/>
              </a:ext>
            </a:extLst>
          </p:cNvPr>
          <p:cNvGraphicFramePr>
            <a:graphicFrameLocks noGrp="1"/>
          </p:cNvGraphicFramePr>
          <p:nvPr>
            <p:ph type="tbl" sz="quarter" idx="13"/>
            <p:extLst>
              <p:ext uri="{D42A27DB-BD31-4B8C-83A1-F6EECF244321}">
                <p14:modId xmlns:p14="http://schemas.microsoft.com/office/powerpoint/2010/main" val="2507126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10699062"/>
                    </a:ext>
                  </a:extLst>
                </a:gridCol>
                <a:gridCol w="493776">
                  <a:extLst>
                    <a:ext uri="{9D8B030D-6E8A-4147-A177-3AD203B41FA5}">
                      <a16:colId xmlns:a16="http://schemas.microsoft.com/office/drawing/2014/main" val="3631616986"/>
                    </a:ext>
                  </a:extLst>
                </a:gridCol>
                <a:gridCol w="411480">
                  <a:extLst>
                    <a:ext uri="{9D8B030D-6E8A-4147-A177-3AD203B41FA5}">
                      <a16:colId xmlns:a16="http://schemas.microsoft.com/office/drawing/2014/main" val="2940215365"/>
                    </a:ext>
                  </a:extLst>
                </a:gridCol>
                <a:gridCol w="411480">
                  <a:extLst>
                    <a:ext uri="{9D8B030D-6E8A-4147-A177-3AD203B41FA5}">
                      <a16:colId xmlns:a16="http://schemas.microsoft.com/office/drawing/2014/main" val="976926159"/>
                    </a:ext>
                  </a:extLst>
                </a:gridCol>
                <a:gridCol w="246888">
                  <a:extLst>
                    <a:ext uri="{9D8B030D-6E8A-4147-A177-3AD203B41FA5}">
                      <a16:colId xmlns:a16="http://schemas.microsoft.com/office/drawing/2014/main" val="3048386792"/>
                    </a:ext>
                  </a:extLst>
                </a:gridCol>
                <a:gridCol w="658368">
                  <a:extLst>
                    <a:ext uri="{9D8B030D-6E8A-4147-A177-3AD203B41FA5}">
                      <a16:colId xmlns:a16="http://schemas.microsoft.com/office/drawing/2014/main" val="720468479"/>
                    </a:ext>
                  </a:extLst>
                </a:gridCol>
                <a:gridCol w="576072">
                  <a:extLst>
                    <a:ext uri="{9D8B030D-6E8A-4147-A177-3AD203B41FA5}">
                      <a16:colId xmlns:a16="http://schemas.microsoft.com/office/drawing/2014/main" val="625457211"/>
                    </a:ext>
                  </a:extLst>
                </a:gridCol>
                <a:gridCol w="576072">
                  <a:extLst>
                    <a:ext uri="{9D8B030D-6E8A-4147-A177-3AD203B41FA5}">
                      <a16:colId xmlns:a16="http://schemas.microsoft.com/office/drawing/2014/main" val="2574587018"/>
                    </a:ext>
                  </a:extLst>
                </a:gridCol>
                <a:gridCol w="411480">
                  <a:extLst>
                    <a:ext uri="{9D8B030D-6E8A-4147-A177-3AD203B41FA5}">
                      <a16:colId xmlns:a16="http://schemas.microsoft.com/office/drawing/2014/main" val="4151108357"/>
                    </a:ext>
                  </a:extLst>
                </a:gridCol>
                <a:gridCol w="658368">
                  <a:extLst>
                    <a:ext uri="{9D8B030D-6E8A-4147-A177-3AD203B41FA5}">
                      <a16:colId xmlns:a16="http://schemas.microsoft.com/office/drawing/2014/main" val="4283539235"/>
                    </a:ext>
                  </a:extLst>
                </a:gridCol>
                <a:gridCol w="329184">
                  <a:extLst>
                    <a:ext uri="{9D8B030D-6E8A-4147-A177-3AD203B41FA5}">
                      <a16:colId xmlns:a16="http://schemas.microsoft.com/office/drawing/2014/main" val="3132767276"/>
                    </a:ext>
                  </a:extLst>
                </a:gridCol>
                <a:gridCol w="493776">
                  <a:extLst>
                    <a:ext uri="{9D8B030D-6E8A-4147-A177-3AD203B41FA5}">
                      <a16:colId xmlns:a16="http://schemas.microsoft.com/office/drawing/2014/main" val="4021241846"/>
                    </a:ext>
                  </a:extLst>
                </a:gridCol>
                <a:gridCol w="329184">
                  <a:extLst>
                    <a:ext uri="{9D8B030D-6E8A-4147-A177-3AD203B41FA5}">
                      <a16:colId xmlns:a16="http://schemas.microsoft.com/office/drawing/2014/main" val="3552719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04708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17.02.2017 15:50:23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675566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 06:15:00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58864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27.08.2017 14:45:05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83522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28.06.2017 14:24:26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643544674"/>
                  </a:ext>
                </a:extLst>
              </a:tr>
            </a:tbl>
          </a:graphicData>
        </a:graphic>
      </p:graphicFrame>
      <p:sp>
        <p:nvSpPr>
          <p:cNvPr id="4" name="Text Placeholder 3">
            <a:extLst>
              <a:ext uri="{FF2B5EF4-FFF2-40B4-BE49-F238E27FC236}">
                <a16:creationId xmlns:a16="http://schemas.microsoft.com/office/drawing/2014/main" id="{72A5AF73-1669-4847-A375-59C738B7FD10}"/>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024232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56492-45BC-4AAC-B1AC-990A7341C804}"/>
              </a:ext>
            </a:extLst>
          </p:cNvPr>
          <p:cNvSpPr>
            <a:spLocks noGrp="1"/>
          </p:cNvSpPr>
          <p:nvPr>
            <p:ph type="title"/>
          </p:nvPr>
        </p:nvSpPr>
        <p:spPr/>
        <p:txBody>
          <a:bodyPr/>
          <a:lstStyle/>
          <a:p>
            <a:r>
              <a:rPr lang="en-US"/>
              <a:t>FB - Videos - Crossposts - Export - 5 of 7</a:t>
            </a:r>
          </a:p>
        </p:txBody>
      </p:sp>
      <p:graphicFrame>
        <p:nvGraphicFramePr>
          <p:cNvPr id="5" name="Table Placeholder 4">
            <a:extLst>
              <a:ext uri="{FF2B5EF4-FFF2-40B4-BE49-F238E27FC236}">
                <a16:creationId xmlns:a16="http://schemas.microsoft.com/office/drawing/2014/main" id="{A7C37D64-E298-4834-901D-B74528606CE8}"/>
              </a:ext>
            </a:extLst>
          </p:cNvPr>
          <p:cNvGraphicFramePr>
            <a:graphicFrameLocks noGrp="1"/>
          </p:cNvGraphicFramePr>
          <p:nvPr>
            <p:ph type="tbl" sz="quarter" idx="13"/>
            <p:extLst>
              <p:ext uri="{D42A27DB-BD31-4B8C-83A1-F6EECF244321}">
                <p14:modId xmlns:p14="http://schemas.microsoft.com/office/powerpoint/2010/main" val="394403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70704566"/>
                    </a:ext>
                  </a:extLst>
                </a:gridCol>
                <a:gridCol w="493776">
                  <a:extLst>
                    <a:ext uri="{9D8B030D-6E8A-4147-A177-3AD203B41FA5}">
                      <a16:colId xmlns:a16="http://schemas.microsoft.com/office/drawing/2014/main" val="1218469575"/>
                    </a:ext>
                  </a:extLst>
                </a:gridCol>
                <a:gridCol w="411480">
                  <a:extLst>
                    <a:ext uri="{9D8B030D-6E8A-4147-A177-3AD203B41FA5}">
                      <a16:colId xmlns:a16="http://schemas.microsoft.com/office/drawing/2014/main" val="17709002"/>
                    </a:ext>
                  </a:extLst>
                </a:gridCol>
                <a:gridCol w="411480">
                  <a:extLst>
                    <a:ext uri="{9D8B030D-6E8A-4147-A177-3AD203B41FA5}">
                      <a16:colId xmlns:a16="http://schemas.microsoft.com/office/drawing/2014/main" val="1026245283"/>
                    </a:ext>
                  </a:extLst>
                </a:gridCol>
                <a:gridCol w="246888">
                  <a:extLst>
                    <a:ext uri="{9D8B030D-6E8A-4147-A177-3AD203B41FA5}">
                      <a16:colId xmlns:a16="http://schemas.microsoft.com/office/drawing/2014/main" val="1857523650"/>
                    </a:ext>
                  </a:extLst>
                </a:gridCol>
                <a:gridCol w="658368">
                  <a:extLst>
                    <a:ext uri="{9D8B030D-6E8A-4147-A177-3AD203B41FA5}">
                      <a16:colId xmlns:a16="http://schemas.microsoft.com/office/drawing/2014/main" val="1362629755"/>
                    </a:ext>
                  </a:extLst>
                </a:gridCol>
                <a:gridCol w="576072">
                  <a:extLst>
                    <a:ext uri="{9D8B030D-6E8A-4147-A177-3AD203B41FA5}">
                      <a16:colId xmlns:a16="http://schemas.microsoft.com/office/drawing/2014/main" val="889220130"/>
                    </a:ext>
                  </a:extLst>
                </a:gridCol>
                <a:gridCol w="576072">
                  <a:extLst>
                    <a:ext uri="{9D8B030D-6E8A-4147-A177-3AD203B41FA5}">
                      <a16:colId xmlns:a16="http://schemas.microsoft.com/office/drawing/2014/main" val="2523466088"/>
                    </a:ext>
                  </a:extLst>
                </a:gridCol>
                <a:gridCol w="411480">
                  <a:extLst>
                    <a:ext uri="{9D8B030D-6E8A-4147-A177-3AD203B41FA5}">
                      <a16:colId xmlns:a16="http://schemas.microsoft.com/office/drawing/2014/main" val="1198542063"/>
                    </a:ext>
                  </a:extLst>
                </a:gridCol>
                <a:gridCol w="658368">
                  <a:extLst>
                    <a:ext uri="{9D8B030D-6E8A-4147-A177-3AD203B41FA5}">
                      <a16:colId xmlns:a16="http://schemas.microsoft.com/office/drawing/2014/main" val="4053877859"/>
                    </a:ext>
                  </a:extLst>
                </a:gridCol>
                <a:gridCol w="329184">
                  <a:extLst>
                    <a:ext uri="{9D8B030D-6E8A-4147-A177-3AD203B41FA5}">
                      <a16:colId xmlns:a16="http://schemas.microsoft.com/office/drawing/2014/main" val="2451479035"/>
                    </a:ext>
                  </a:extLst>
                </a:gridCol>
                <a:gridCol w="493776">
                  <a:extLst>
                    <a:ext uri="{9D8B030D-6E8A-4147-A177-3AD203B41FA5}">
                      <a16:colId xmlns:a16="http://schemas.microsoft.com/office/drawing/2014/main" val="890945014"/>
                    </a:ext>
                  </a:extLst>
                </a:gridCol>
                <a:gridCol w="329184">
                  <a:extLst>
                    <a:ext uri="{9D8B030D-6E8A-4147-A177-3AD203B41FA5}">
                      <a16:colId xmlns:a16="http://schemas.microsoft.com/office/drawing/2014/main" val="256987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3979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01.08.2017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73096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29.04.2017 17:51:06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812919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29.08.2017 14:45:07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32306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30.11.2016 17:12:07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517504723"/>
                  </a:ext>
                </a:extLst>
              </a:tr>
            </a:tbl>
          </a:graphicData>
        </a:graphic>
      </p:graphicFrame>
      <p:sp>
        <p:nvSpPr>
          <p:cNvPr id="4" name="Text Placeholder 3">
            <a:extLst>
              <a:ext uri="{FF2B5EF4-FFF2-40B4-BE49-F238E27FC236}">
                <a16:creationId xmlns:a16="http://schemas.microsoft.com/office/drawing/2014/main" id="{276C5B57-3008-4B59-8E8B-00D191A3BB61}"/>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160192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3ECAA-2175-4CE8-B90C-AEAFC7B25B8A}"/>
              </a:ext>
            </a:extLst>
          </p:cNvPr>
          <p:cNvSpPr>
            <a:spLocks noGrp="1"/>
          </p:cNvSpPr>
          <p:nvPr>
            <p:ph type="title"/>
          </p:nvPr>
        </p:nvSpPr>
        <p:spPr/>
        <p:txBody>
          <a:bodyPr/>
          <a:lstStyle/>
          <a:p>
            <a:r>
              <a:rPr lang="en-US"/>
              <a:t>FB - Videos - Crossposts - Export - 6 of 7</a:t>
            </a:r>
          </a:p>
        </p:txBody>
      </p:sp>
      <p:graphicFrame>
        <p:nvGraphicFramePr>
          <p:cNvPr id="5" name="Table Placeholder 4">
            <a:extLst>
              <a:ext uri="{FF2B5EF4-FFF2-40B4-BE49-F238E27FC236}">
                <a16:creationId xmlns:a16="http://schemas.microsoft.com/office/drawing/2014/main" id="{50188B34-33E9-406B-A0CA-6A87ED7CCC59}"/>
              </a:ext>
            </a:extLst>
          </p:cNvPr>
          <p:cNvGraphicFramePr>
            <a:graphicFrameLocks noGrp="1"/>
          </p:cNvGraphicFramePr>
          <p:nvPr>
            <p:ph type="tbl" sz="quarter" idx="13"/>
            <p:extLst>
              <p:ext uri="{D42A27DB-BD31-4B8C-83A1-F6EECF244321}">
                <p14:modId xmlns:p14="http://schemas.microsoft.com/office/powerpoint/2010/main" val="426869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1194752"/>
                    </a:ext>
                  </a:extLst>
                </a:gridCol>
                <a:gridCol w="493776">
                  <a:extLst>
                    <a:ext uri="{9D8B030D-6E8A-4147-A177-3AD203B41FA5}">
                      <a16:colId xmlns:a16="http://schemas.microsoft.com/office/drawing/2014/main" val="470249078"/>
                    </a:ext>
                  </a:extLst>
                </a:gridCol>
                <a:gridCol w="411480">
                  <a:extLst>
                    <a:ext uri="{9D8B030D-6E8A-4147-A177-3AD203B41FA5}">
                      <a16:colId xmlns:a16="http://schemas.microsoft.com/office/drawing/2014/main" val="300764402"/>
                    </a:ext>
                  </a:extLst>
                </a:gridCol>
                <a:gridCol w="411480">
                  <a:extLst>
                    <a:ext uri="{9D8B030D-6E8A-4147-A177-3AD203B41FA5}">
                      <a16:colId xmlns:a16="http://schemas.microsoft.com/office/drawing/2014/main" val="1273681097"/>
                    </a:ext>
                  </a:extLst>
                </a:gridCol>
                <a:gridCol w="246888">
                  <a:extLst>
                    <a:ext uri="{9D8B030D-6E8A-4147-A177-3AD203B41FA5}">
                      <a16:colId xmlns:a16="http://schemas.microsoft.com/office/drawing/2014/main" val="2802869544"/>
                    </a:ext>
                  </a:extLst>
                </a:gridCol>
                <a:gridCol w="658368">
                  <a:extLst>
                    <a:ext uri="{9D8B030D-6E8A-4147-A177-3AD203B41FA5}">
                      <a16:colId xmlns:a16="http://schemas.microsoft.com/office/drawing/2014/main" val="3816163007"/>
                    </a:ext>
                  </a:extLst>
                </a:gridCol>
                <a:gridCol w="576072">
                  <a:extLst>
                    <a:ext uri="{9D8B030D-6E8A-4147-A177-3AD203B41FA5}">
                      <a16:colId xmlns:a16="http://schemas.microsoft.com/office/drawing/2014/main" val="3994082581"/>
                    </a:ext>
                  </a:extLst>
                </a:gridCol>
                <a:gridCol w="576072">
                  <a:extLst>
                    <a:ext uri="{9D8B030D-6E8A-4147-A177-3AD203B41FA5}">
                      <a16:colId xmlns:a16="http://schemas.microsoft.com/office/drawing/2014/main" val="599611523"/>
                    </a:ext>
                  </a:extLst>
                </a:gridCol>
                <a:gridCol w="411480">
                  <a:extLst>
                    <a:ext uri="{9D8B030D-6E8A-4147-A177-3AD203B41FA5}">
                      <a16:colId xmlns:a16="http://schemas.microsoft.com/office/drawing/2014/main" val="3056401326"/>
                    </a:ext>
                  </a:extLst>
                </a:gridCol>
                <a:gridCol w="658368">
                  <a:extLst>
                    <a:ext uri="{9D8B030D-6E8A-4147-A177-3AD203B41FA5}">
                      <a16:colId xmlns:a16="http://schemas.microsoft.com/office/drawing/2014/main" val="3078961338"/>
                    </a:ext>
                  </a:extLst>
                </a:gridCol>
                <a:gridCol w="329184">
                  <a:extLst>
                    <a:ext uri="{9D8B030D-6E8A-4147-A177-3AD203B41FA5}">
                      <a16:colId xmlns:a16="http://schemas.microsoft.com/office/drawing/2014/main" val="1506447763"/>
                    </a:ext>
                  </a:extLst>
                </a:gridCol>
                <a:gridCol w="493776">
                  <a:extLst>
                    <a:ext uri="{9D8B030D-6E8A-4147-A177-3AD203B41FA5}">
                      <a16:colId xmlns:a16="http://schemas.microsoft.com/office/drawing/2014/main" val="710063594"/>
                    </a:ext>
                  </a:extLst>
                </a:gridCol>
                <a:gridCol w="329184">
                  <a:extLst>
                    <a:ext uri="{9D8B030D-6E8A-4147-A177-3AD203B41FA5}">
                      <a16:colId xmlns:a16="http://schemas.microsoft.com/office/drawing/2014/main" val="512403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9459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03.08.2017 05:51:00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2309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29.07.2017 14:00:00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38132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27.07.2017 17:20:00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183141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13.06.2017 16:46:47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73807539"/>
                  </a:ext>
                </a:extLst>
              </a:tr>
            </a:tbl>
          </a:graphicData>
        </a:graphic>
      </p:graphicFrame>
      <p:sp>
        <p:nvSpPr>
          <p:cNvPr id="4" name="Text Placeholder 3">
            <a:extLst>
              <a:ext uri="{FF2B5EF4-FFF2-40B4-BE49-F238E27FC236}">
                <a16:creationId xmlns:a16="http://schemas.microsoft.com/office/drawing/2014/main" id="{5320283D-E83F-43BA-BD0D-E53B35437AB3}"/>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073323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468A2-950D-4B0C-9061-A50A4E0F2E11}"/>
              </a:ext>
            </a:extLst>
          </p:cNvPr>
          <p:cNvSpPr>
            <a:spLocks noGrp="1"/>
          </p:cNvSpPr>
          <p:nvPr>
            <p:ph type="title"/>
          </p:nvPr>
        </p:nvSpPr>
        <p:spPr/>
        <p:txBody>
          <a:bodyPr/>
          <a:lstStyle/>
          <a:p>
            <a:r>
              <a:rPr lang="en-US"/>
              <a:t>FB - Videos - Crossposts - Export - 7 of 7</a:t>
            </a:r>
          </a:p>
        </p:txBody>
      </p:sp>
      <p:graphicFrame>
        <p:nvGraphicFramePr>
          <p:cNvPr id="5" name="Table Placeholder 4">
            <a:extLst>
              <a:ext uri="{FF2B5EF4-FFF2-40B4-BE49-F238E27FC236}">
                <a16:creationId xmlns:a16="http://schemas.microsoft.com/office/drawing/2014/main" id="{8B3CF114-C625-4399-9994-477B80CC66C1}"/>
              </a:ext>
            </a:extLst>
          </p:cNvPr>
          <p:cNvGraphicFramePr>
            <a:graphicFrameLocks noGrp="1"/>
          </p:cNvGraphicFramePr>
          <p:nvPr>
            <p:ph type="tbl" sz="quarter" idx="13"/>
            <p:extLst>
              <p:ext uri="{D42A27DB-BD31-4B8C-83A1-F6EECF244321}">
                <p14:modId xmlns:p14="http://schemas.microsoft.com/office/powerpoint/2010/main" val="1913898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588794447"/>
                    </a:ext>
                  </a:extLst>
                </a:gridCol>
                <a:gridCol w="493776">
                  <a:extLst>
                    <a:ext uri="{9D8B030D-6E8A-4147-A177-3AD203B41FA5}">
                      <a16:colId xmlns:a16="http://schemas.microsoft.com/office/drawing/2014/main" val="2146562169"/>
                    </a:ext>
                  </a:extLst>
                </a:gridCol>
                <a:gridCol w="411480">
                  <a:extLst>
                    <a:ext uri="{9D8B030D-6E8A-4147-A177-3AD203B41FA5}">
                      <a16:colId xmlns:a16="http://schemas.microsoft.com/office/drawing/2014/main" val="1600942085"/>
                    </a:ext>
                  </a:extLst>
                </a:gridCol>
                <a:gridCol w="411480">
                  <a:extLst>
                    <a:ext uri="{9D8B030D-6E8A-4147-A177-3AD203B41FA5}">
                      <a16:colId xmlns:a16="http://schemas.microsoft.com/office/drawing/2014/main" val="384224171"/>
                    </a:ext>
                  </a:extLst>
                </a:gridCol>
                <a:gridCol w="246888">
                  <a:extLst>
                    <a:ext uri="{9D8B030D-6E8A-4147-A177-3AD203B41FA5}">
                      <a16:colId xmlns:a16="http://schemas.microsoft.com/office/drawing/2014/main" val="3315845083"/>
                    </a:ext>
                  </a:extLst>
                </a:gridCol>
                <a:gridCol w="658368">
                  <a:extLst>
                    <a:ext uri="{9D8B030D-6E8A-4147-A177-3AD203B41FA5}">
                      <a16:colId xmlns:a16="http://schemas.microsoft.com/office/drawing/2014/main" val="4280010422"/>
                    </a:ext>
                  </a:extLst>
                </a:gridCol>
                <a:gridCol w="576072">
                  <a:extLst>
                    <a:ext uri="{9D8B030D-6E8A-4147-A177-3AD203B41FA5}">
                      <a16:colId xmlns:a16="http://schemas.microsoft.com/office/drawing/2014/main" val="3281968223"/>
                    </a:ext>
                  </a:extLst>
                </a:gridCol>
                <a:gridCol w="576072">
                  <a:extLst>
                    <a:ext uri="{9D8B030D-6E8A-4147-A177-3AD203B41FA5}">
                      <a16:colId xmlns:a16="http://schemas.microsoft.com/office/drawing/2014/main" val="991265404"/>
                    </a:ext>
                  </a:extLst>
                </a:gridCol>
                <a:gridCol w="411480">
                  <a:extLst>
                    <a:ext uri="{9D8B030D-6E8A-4147-A177-3AD203B41FA5}">
                      <a16:colId xmlns:a16="http://schemas.microsoft.com/office/drawing/2014/main" val="3697245111"/>
                    </a:ext>
                  </a:extLst>
                </a:gridCol>
                <a:gridCol w="658368">
                  <a:extLst>
                    <a:ext uri="{9D8B030D-6E8A-4147-A177-3AD203B41FA5}">
                      <a16:colId xmlns:a16="http://schemas.microsoft.com/office/drawing/2014/main" val="1137739955"/>
                    </a:ext>
                  </a:extLst>
                </a:gridCol>
                <a:gridCol w="329184">
                  <a:extLst>
                    <a:ext uri="{9D8B030D-6E8A-4147-A177-3AD203B41FA5}">
                      <a16:colId xmlns:a16="http://schemas.microsoft.com/office/drawing/2014/main" val="3478954461"/>
                    </a:ext>
                  </a:extLst>
                </a:gridCol>
                <a:gridCol w="493776">
                  <a:extLst>
                    <a:ext uri="{9D8B030D-6E8A-4147-A177-3AD203B41FA5}">
                      <a16:colId xmlns:a16="http://schemas.microsoft.com/office/drawing/2014/main" val="814678232"/>
                    </a:ext>
                  </a:extLst>
                </a:gridCol>
                <a:gridCol w="329184">
                  <a:extLst>
                    <a:ext uri="{9D8B030D-6E8A-4147-A177-3AD203B41FA5}">
                      <a16:colId xmlns:a16="http://schemas.microsoft.com/office/drawing/2014/main" val="1171883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12009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21.04.2017 11:10:01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527448143"/>
                  </a:ext>
                </a:extLst>
              </a:tr>
            </a:tbl>
          </a:graphicData>
        </a:graphic>
      </p:graphicFrame>
      <p:sp>
        <p:nvSpPr>
          <p:cNvPr id="4" name="Text Placeholder 3">
            <a:extLst>
              <a:ext uri="{FF2B5EF4-FFF2-40B4-BE49-F238E27FC236}">
                <a16:creationId xmlns:a16="http://schemas.microsoft.com/office/drawing/2014/main" id="{BB408C06-C67A-4C37-B9C1-138B22C0CA0C}"/>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930367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94E99-7913-4FC8-95D6-617303BCE441}"/>
              </a:ext>
            </a:extLst>
          </p:cNvPr>
          <p:cNvSpPr>
            <a:spLocks noGrp="1"/>
          </p:cNvSpPr>
          <p:nvPr>
            <p:ph type="title"/>
          </p:nvPr>
        </p:nvSpPr>
        <p:spPr/>
        <p:txBody>
          <a:bodyPr/>
          <a:lstStyle/>
          <a:p>
            <a:r>
              <a:rPr lang="en-US"/>
              <a:t>Eigene Post - Summe Interaktionen - 1 of 5</a:t>
            </a:r>
          </a:p>
        </p:txBody>
      </p:sp>
      <p:graphicFrame>
        <p:nvGraphicFramePr>
          <p:cNvPr id="5" name="Table Placeholder 4">
            <a:extLst>
              <a:ext uri="{FF2B5EF4-FFF2-40B4-BE49-F238E27FC236}">
                <a16:creationId xmlns:a16="http://schemas.microsoft.com/office/drawing/2014/main" id="{CC3BBE4F-3C5C-4C38-8D2D-49A6ADF24980}"/>
              </a:ext>
            </a:extLst>
          </p:cNvPr>
          <p:cNvGraphicFramePr>
            <a:graphicFrameLocks noGrp="1"/>
          </p:cNvGraphicFramePr>
          <p:nvPr>
            <p:ph type="tbl" sz="quarter" idx="13"/>
            <p:extLst>
              <p:ext uri="{D42A27DB-BD31-4B8C-83A1-F6EECF244321}">
                <p14:modId xmlns:p14="http://schemas.microsoft.com/office/powerpoint/2010/main" val="2808109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07542987"/>
                    </a:ext>
                  </a:extLst>
                </a:gridCol>
                <a:gridCol w="822960">
                  <a:extLst>
                    <a:ext uri="{9D8B030D-6E8A-4147-A177-3AD203B41FA5}">
                      <a16:colId xmlns:a16="http://schemas.microsoft.com/office/drawing/2014/main" val="2171278168"/>
                    </a:ext>
                  </a:extLst>
                </a:gridCol>
                <a:gridCol w="822960">
                  <a:extLst>
                    <a:ext uri="{9D8B030D-6E8A-4147-A177-3AD203B41FA5}">
                      <a16:colId xmlns:a16="http://schemas.microsoft.com/office/drawing/2014/main" val="894102362"/>
                    </a:ext>
                  </a:extLst>
                </a:gridCol>
                <a:gridCol w="822960">
                  <a:extLst>
                    <a:ext uri="{9D8B030D-6E8A-4147-A177-3AD203B41FA5}">
                      <a16:colId xmlns:a16="http://schemas.microsoft.com/office/drawing/2014/main" val="1868433570"/>
                    </a:ext>
                  </a:extLst>
                </a:gridCol>
                <a:gridCol w="822960">
                  <a:extLst>
                    <a:ext uri="{9D8B030D-6E8A-4147-A177-3AD203B41FA5}">
                      <a16:colId xmlns:a16="http://schemas.microsoft.com/office/drawing/2014/main" val="813974053"/>
                    </a:ext>
                  </a:extLst>
                </a:gridCol>
                <a:gridCol w="822960">
                  <a:extLst>
                    <a:ext uri="{9D8B030D-6E8A-4147-A177-3AD203B41FA5}">
                      <a16:colId xmlns:a16="http://schemas.microsoft.com/office/drawing/2014/main" val="1382563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96953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- 2017-04-25 14:34:50</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unserer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0049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- 2017-01-11 11:47:48</a:t>
                      </a:r>
                      <a:r>
                        <a:rPr kumimoji="0" lang="de-DE" sz="1000" b="0" i="0" u="none" strike="noStrike" kern="1200" cap="none" spc="0" normalizeH="0" baseline="0" noProof="0">
                          <a:ln>
                            <a:noFill/>
                          </a:ln>
                          <a:solidFill>
                            <a:prstClr val="black"/>
                          </a:solidFill>
                          <a:effectLst/>
                          <a:uLnTx/>
                          <a:uFillTx/>
                          <a:latin typeface="+mn-lt"/>
                          <a:ea typeface="+mn-ea"/>
                          <a:cs typeface="+mn-cs"/>
                        </a:rPr>
                        <a:t>
Was stand da eigentlich vor der Elbphilharmonie? Die Geschichte des Kaispeichers.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8279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- 2016-09-03 18:05:12</a:t>
                      </a:r>
                      <a:r>
                        <a:rPr kumimoji="0" lang="de-DE" sz="1000" b="0" i="0" u="none" strike="noStrike" kern="1200" cap="none" spc="0" normalizeH="0" baseline="0" noProof="0">
                          <a:ln>
                            <a:noFill/>
                          </a:ln>
                          <a:solidFill>
                            <a:prstClr val="black"/>
                          </a:solidFill>
                          <a:effectLst/>
                          <a:uLnTx/>
                          <a:uFillTx/>
                          <a:latin typeface="+mn-lt"/>
                          <a:ea typeface="+mn-ea"/>
                          <a:cs typeface="+mn-cs"/>
                        </a:rPr>
                        <a:t>
Die Erwartungen waren so hoch, wie die Elbphilharmonie Hamburg selbst. Und jetzt? Die Musikerinnen und Musiker vom NDR Elbphilharmonie Orchester sind begeistert. Juhuu!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1274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- 2017-01-03 15:56:04</a:t>
                      </a:r>
                      <a:r>
                        <a:rPr kumimoji="0" lang="de-DE" sz="1000" b="0" i="0" u="none" strike="noStrike" kern="1200" cap="none" spc="0" normalizeH="0" baseline="0" noProof="0">
                          <a:ln>
                            <a:noFill/>
                          </a:ln>
                          <a:solidFill>
                            <a:prstClr val="black"/>
                          </a:solidFill>
                          <a:effectLst/>
                          <a:uLnTx/>
                          <a:uFillTx/>
                          <a:latin typeface="+mn-lt"/>
                          <a:ea typeface="+mn-ea"/>
                          <a:cs typeface="+mn-cs"/>
                        </a:rPr>
                        <a:t>
Falls Sie heute noch nichts zu lachen hatten: schauen Sie sich dieses Video an! Großes Improvisationskino.
(gesehen bei Classic 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877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- 2017-07-18 14:00:00</a:t>
                      </a:r>
                      <a:r>
                        <a:rPr kumimoji="0" lang="de-DE" sz="1000" b="0" i="0" u="none" strike="noStrike" kern="1200" cap="none" spc="0" normalizeH="0" baseline="0" noProof="0">
                          <a:ln>
                            <a:noFill/>
                          </a:ln>
                          <a:solidFill>
                            <a:prstClr val="black"/>
                          </a:solidFill>
                          <a:effectLst/>
                          <a:uLnTx/>
                          <a:uFillTx/>
                          <a:latin typeface="+mn-lt"/>
                          <a:ea typeface="+mn-ea"/>
                          <a:cs typeface="+mn-cs"/>
                        </a:rPr>
                        <a:t>
Heute Abend im #ARDRadiofestival: die wunderbare Patricia Kopatchinskaja. Ab 20 Uhr ist das Thema "Saitensprünge"...😮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1726385"/>
                  </a:ext>
                </a:extLst>
              </a:tr>
            </a:tbl>
          </a:graphicData>
        </a:graphic>
      </p:graphicFrame>
      <p:sp>
        <p:nvSpPr>
          <p:cNvPr id="4" name="Text Placeholder 3">
            <a:extLst>
              <a:ext uri="{FF2B5EF4-FFF2-40B4-BE49-F238E27FC236}">
                <a16:creationId xmlns:a16="http://schemas.microsoft.com/office/drawing/2014/main" id="{57764E1C-6E90-4EC2-8AD1-EEDB2DBB4A4C}"/>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6040829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6C90B-6004-42DC-A831-5ADB54D14330}"/>
              </a:ext>
            </a:extLst>
          </p:cNvPr>
          <p:cNvSpPr>
            <a:spLocks noGrp="1"/>
          </p:cNvSpPr>
          <p:nvPr>
            <p:ph type="title"/>
          </p:nvPr>
        </p:nvSpPr>
        <p:spPr/>
        <p:txBody>
          <a:bodyPr/>
          <a:lstStyle/>
          <a:p>
            <a:r>
              <a:rPr lang="en-US"/>
              <a:t>Eigene Post - Summe Interaktionen - 2 of 5</a:t>
            </a:r>
          </a:p>
        </p:txBody>
      </p:sp>
      <p:graphicFrame>
        <p:nvGraphicFramePr>
          <p:cNvPr id="5" name="Table Placeholder 4">
            <a:extLst>
              <a:ext uri="{FF2B5EF4-FFF2-40B4-BE49-F238E27FC236}">
                <a16:creationId xmlns:a16="http://schemas.microsoft.com/office/drawing/2014/main" id="{01CBBBA3-ED4E-4184-A547-62FFE67723D3}"/>
              </a:ext>
            </a:extLst>
          </p:cNvPr>
          <p:cNvGraphicFramePr>
            <a:graphicFrameLocks noGrp="1"/>
          </p:cNvGraphicFramePr>
          <p:nvPr>
            <p:ph type="tbl" sz="quarter" idx="13"/>
            <p:extLst>
              <p:ext uri="{D42A27DB-BD31-4B8C-83A1-F6EECF244321}">
                <p14:modId xmlns:p14="http://schemas.microsoft.com/office/powerpoint/2010/main" val="733636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14081672"/>
                    </a:ext>
                  </a:extLst>
                </a:gridCol>
                <a:gridCol w="822960">
                  <a:extLst>
                    <a:ext uri="{9D8B030D-6E8A-4147-A177-3AD203B41FA5}">
                      <a16:colId xmlns:a16="http://schemas.microsoft.com/office/drawing/2014/main" val="160496759"/>
                    </a:ext>
                  </a:extLst>
                </a:gridCol>
                <a:gridCol w="822960">
                  <a:extLst>
                    <a:ext uri="{9D8B030D-6E8A-4147-A177-3AD203B41FA5}">
                      <a16:colId xmlns:a16="http://schemas.microsoft.com/office/drawing/2014/main" val="2675609643"/>
                    </a:ext>
                  </a:extLst>
                </a:gridCol>
                <a:gridCol w="822960">
                  <a:extLst>
                    <a:ext uri="{9D8B030D-6E8A-4147-A177-3AD203B41FA5}">
                      <a16:colId xmlns:a16="http://schemas.microsoft.com/office/drawing/2014/main" val="157783037"/>
                    </a:ext>
                  </a:extLst>
                </a:gridCol>
                <a:gridCol w="822960">
                  <a:extLst>
                    <a:ext uri="{9D8B030D-6E8A-4147-A177-3AD203B41FA5}">
                      <a16:colId xmlns:a16="http://schemas.microsoft.com/office/drawing/2014/main" val="223802215"/>
                    </a:ext>
                  </a:extLst>
                </a:gridCol>
                <a:gridCol w="822960">
                  <a:extLst>
                    <a:ext uri="{9D8B030D-6E8A-4147-A177-3AD203B41FA5}">
                      <a16:colId xmlns:a16="http://schemas.microsoft.com/office/drawing/2014/main" val="2061089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17295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- 2016-12-25 23:16:45</a:t>
                      </a:r>
                      <a:r>
                        <a:rPr kumimoji="0" lang="de-DE" sz="1000" b="0" i="0" u="none" strike="noStrike" kern="1200" cap="none" spc="0" normalizeH="0" baseline="0" noProof="0">
                          <a:ln>
                            <a:noFill/>
                          </a:ln>
                          <a:solidFill>
                            <a:prstClr val="black"/>
                          </a:solidFill>
                          <a:effectLst/>
                          <a:uLnTx/>
                          <a:uFillTx/>
                          <a:latin typeface="+mn-lt"/>
                          <a:ea typeface="+mn-ea"/>
                          <a:cs typeface="+mn-cs"/>
                        </a:rPr>
                        <a:t>
Last Christmas... Wie traurig, Sänger George Michael ist gestorben.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913376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- 2017-04-05 06:15:00</a:t>
                      </a:r>
                      <a:r>
                        <a:rPr kumimoji="0" lang="de-DE" sz="1000" b="0" i="0" u="none" strike="noStrike" kern="1200" cap="none" spc="0" normalizeH="0" baseline="0" noProof="0">
                          <a:ln>
                            <a:noFill/>
                          </a:ln>
                          <a:solidFill>
                            <a:prstClr val="black"/>
                          </a:solidFill>
                          <a:effectLst/>
                          <a:uLnTx/>
                          <a:uFillTx/>
                          <a:latin typeface="+mn-lt"/>
                          <a:ea typeface="+mn-ea"/>
                          <a:cs typeface="+mn-cs"/>
                        </a:rPr>
                        <a:t>
Wir haben Alan Gilbert nach seinen Gedanken zu Donald Trump gefragt. Hier sind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800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- 2016-11-11 03:49:58</a:t>
                      </a:r>
                      <a:r>
                        <a:rPr kumimoji="0" lang="de-DE" sz="1000" b="0" i="0" u="none" strike="noStrike" kern="1200" cap="none" spc="0" normalizeH="0" baseline="0" noProof="0">
                          <a:ln>
                            <a:noFill/>
                          </a:ln>
                          <a:solidFill>
                            <a:prstClr val="black"/>
                          </a:solidFill>
                          <a:effectLst/>
                          <a:uLnTx/>
                          <a:uFillTx/>
                          <a:latin typeface="+mn-lt"/>
                          <a:ea typeface="+mn-ea"/>
                          <a:cs typeface="+mn-cs"/>
                        </a:rPr>
                        <a:t>
Ein trauriger Start in den Tag: der legendäre Sänger und Songwriter Leonard Cohen ist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386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11:03:56</a:t>
                      </a:r>
                      <a:r>
                        <a:rPr kumimoji="0" lang="de-DE" sz="1000" b="0" i="0" u="none" strike="noStrike" kern="1200" cap="none" spc="0" normalizeH="0" baseline="0" noProof="0">
                          <a:ln>
                            <a:noFill/>
                          </a:ln>
                          <a:solidFill>
                            <a:prstClr val="black"/>
                          </a:solidFill>
                          <a:effectLst/>
                          <a:uLnTx/>
                          <a:uFillTx/>
                          <a:latin typeface="+mn-lt"/>
                          <a:ea typeface="+mn-ea"/>
                          <a:cs typeface="+mn-cs"/>
                        </a:rPr>
                        <a:t>
Ja, er war intelligent, geistreich und tiefgründig. Aber er war auch: so wahnsinnig lustig. Heute erscheint die Willemsen-Box mit den schönsten Erinnerungen aus "Willemsen legt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5388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- 2017-02-07 06:13:00</a:t>
                      </a:r>
                      <a:r>
                        <a:rPr kumimoji="0" lang="de-DE" sz="1000" b="0" i="0" u="none" strike="noStrike" kern="1200" cap="none" spc="0" normalizeH="0" baseline="0" noProof="0">
                          <a:ln>
                            <a:noFill/>
                          </a:ln>
                          <a:solidFill>
                            <a:prstClr val="black"/>
                          </a:solidFill>
                          <a:effectLst/>
                          <a:uLnTx/>
                          <a:uFillTx/>
                          <a:latin typeface="+mn-lt"/>
                          <a:ea typeface="+mn-ea"/>
                          <a:cs typeface="+mn-cs"/>
                        </a:rPr>
                        <a:t>
Heute vor einem Jahr ist Roger Willemsen gestorben. In 279 Folgen von "Willemsen legt auf" hat er bei uns Musik gespielt, die ihm am Herzen lag. Wir vermissen ihn als klugen Denker, eindrucksvollen Redner und herzensguten Menschen.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4079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- 2017-04-21 11:10:01</a:t>
                      </a:r>
                      <a:r>
                        <a:rPr kumimoji="0" lang="de-DE" sz="1000" b="0" i="0" u="none" strike="noStrike" kern="1200" cap="none" spc="0" normalizeH="0" baseline="0" noProof="0">
                          <a:ln>
                            <a:noFill/>
                          </a:ln>
                          <a:solidFill>
                            <a:prstClr val="black"/>
                          </a:solidFill>
                          <a:effectLst/>
                          <a:uLnTx/>
                          <a:uFillTx/>
                          <a:latin typeface="+mn-lt"/>
                          <a:ea typeface="+mn-ea"/>
                          <a:cs typeface="+mn-cs"/>
                        </a:rPr>
                        <a:t>
Wir lieben es einfach, wenn wir Besuch bekommen! Ganz besonders freut sich heute unsere Sound-Frau Franzi über dieses Ständchen von Rafael Aguirre.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64783587"/>
                  </a:ext>
                </a:extLst>
              </a:tr>
            </a:tbl>
          </a:graphicData>
        </a:graphic>
      </p:graphicFrame>
      <p:sp>
        <p:nvSpPr>
          <p:cNvPr id="4" name="Text Placeholder 3">
            <a:extLst>
              <a:ext uri="{FF2B5EF4-FFF2-40B4-BE49-F238E27FC236}">
                <a16:creationId xmlns:a16="http://schemas.microsoft.com/office/drawing/2014/main" id="{8658D372-896B-4B99-9987-E7081960B709}"/>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5057940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9215D-33E2-4E78-BE27-6D5734AF5F65}"/>
              </a:ext>
            </a:extLst>
          </p:cNvPr>
          <p:cNvSpPr>
            <a:spLocks noGrp="1"/>
          </p:cNvSpPr>
          <p:nvPr>
            <p:ph type="title"/>
          </p:nvPr>
        </p:nvSpPr>
        <p:spPr/>
        <p:txBody>
          <a:bodyPr/>
          <a:lstStyle/>
          <a:p>
            <a:r>
              <a:rPr lang="en-US"/>
              <a:t>Eigene Post - Summe Interaktionen - 3 of 5</a:t>
            </a:r>
          </a:p>
        </p:txBody>
      </p:sp>
      <p:graphicFrame>
        <p:nvGraphicFramePr>
          <p:cNvPr id="5" name="Table Placeholder 4">
            <a:extLst>
              <a:ext uri="{FF2B5EF4-FFF2-40B4-BE49-F238E27FC236}">
                <a16:creationId xmlns:a16="http://schemas.microsoft.com/office/drawing/2014/main" id="{FAD0E858-A82D-4275-9AF4-40DB160B6341}"/>
              </a:ext>
            </a:extLst>
          </p:cNvPr>
          <p:cNvGraphicFramePr>
            <a:graphicFrameLocks noGrp="1"/>
          </p:cNvGraphicFramePr>
          <p:nvPr>
            <p:ph type="tbl" sz="quarter" idx="13"/>
            <p:extLst>
              <p:ext uri="{D42A27DB-BD31-4B8C-83A1-F6EECF244321}">
                <p14:modId xmlns:p14="http://schemas.microsoft.com/office/powerpoint/2010/main" val="271941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09802014"/>
                    </a:ext>
                  </a:extLst>
                </a:gridCol>
                <a:gridCol w="822960">
                  <a:extLst>
                    <a:ext uri="{9D8B030D-6E8A-4147-A177-3AD203B41FA5}">
                      <a16:colId xmlns:a16="http://schemas.microsoft.com/office/drawing/2014/main" val="475481143"/>
                    </a:ext>
                  </a:extLst>
                </a:gridCol>
                <a:gridCol w="822960">
                  <a:extLst>
                    <a:ext uri="{9D8B030D-6E8A-4147-A177-3AD203B41FA5}">
                      <a16:colId xmlns:a16="http://schemas.microsoft.com/office/drawing/2014/main" val="2649340738"/>
                    </a:ext>
                  </a:extLst>
                </a:gridCol>
                <a:gridCol w="822960">
                  <a:extLst>
                    <a:ext uri="{9D8B030D-6E8A-4147-A177-3AD203B41FA5}">
                      <a16:colId xmlns:a16="http://schemas.microsoft.com/office/drawing/2014/main" val="1786410392"/>
                    </a:ext>
                  </a:extLst>
                </a:gridCol>
                <a:gridCol w="822960">
                  <a:extLst>
                    <a:ext uri="{9D8B030D-6E8A-4147-A177-3AD203B41FA5}">
                      <a16:colId xmlns:a16="http://schemas.microsoft.com/office/drawing/2014/main" val="1654371993"/>
                    </a:ext>
                  </a:extLst>
                </a:gridCol>
                <a:gridCol w="822960">
                  <a:extLst>
                    <a:ext uri="{9D8B030D-6E8A-4147-A177-3AD203B41FA5}">
                      <a16:colId xmlns:a16="http://schemas.microsoft.com/office/drawing/2014/main" val="701438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71752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- 2016-11-23 18:53:17</a:t>
                      </a:r>
                      <a:r>
                        <a:rPr kumimoji="0" lang="de-DE" sz="1000" b="0" i="0" u="none" strike="noStrike" kern="1200" cap="none" spc="0" normalizeH="0" baseline="0" noProof="0">
                          <a:ln>
                            <a:noFill/>
                          </a:ln>
                          <a:solidFill>
                            <a:prstClr val="black"/>
                          </a:solidFill>
                          <a:effectLst/>
                          <a:uLnTx/>
                          <a:uFillTx/>
                          <a:latin typeface="+mn-lt"/>
                          <a:ea typeface="+mn-ea"/>
                          <a:cs typeface="+mn-cs"/>
                        </a:rPr>
                        <a:t>
Falls Sie sich auch manchmal in die analogen Zeiten zurückwünschen...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01203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- 2017-02-06 07:41:07</a:t>
                      </a:r>
                      <a:r>
                        <a:rPr kumimoji="0" lang="de-DE" sz="1000" b="0" i="0" u="none" strike="noStrike" kern="1200" cap="none" spc="0" normalizeH="0" baseline="0" noProof="0">
                          <a:ln>
                            <a:noFill/>
                          </a:ln>
                          <a:solidFill>
                            <a:prstClr val="black"/>
                          </a:solidFill>
                          <a:effectLst/>
                          <a:uLnTx/>
                          <a:uFillTx/>
                          <a:latin typeface="+mn-lt"/>
                          <a:ea typeface="+mn-ea"/>
                          <a:cs typeface="+mn-cs"/>
                        </a:rPr>
                        <a:t>
Morgen jährt sich Roger Willemsens Todestag zum ersten Mal. Wir erinnern an den großartigen Schriftsteller und Menschen - und lesen in "Am Morgen vorgelesen" seine letzte öffentliche Rede.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2860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- 2017-02-27 16:12:26</a:t>
                      </a:r>
                      <a:r>
                        <a:rPr kumimoji="0" lang="de-DE" sz="1000" b="0" i="0" u="none" strike="noStrike" kern="1200" cap="none" spc="0" normalizeH="0" baseline="0" noProof="0">
                          <a:ln>
                            <a:noFill/>
                          </a:ln>
                          <a:solidFill>
                            <a:prstClr val="black"/>
                          </a:solidFill>
                          <a:effectLst/>
                          <a:uLnTx/>
                          <a:uFillTx/>
                          <a:latin typeface="+mn-lt"/>
                          <a:ea typeface="+mn-ea"/>
                          <a:cs typeface="+mn-cs"/>
                        </a:rPr>
                        <a:t>
Freunde und Weggefährten von Roger Willemsen widmen dem musikbegeisterten Autoren, großen Denker und wunderbaren Menschen einen Abend des Erinnerns. Im St. Pauli Theater und ab 19:30 Uhr live auf NDR 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75347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- 2016-12-06 09:09:27</a:t>
                      </a:r>
                      <a:r>
                        <a:rPr kumimoji="0" lang="de-DE" sz="1000" b="0" i="0" u="none" strike="noStrike" kern="1200" cap="none" spc="0" normalizeH="0" baseline="0" noProof="0">
                          <a:ln>
                            <a:noFill/>
                          </a:ln>
                          <a:solidFill>
                            <a:prstClr val="black"/>
                          </a:solidFill>
                          <a:effectLst/>
                          <a:uLnTx/>
                          <a:uFillTx/>
                          <a:latin typeface="+mn-lt"/>
                          <a:ea typeface="+mn-ea"/>
                          <a:cs typeface="+mn-cs"/>
                        </a:rPr>
                        <a:t>
Hoffentlich findet diese Aktion viele Nachahmer!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47561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- 2017-06-13 16:46:47</a:t>
                      </a:r>
                      <a:r>
                        <a:rPr kumimoji="0" lang="de-DE" sz="1000" b="0" i="0" u="none" strike="noStrike" kern="1200" cap="none" spc="0" normalizeH="0" baseline="0" noProof="0">
                          <a:ln>
                            <a:noFill/>
                          </a:ln>
                          <a:solidFill>
                            <a:prstClr val="black"/>
                          </a:solidFill>
                          <a:effectLst/>
                          <a:uLnTx/>
                          <a:uFillTx/>
                          <a:latin typeface="+mn-lt"/>
                          <a:ea typeface="+mn-ea"/>
                          <a:cs typeface="+mn-cs"/>
                        </a:rPr>
                        <a:t>
Das Praktische an Schlagzeugern: sie können auf allem und überall spielen. :) Der wunderbare Christoph Sietzen war heute bei uns zu Besuch - zum Interview und für ein bisschen Schlagzeugkunst.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0337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- 2017-06-28 10:32:21</a:t>
                      </a:r>
                      <a:r>
                        <a:rPr kumimoji="0" lang="en-US" sz="1000" b="0" i="0" u="none" strike="noStrike" kern="1200" cap="none" spc="0" normalizeH="0" baseline="0" noProof="0">
                          <a:ln>
                            <a:noFill/>
                          </a:ln>
                          <a:solidFill>
                            <a:prstClr val="black"/>
                          </a:solidFill>
                          <a:effectLst/>
                          <a:uLnTx/>
                          <a:uFillTx/>
                          <a:latin typeface="+mn-lt"/>
                          <a:ea typeface="+mn-ea"/>
                          <a:cs typeface="+mn-cs"/>
                        </a:rPr>
                        <a:t>
Tschüß, Mikael Nyqvist.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76054996"/>
                  </a:ext>
                </a:extLst>
              </a:tr>
            </a:tbl>
          </a:graphicData>
        </a:graphic>
      </p:graphicFrame>
      <p:sp>
        <p:nvSpPr>
          <p:cNvPr id="4" name="Text Placeholder 3">
            <a:extLst>
              <a:ext uri="{FF2B5EF4-FFF2-40B4-BE49-F238E27FC236}">
                <a16:creationId xmlns:a16="http://schemas.microsoft.com/office/drawing/2014/main" id="{D9845B03-0438-4D4D-B5CD-0D88AC414FA9}"/>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069392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CE126-7075-46CA-9E30-495B1AED2AE1}"/>
              </a:ext>
            </a:extLst>
          </p:cNvPr>
          <p:cNvSpPr>
            <a:spLocks noGrp="1"/>
          </p:cNvSpPr>
          <p:nvPr>
            <p:ph type="title"/>
          </p:nvPr>
        </p:nvSpPr>
        <p:spPr/>
        <p:txBody>
          <a:bodyPr/>
          <a:lstStyle/>
          <a:p>
            <a:r>
              <a:rPr lang="en-US"/>
              <a:t>Eigene Post - Summe Interaktionen - 4 of 5</a:t>
            </a:r>
          </a:p>
        </p:txBody>
      </p:sp>
      <p:graphicFrame>
        <p:nvGraphicFramePr>
          <p:cNvPr id="5" name="Table Placeholder 4">
            <a:extLst>
              <a:ext uri="{FF2B5EF4-FFF2-40B4-BE49-F238E27FC236}">
                <a16:creationId xmlns:a16="http://schemas.microsoft.com/office/drawing/2014/main" id="{C23CA8A9-C20B-4139-A267-C2D7CC17C4CC}"/>
              </a:ext>
            </a:extLst>
          </p:cNvPr>
          <p:cNvGraphicFramePr>
            <a:graphicFrameLocks noGrp="1"/>
          </p:cNvGraphicFramePr>
          <p:nvPr>
            <p:ph type="tbl" sz="quarter" idx="13"/>
            <p:extLst>
              <p:ext uri="{D42A27DB-BD31-4B8C-83A1-F6EECF244321}">
                <p14:modId xmlns:p14="http://schemas.microsoft.com/office/powerpoint/2010/main" val="3184613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80712531"/>
                    </a:ext>
                  </a:extLst>
                </a:gridCol>
                <a:gridCol w="822960">
                  <a:extLst>
                    <a:ext uri="{9D8B030D-6E8A-4147-A177-3AD203B41FA5}">
                      <a16:colId xmlns:a16="http://schemas.microsoft.com/office/drawing/2014/main" val="32712581"/>
                    </a:ext>
                  </a:extLst>
                </a:gridCol>
                <a:gridCol w="822960">
                  <a:extLst>
                    <a:ext uri="{9D8B030D-6E8A-4147-A177-3AD203B41FA5}">
                      <a16:colId xmlns:a16="http://schemas.microsoft.com/office/drawing/2014/main" val="2577887263"/>
                    </a:ext>
                  </a:extLst>
                </a:gridCol>
                <a:gridCol w="822960">
                  <a:extLst>
                    <a:ext uri="{9D8B030D-6E8A-4147-A177-3AD203B41FA5}">
                      <a16:colId xmlns:a16="http://schemas.microsoft.com/office/drawing/2014/main" val="1898450067"/>
                    </a:ext>
                  </a:extLst>
                </a:gridCol>
                <a:gridCol w="822960">
                  <a:extLst>
                    <a:ext uri="{9D8B030D-6E8A-4147-A177-3AD203B41FA5}">
                      <a16:colId xmlns:a16="http://schemas.microsoft.com/office/drawing/2014/main" val="845652357"/>
                    </a:ext>
                  </a:extLst>
                </a:gridCol>
                <a:gridCol w="822960">
                  <a:extLst>
                    <a:ext uri="{9D8B030D-6E8A-4147-A177-3AD203B41FA5}">
                      <a16:colId xmlns:a16="http://schemas.microsoft.com/office/drawing/2014/main" val="84591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6929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- 2017-03-03 12:29:45</a:t>
                      </a:r>
                      <a:r>
                        <a:rPr kumimoji="0" lang="de-DE" sz="1000" b="0" i="0" u="none" strike="noStrike" kern="1200" cap="none" spc="0" normalizeH="0" baseline="0" noProof="0">
                          <a:ln>
                            <a:noFill/>
                          </a:ln>
                          <a:solidFill>
                            <a:prstClr val="black"/>
                          </a:solidFill>
                          <a:effectLst/>
                          <a:uLnTx/>
                          <a:uFillTx/>
                          <a:latin typeface="+mn-lt"/>
                          <a:ea typeface="+mn-ea"/>
                          <a:cs typeface="+mn-cs"/>
                        </a:rPr>
                        <a:t>
Islam und Feminismus - das muss kein Widerspruch sein. Kübra Gümüsay heute in unserem #Freitagsforum.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025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- 2017-04-23 13:30:53</a:t>
                      </a:r>
                      <a:r>
                        <a:rPr kumimoji="0" lang="de-DE" sz="1000" b="0" i="0" u="none" strike="noStrike" kern="1200" cap="none" spc="0" normalizeH="0" baseline="0" noProof="0">
                          <a:ln>
                            <a:noFill/>
                          </a:ln>
                          <a:solidFill>
                            <a:prstClr val="black"/>
                          </a:solidFill>
                          <a:effectLst/>
                          <a:uLnTx/>
                          <a:uFillTx/>
                          <a:latin typeface="+mn-lt"/>
                          <a:ea typeface="+mn-ea"/>
                          <a:cs typeface="+mn-cs"/>
                        </a:rPr>
                        <a:t>
Die perfekte Sonntagsmusik kommt heute von Rafael Aguirre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61696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- 2016-12-27 10:24:26</a:t>
                      </a:r>
                      <a:r>
                        <a:rPr kumimoji="0" lang="de-DE" sz="1000" b="0" i="0" u="none" strike="noStrike" kern="1200" cap="none" spc="0" normalizeH="0" baseline="0" noProof="0">
                          <a:ln>
                            <a:noFill/>
                          </a:ln>
                          <a:solidFill>
                            <a:prstClr val="black"/>
                          </a:solidFill>
                          <a:effectLst/>
                          <a:uLnTx/>
                          <a:uFillTx/>
                          <a:latin typeface="+mn-lt"/>
                          <a:ea typeface="+mn-ea"/>
                          <a:cs typeface="+mn-cs"/>
                        </a:rPr>
                        <a:t>
Sie werden uns fehlen...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07150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- 2017-03-07 15:38:10</a:t>
                      </a:r>
                      <a:r>
                        <a:rPr kumimoji="0" lang="de-DE" sz="1000" b="0" i="0" u="none" strike="noStrike" kern="1200" cap="none" spc="0" normalizeH="0" baseline="0" noProof="0">
                          <a:ln>
                            <a:noFill/>
                          </a:ln>
                          <a:solidFill>
                            <a:prstClr val="black"/>
                          </a:solidFill>
                          <a:effectLst/>
                          <a:uLnTx/>
                          <a:uFillTx/>
                          <a:latin typeface="+mn-lt"/>
                          <a:ea typeface="+mn-ea"/>
                          <a:cs typeface="+mn-cs"/>
                        </a:rPr>
                        <a:t>
Welche Künstlerinnen dürfen morgen bei uns im Musikprogramm nicht fehlen? Schreiben Sie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1771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09:54:14</a:t>
                      </a:r>
                      <a:r>
                        <a:rPr kumimoji="0" lang="de-DE" sz="1000" b="0" i="0" u="none" strike="noStrike" kern="1200" cap="none" spc="0" normalizeH="0" baseline="0" noProof="0">
                          <a:ln>
                            <a:noFill/>
                          </a:ln>
                          <a:solidFill>
                            <a:prstClr val="black"/>
                          </a:solidFill>
                          <a:effectLst/>
                          <a:uLnTx/>
                          <a:uFillTx/>
                          <a:latin typeface="+mn-lt"/>
                          <a:ea typeface="+mn-ea"/>
                          <a:cs typeface="+mn-cs"/>
                        </a:rPr>
                        <a:t>
Wir brauchen dringend mehr Imame, die in Deutschland ausgebildet sind, sagt Mouhanad Khorchide. Sein Vorschlag: Religionslehrer als Teilzeit-Imame.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197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- 2017-08-06 14:11:16</a:t>
                      </a:r>
                      <a:r>
                        <a:rPr kumimoji="0" lang="de-DE" sz="1000" b="0" i="0" u="none" strike="noStrike" kern="1200" cap="none" spc="0" normalizeH="0" baseline="0" noProof="0">
                          <a:ln>
                            <a:noFill/>
                          </a:ln>
                          <a:solidFill>
                            <a:prstClr val="black"/>
                          </a:solidFill>
                          <a:effectLst/>
                          <a:uLnTx/>
                          <a:uFillTx/>
                          <a:latin typeface="+mn-lt"/>
                          <a:ea typeface="+mn-ea"/>
                          <a:cs typeface="+mn-cs"/>
                        </a:rPr>
                        <a:t>
Die Ansage von "Die zwei Cousinen" ist ein Beispiel für ihren typisch  hanseatisch trockenen Humor: heute wäre Evelyn Hamann 75 Jahre alt geworden!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07291058"/>
                  </a:ext>
                </a:extLst>
              </a:tr>
            </a:tbl>
          </a:graphicData>
        </a:graphic>
      </p:graphicFrame>
      <p:sp>
        <p:nvSpPr>
          <p:cNvPr id="4" name="Text Placeholder 3">
            <a:extLst>
              <a:ext uri="{FF2B5EF4-FFF2-40B4-BE49-F238E27FC236}">
                <a16:creationId xmlns:a16="http://schemas.microsoft.com/office/drawing/2014/main" id="{D4E87717-F9D3-4619-97B4-63E8F0A95281}"/>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923980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4F667-5DA5-44AF-A17D-6814A949E351}"/>
              </a:ext>
            </a:extLst>
          </p:cNvPr>
          <p:cNvSpPr>
            <a:spLocks noGrp="1"/>
          </p:cNvSpPr>
          <p:nvPr>
            <p:ph type="title"/>
          </p:nvPr>
        </p:nvSpPr>
        <p:spPr/>
        <p:txBody>
          <a:bodyPr/>
          <a:lstStyle/>
          <a:p>
            <a:r>
              <a:rPr lang="en-US"/>
              <a:t>Eigene Post - Summe Interaktionen - 5 of 5</a:t>
            </a:r>
          </a:p>
        </p:txBody>
      </p:sp>
      <p:graphicFrame>
        <p:nvGraphicFramePr>
          <p:cNvPr id="5" name="Table Placeholder 4">
            <a:extLst>
              <a:ext uri="{FF2B5EF4-FFF2-40B4-BE49-F238E27FC236}">
                <a16:creationId xmlns:a16="http://schemas.microsoft.com/office/drawing/2014/main" id="{DF0BF89E-8750-4F78-871C-D5EDC8028827}"/>
              </a:ext>
            </a:extLst>
          </p:cNvPr>
          <p:cNvGraphicFramePr>
            <a:graphicFrameLocks noGrp="1"/>
          </p:cNvGraphicFramePr>
          <p:nvPr>
            <p:ph type="tbl" sz="quarter" idx="13"/>
            <p:extLst>
              <p:ext uri="{D42A27DB-BD31-4B8C-83A1-F6EECF244321}">
                <p14:modId xmlns:p14="http://schemas.microsoft.com/office/powerpoint/2010/main" val="3605109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6055706"/>
                    </a:ext>
                  </a:extLst>
                </a:gridCol>
                <a:gridCol w="822960">
                  <a:extLst>
                    <a:ext uri="{9D8B030D-6E8A-4147-A177-3AD203B41FA5}">
                      <a16:colId xmlns:a16="http://schemas.microsoft.com/office/drawing/2014/main" val="2000117283"/>
                    </a:ext>
                  </a:extLst>
                </a:gridCol>
                <a:gridCol w="822960">
                  <a:extLst>
                    <a:ext uri="{9D8B030D-6E8A-4147-A177-3AD203B41FA5}">
                      <a16:colId xmlns:a16="http://schemas.microsoft.com/office/drawing/2014/main" val="3525846420"/>
                    </a:ext>
                  </a:extLst>
                </a:gridCol>
                <a:gridCol w="822960">
                  <a:extLst>
                    <a:ext uri="{9D8B030D-6E8A-4147-A177-3AD203B41FA5}">
                      <a16:colId xmlns:a16="http://schemas.microsoft.com/office/drawing/2014/main" val="1555517756"/>
                    </a:ext>
                  </a:extLst>
                </a:gridCol>
                <a:gridCol w="822960">
                  <a:extLst>
                    <a:ext uri="{9D8B030D-6E8A-4147-A177-3AD203B41FA5}">
                      <a16:colId xmlns:a16="http://schemas.microsoft.com/office/drawing/2014/main" val="2035606995"/>
                    </a:ext>
                  </a:extLst>
                </a:gridCol>
                <a:gridCol w="822960">
                  <a:extLst>
                    <a:ext uri="{9D8B030D-6E8A-4147-A177-3AD203B41FA5}">
                      <a16:colId xmlns:a16="http://schemas.microsoft.com/office/drawing/2014/main" val="3303517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75518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- 2016-10-13 10:52:10</a:t>
                      </a:r>
                      <a:r>
                        <a:rPr kumimoji="0" lang="en-US" sz="1000" b="0" i="0" u="none" strike="noStrike" kern="1200" cap="none" spc="0" normalizeH="0" baseline="0" noProof="0">
                          <a:ln>
                            <a:noFill/>
                          </a:ln>
                          <a:solidFill>
                            <a:prstClr val="black"/>
                          </a:solidFill>
                          <a:effectLst/>
                          <a:uLnTx/>
                          <a:uFillTx/>
                          <a:latin typeface="+mn-lt"/>
                          <a:ea typeface="+mn-ea"/>
                          <a:cs typeface="+mn-cs"/>
                        </a:rPr>
                        <a:t>
Träumen Sie sich nochmal zurück in die Sommernacht im Maschpark in Hannover und genießen Sie Verdis "La Traviata" als Open Air Oper in voller Länge: wir senden heute Abend die Aufzeichnung des großen NDR Klassik Open Airs mit Thomas Hampson, Marina Rebeka, FRANCESCO DEMURO und der NDR Radiophilharmonie. Ab 20 Uhr auf NDR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93460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- 2017-07-31 11:51:10</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"Alte Bücher - neu gelesen" nehmen wir alte Schätze in die Hand. Was finden Sie heute noch in ihren "alten" Lieblingsbüchern? Und welche sind das?
► Hier sind unsere: ndr.de/kultur/buch/altebuecherneugelesen108.html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1701773"/>
                  </a:ext>
                </a:extLst>
              </a:tr>
            </a:tbl>
          </a:graphicData>
        </a:graphic>
      </p:graphicFrame>
      <p:sp>
        <p:nvSpPr>
          <p:cNvPr id="4" name="Text Placeholder 3">
            <a:extLst>
              <a:ext uri="{FF2B5EF4-FFF2-40B4-BE49-F238E27FC236}">
                <a16:creationId xmlns:a16="http://schemas.microsoft.com/office/drawing/2014/main" id="{EA9047AB-CF49-484A-9419-1595C1A4CC9E}"/>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763697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2145</Words>
  <Application>Microsoft Office PowerPoint</Application>
  <PresentationFormat>On-screen Show (4:3)</PresentationFormat>
  <Paragraphs>1197</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 - 1 of 2</vt:lpstr>
      <vt:lpstr>Eigene Posts - Kommentare - Export - 2 of 2</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3</vt:lpstr>
      <vt:lpstr>Eigene Posts - I-Rate Aktive Nutzer-Flop - Export - 2 of 3</vt:lpstr>
      <vt:lpstr>Eigene Posts - I-Rate Aktive Nutzer-Flop - Export - 3 of 3</vt:lpstr>
      <vt:lpstr>PowerPoint Presentation</vt:lpstr>
      <vt:lpstr>PowerPoint Presentation</vt:lpstr>
      <vt:lpstr>FB - Videos - Crossposts - Export - 1 of 7</vt:lpstr>
      <vt:lpstr>FB - Videos - Crossposts - Export - 2 of 7</vt:lpstr>
      <vt:lpstr>FB - Videos - Crossposts - Export - 3 of 7</vt:lpstr>
      <vt:lpstr>FB - Videos - Crossposts - Export - 4 of 7</vt:lpstr>
      <vt:lpstr>FB - Videos - Crossposts - Export - 5 of 7</vt:lpstr>
      <vt:lpstr>FB - Videos - Crossposts - Export - 6 of 7</vt:lpstr>
      <vt:lpstr>FB - Videos - Crossposts - Export - 7 of 7</vt:lpstr>
      <vt:lpstr>Eigene Post - Summe Interaktionen - 1 of 5</vt:lpstr>
      <vt:lpstr>Eigene Post - Summe Interaktionen - 2 of 5</vt:lpstr>
      <vt:lpstr>Eigene Post - Summe Interaktionen - 3 of 5</vt:lpstr>
      <vt:lpstr>Eigene Post - Summe Interaktionen - 4 of 5</vt:lpstr>
      <vt:lpstr>Eigene Post - Summe Interaktionen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2017-09-04T10:06:15Z</dcterms:created>
  <dcterms:modified xsi:type="dcterms:W3CDTF">2017-09-04T10:07:58Z</dcterms:modified>
</cp:coreProperties>
</file>