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50">
                  <c:v>216</c:v>
                </c:pt>
                <c:pt idx="51">
                  <c:v>217</c:v>
                </c:pt>
                <c:pt idx="52">
                  <c:v>220</c:v>
                </c:pt>
                <c:pt idx="53">
                  <c:v>224</c:v>
                </c:pt>
                <c:pt idx="54">
                  <c:v>795</c:v>
                </c:pt>
                <c:pt idx="55">
                  <c:v>975</c:v>
                </c:pt>
                <c:pt idx="56">
                  <c:v>1033</c:v>
                </c:pt>
                <c:pt idx="57">
                  <c:v>1047</c:v>
                </c:pt>
                <c:pt idx="58">
                  <c:v>1056</c:v>
                </c:pt>
                <c:pt idx="60">
                  <c:v>1103</c:v>
                </c:pt>
                <c:pt idx="61">
                  <c:v>1163</c:v>
                </c:pt>
                <c:pt idx="62">
                  <c:v>1204</c:v>
                </c:pt>
                <c:pt idx="63">
                  <c:v>1223</c:v>
                </c:pt>
                <c:pt idx="64">
                  <c:v>1234</c:v>
                </c:pt>
                <c:pt idx="65">
                  <c:v>1244</c:v>
                </c:pt>
                <c:pt idx="66">
                  <c:v>1265</c:v>
                </c:pt>
                <c:pt idx="67">
                  <c:v>1302</c:v>
                </c:pt>
                <c:pt idx="68">
                  <c:v>1331</c:v>
                </c:pt>
                <c:pt idx="69">
                  <c:v>1356</c:v>
                </c:pt>
                <c:pt idx="70">
                  <c:v>1368</c:v>
                </c:pt>
                <c:pt idx="71">
                  <c:v>1374</c:v>
                </c:pt>
                <c:pt idx="72">
                  <c:v>1386</c:v>
                </c:pt>
                <c:pt idx="73">
                  <c:v>1394</c:v>
                </c:pt>
                <c:pt idx="74">
                  <c:v>1413</c:v>
                </c:pt>
                <c:pt idx="75">
                  <c:v>1488</c:v>
                </c:pt>
                <c:pt idx="76">
                  <c:v>1536</c:v>
                </c:pt>
                <c:pt idx="77">
                  <c:v>1542</c:v>
                </c:pt>
                <c:pt idx="78">
                  <c:v>1546</c:v>
                </c:pt>
                <c:pt idx="79">
                  <c:v>1547</c:v>
                </c:pt>
                <c:pt idx="80">
                  <c:v>1549</c:v>
                </c:pt>
                <c:pt idx="81">
                  <c:v>1576</c:v>
                </c:pt>
                <c:pt idx="82">
                  <c:v>1612</c:v>
                </c:pt>
                <c:pt idx="83">
                  <c:v>1627</c:v>
                </c:pt>
                <c:pt idx="84">
                  <c:v>1631</c:v>
                </c:pt>
                <c:pt idx="85">
                  <c:v>1641</c:v>
                </c:pt>
                <c:pt idx="86">
                  <c:v>1642</c:v>
                </c:pt>
                <c:pt idx="87">
                  <c:v>1643</c:v>
                </c:pt>
                <c:pt idx="88">
                  <c:v>1643</c:v>
                </c:pt>
                <c:pt idx="89">
                  <c:v>1660</c:v>
                </c:pt>
                <c:pt idx="90">
                  <c:v>1675</c:v>
                </c:pt>
                <c:pt idx="91">
                  <c:v>1679</c:v>
                </c:pt>
                <c:pt idx="92">
                  <c:v>1681</c:v>
                </c:pt>
                <c:pt idx="93">
                  <c:v>1681</c:v>
                </c:pt>
                <c:pt idx="94">
                  <c:v>1684</c:v>
                </c:pt>
                <c:pt idx="95">
                  <c:v>1695</c:v>
                </c:pt>
                <c:pt idx="96">
                  <c:v>1718</c:v>
                </c:pt>
                <c:pt idx="97">
                  <c:v>1737</c:v>
                </c:pt>
                <c:pt idx="98">
                  <c:v>1753</c:v>
                </c:pt>
                <c:pt idx="99">
                  <c:v>1758</c:v>
                </c:pt>
                <c:pt idx="100">
                  <c:v>1761</c:v>
                </c:pt>
                <c:pt idx="101">
                  <c:v>1762</c:v>
                </c:pt>
                <c:pt idx="102">
                  <c:v>1782</c:v>
                </c:pt>
                <c:pt idx="103">
                  <c:v>1801</c:v>
                </c:pt>
                <c:pt idx="104">
                  <c:v>1831</c:v>
                </c:pt>
                <c:pt idx="105">
                  <c:v>1848</c:v>
                </c:pt>
                <c:pt idx="106">
                  <c:v>1851</c:v>
                </c:pt>
                <c:pt idx="107">
                  <c:v>1854</c:v>
                </c:pt>
                <c:pt idx="108">
                  <c:v>1860</c:v>
                </c:pt>
                <c:pt idx="109">
                  <c:v>1875</c:v>
                </c:pt>
                <c:pt idx="110">
                  <c:v>1900</c:v>
                </c:pt>
                <c:pt idx="111">
                  <c:v>1918</c:v>
                </c:pt>
                <c:pt idx="112">
                  <c:v>1921</c:v>
                </c:pt>
                <c:pt idx="113">
                  <c:v>1924</c:v>
                </c:pt>
                <c:pt idx="114">
                  <c:v>1933</c:v>
                </c:pt>
                <c:pt idx="115">
                  <c:v>1940</c:v>
                </c:pt>
                <c:pt idx="116">
                  <c:v>1945</c:v>
                </c:pt>
                <c:pt idx="117">
                  <c:v>1949</c:v>
                </c:pt>
                <c:pt idx="118">
                  <c:v>1950</c:v>
                </c:pt>
                <c:pt idx="120">
                  <c:v>1957</c:v>
                </c:pt>
                <c:pt idx="121">
                  <c:v>1959</c:v>
                </c:pt>
                <c:pt idx="122">
                  <c:v>1965</c:v>
                </c:pt>
                <c:pt idx="123">
                  <c:v>1970</c:v>
                </c:pt>
                <c:pt idx="124">
                  <c:v>1981</c:v>
                </c:pt>
                <c:pt idx="125">
                  <c:v>2012</c:v>
                </c:pt>
                <c:pt idx="126">
                  <c:v>2071</c:v>
                </c:pt>
                <c:pt idx="127">
                  <c:v>2104</c:v>
                </c:pt>
                <c:pt idx="128">
                  <c:v>2118</c:v>
                </c:pt>
                <c:pt idx="129">
                  <c:v>2135</c:v>
                </c:pt>
                <c:pt idx="130">
                  <c:v>2207</c:v>
                </c:pt>
                <c:pt idx="131">
                  <c:v>2369</c:v>
                </c:pt>
                <c:pt idx="132">
                  <c:v>2429</c:v>
                </c:pt>
                <c:pt idx="133">
                  <c:v>2446</c:v>
                </c:pt>
                <c:pt idx="134">
                  <c:v>2468</c:v>
                </c:pt>
                <c:pt idx="135">
                  <c:v>2477</c:v>
                </c:pt>
                <c:pt idx="136">
                  <c:v>2483</c:v>
                </c:pt>
                <c:pt idx="137">
                  <c:v>2560</c:v>
                </c:pt>
                <c:pt idx="138">
                  <c:v>2613</c:v>
                </c:pt>
                <c:pt idx="139">
                  <c:v>2744</c:v>
                </c:pt>
                <c:pt idx="140">
                  <c:v>2825</c:v>
                </c:pt>
                <c:pt idx="141">
                  <c:v>2887</c:v>
                </c:pt>
                <c:pt idx="142">
                  <c:v>2948</c:v>
                </c:pt>
                <c:pt idx="143">
                  <c:v>3012</c:v>
                </c:pt>
                <c:pt idx="144">
                  <c:v>3105</c:v>
                </c:pt>
                <c:pt idx="145">
                  <c:v>3165</c:v>
                </c:pt>
                <c:pt idx="146">
                  <c:v>3202</c:v>
                </c:pt>
                <c:pt idx="147">
                  <c:v>3265</c:v>
                </c:pt>
                <c:pt idx="148">
                  <c:v>3291</c:v>
                </c:pt>
                <c:pt idx="149">
                  <c:v>3319</c:v>
                </c:pt>
                <c:pt idx="150">
                  <c:v>3448</c:v>
                </c:pt>
                <c:pt idx="151">
                  <c:v>3572</c:v>
                </c:pt>
                <c:pt idx="152">
                  <c:v>3618</c:v>
                </c:pt>
                <c:pt idx="153">
                  <c:v>3628</c:v>
                </c:pt>
                <c:pt idx="154">
                  <c:v>3645</c:v>
                </c:pt>
                <c:pt idx="155">
                  <c:v>3674</c:v>
                </c:pt>
                <c:pt idx="156">
                  <c:v>3715</c:v>
                </c:pt>
                <c:pt idx="157">
                  <c:v>3762</c:v>
                </c:pt>
                <c:pt idx="158">
                  <c:v>3892</c:v>
                </c:pt>
                <c:pt idx="159">
                  <c:v>4035</c:v>
                </c:pt>
                <c:pt idx="160">
                  <c:v>4068</c:v>
                </c:pt>
                <c:pt idx="161">
                  <c:v>4089</c:v>
                </c:pt>
                <c:pt idx="162">
                  <c:v>4112</c:v>
                </c:pt>
                <c:pt idx="163">
                  <c:v>4136</c:v>
                </c:pt>
                <c:pt idx="164">
                  <c:v>4154</c:v>
                </c:pt>
                <c:pt idx="165">
                  <c:v>4282</c:v>
                </c:pt>
                <c:pt idx="166">
                  <c:v>4336</c:v>
                </c:pt>
                <c:pt idx="167">
                  <c:v>4377</c:v>
                </c:pt>
                <c:pt idx="168">
                  <c:v>4391</c:v>
                </c:pt>
                <c:pt idx="169">
                  <c:v>4424</c:v>
                </c:pt>
                <c:pt idx="170">
                  <c:v>4446</c:v>
                </c:pt>
                <c:pt idx="171">
                  <c:v>4463</c:v>
                </c:pt>
                <c:pt idx="172">
                  <c:v>4727</c:v>
                </c:pt>
                <c:pt idx="173">
                  <c:v>4922</c:v>
                </c:pt>
                <c:pt idx="174">
                  <c:v>5021</c:v>
                </c:pt>
                <c:pt idx="175">
                  <c:v>5106</c:v>
                </c:pt>
                <c:pt idx="176">
                  <c:v>5211</c:v>
                </c:pt>
                <c:pt idx="177">
                  <c:v>5327</c:v>
                </c:pt>
                <c:pt idx="178">
                  <c:v>5521</c:v>
                </c:pt>
                <c:pt idx="180">
                  <c:v>5738</c:v>
                </c:pt>
                <c:pt idx="181">
                  <c:v>5812</c:v>
                </c:pt>
                <c:pt idx="182">
                  <c:v>5965</c:v>
                </c:pt>
                <c:pt idx="183">
                  <c:v>6277</c:v>
                </c:pt>
                <c:pt idx="184">
                  <c:v>6460</c:v>
                </c:pt>
                <c:pt idx="185">
                  <c:v>6596</c:v>
                </c:pt>
                <c:pt idx="186">
                  <c:v>6751</c:v>
                </c:pt>
                <c:pt idx="187">
                  <c:v>6893</c:v>
                </c:pt>
                <c:pt idx="188">
                  <c:v>6961</c:v>
                </c:pt>
                <c:pt idx="189">
                  <c:v>7008</c:v>
                </c:pt>
                <c:pt idx="190">
                  <c:v>7066</c:v>
                </c:pt>
                <c:pt idx="191">
                  <c:v>7110</c:v>
                </c:pt>
                <c:pt idx="192">
                  <c:v>7153</c:v>
                </c:pt>
                <c:pt idx="193">
                  <c:v>7180</c:v>
                </c:pt>
                <c:pt idx="194">
                  <c:v>7237</c:v>
                </c:pt>
                <c:pt idx="195">
                  <c:v>7270</c:v>
                </c:pt>
                <c:pt idx="196">
                  <c:v>7282</c:v>
                </c:pt>
                <c:pt idx="197">
                  <c:v>7296</c:v>
                </c:pt>
                <c:pt idx="198">
                  <c:v>7306</c:v>
                </c:pt>
                <c:pt idx="199">
                  <c:v>7312</c:v>
                </c:pt>
                <c:pt idx="200">
                  <c:v>7333</c:v>
                </c:pt>
                <c:pt idx="201">
                  <c:v>7371</c:v>
                </c:pt>
                <c:pt idx="202">
                  <c:v>7398</c:v>
                </c:pt>
                <c:pt idx="203">
                  <c:v>7419</c:v>
                </c:pt>
                <c:pt idx="204">
                  <c:v>7436</c:v>
                </c:pt>
                <c:pt idx="205">
                  <c:v>7444</c:v>
                </c:pt>
                <c:pt idx="206">
                  <c:v>7452</c:v>
                </c:pt>
                <c:pt idx="207">
                  <c:v>7467</c:v>
                </c:pt>
                <c:pt idx="208">
                  <c:v>7681</c:v>
                </c:pt>
                <c:pt idx="209">
                  <c:v>7749</c:v>
                </c:pt>
                <c:pt idx="210">
                  <c:v>7780</c:v>
                </c:pt>
                <c:pt idx="211">
                  <c:v>7815</c:v>
                </c:pt>
                <c:pt idx="212">
                  <c:v>7941</c:v>
                </c:pt>
                <c:pt idx="213">
                  <c:v>8265</c:v>
                </c:pt>
                <c:pt idx="214">
                  <c:v>8379</c:v>
                </c:pt>
                <c:pt idx="215">
                  <c:v>8492</c:v>
                </c:pt>
                <c:pt idx="216">
                  <c:v>8567</c:v>
                </c:pt>
                <c:pt idx="217">
                  <c:v>8603</c:v>
                </c:pt>
                <c:pt idx="218">
                  <c:v>8633</c:v>
                </c:pt>
                <c:pt idx="219">
                  <c:v>8661</c:v>
                </c:pt>
                <c:pt idx="220">
                  <c:v>8682</c:v>
                </c:pt>
                <c:pt idx="221">
                  <c:v>8711</c:v>
                </c:pt>
                <c:pt idx="222">
                  <c:v>8770</c:v>
                </c:pt>
                <c:pt idx="223">
                  <c:v>8804</c:v>
                </c:pt>
                <c:pt idx="224">
                  <c:v>8820</c:v>
                </c:pt>
                <c:pt idx="225">
                  <c:v>8883</c:v>
                </c:pt>
                <c:pt idx="226">
                  <c:v>8910</c:v>
                </c:pt>
                <c:pt idx="227">
                  <c:v>8938</c:v>
                </c:pt>
                <c:pt idx="228">
                  <c:v>9010</c:v>
                </c:pt>
                <c:pt idx="229">
                  <c:v>9109</c:v>
                </c:pt>
                <c:pt idx="230">
                  <c:v>9146</c:v>
                </c:pt>
                <c:pt idx="231">
                  <c:v>9231</c:v>
                </c:pt>
                <c:pt idx="232">
                  <c:v>9265</c:v>
                </c:pt>
                <c:pt idx="233">
                  <c:v>9314</c:v>
                </c:pt>
                <c:pt idx="234">
                  <c:v>9337</c:v>
                </c:pt>
                <c:pt idx="235">
                  <c:v>9589</c:v>
                </c:pt>
                <c:pt idx="236">
                  <c:v>9678</c:v>
                </c:pt>
                <c:pt idx="237">
                  <c:v>9720</c:v>
                </c:pt>
                <c:pt idx="238">
                  <c:v>9757</c:v>
                </c:pt>
                <c:pt idx="240">
                  <c:v>9898</c:v>
                </c:pt>
                <c:pt idx="241">
                  <c:v>9962</c:v>
                </c:pt>
                <c:pt idx="242">
                  <c:v>10056</c:v>
                </c:pt>
                <c:pt idx="243">
                  <c:v>10151</c:v>
                </c:pt>
                <c:pt idx="244">
                  <c:v>10207</c:v>
                </c:pt>
                <c:pt idx="245">
                  <c:v>10302</c:v>
                </c:pt>
                <c:pt idx="246">
                  <c:v>10370</c:v>
                </c:pt>
                <c:pt idx="247">
                  <c:v>10428</c:v>
                </c:pt>
                <c:pt idx="248">
                  <c:v>10489</c:v>
                </c:pt>
                <c:pt idx="249">
                  <c:v>10531</c:v>
                </c:pt>
                <c:pt idx="250">
                  <c:v>10591</c:v>
                </c:pt>
                <c:pt idx="251">
                  <c:v>10645</c:v>
                </c:pt>
                <c:pt idx="252">
                  <c:v>10692</c:v>
                </c:pt>
                <c:pt idx="253">
                  <c:v>10714</c:v>
                </c:pt>
                <c:pt idx="254">
                  <c:v>10736</c:v>
                </c:pt>
                <c:pt idx="255">
                  <c:v>10756</c:v>
                </c:pt>
                <c:pt idx="256">
                  <c:v>10787</c:v>
                </c:pt>
                <c:pt idx="257">
                  <c:v>10855</c:v>
                </c:pt>
                <c:pt idx="258">
                  <c:v>10881</c:v>
                </c:pt>
                <c:pt idx="259">
                  <c:v>10898</c:v>
                </c:pt>
                <c:pt idx="260">
                  <c:v>10928</c:v>
                </c:pt>
                <c:pt idx="261">
                  <c:v>11019</c:v>
                </c:pt>
                <c:pt idx="262">
                  <c:v>11074</c:v>
                </c:pt>
                <c:pt idx="263">
                  <c:v>11100</c:v>
                </c:pt>
                <c:pt idx="264">
                  <c:v>11153</c:v>
                </c:pt>
                <c:pt idx="265">
                  <c:v>11179</c:v>
                </c:pt>
                <c:pt idx="266">
                  <c:v>11198</c:v>
                </c:pt>
                <c:pt idx="267">
                  <c:v>11263</c:v>
                </c:pt>
                <c:pt idx="268">
                  <c:v>11277</c:v>
                </c:pt>
                <c:pt idx="269">
                  <c:v>11300</c:v>
                </c:pt>
                <c:pt idx="270">
                  <c:v>11317</c:v>
                </c:pt>
                <c:pt idx="271">
                  <c:v>11359</c:v>
                </c:pt>
                <c:pt idx="272">
                  <c:v>11381</c:v>
                </c:pt>
                <c:pt idx="273">
                  <c:v>11403</c:v>
                </c:pt>
                <c:pt idx="274">
                  <c:v>11427</c:v>
                </c:pt>
                <c:pt idx="275">
                  <c:v>11441</c:v>
                </c:pt>
                <c:pt idx="276">
                  <c:v>11474</c:v>
                </c:pt>
                <c:pt idx="277">
                  <c:v>11606</c:v>
                </c:pt>
                <c:pt idx="278">
                  <c:v>11668</c:v>
                </c:pt>
                <c:pt idx="279">
                  <c:v>11714</c:v>
                </c:pt>
                <c:pt idx="280">
                  <c:v>11752</c:v>
                </c:pt>
                <c:pt idx="281">
                  <c:v>11793</c:v>
                </c:pt>
                <c:pt idx="282">
                  <c:v>11833</c:v>
                </c:pt>
                <c:pt idx="283">
                  <c:v>11867</c:v>
                </c:pt>
                <c:pt idx="284">
                  <c:v>11906</c:v>
                </c:pt>
                <c:pt idx="285">
                  <c:v>12366</c:v>
                </c:pt>
                <c:pt idx="286">
                  <c:v>12442</c:v>
                </c:pt>
                <c:pt idx="287">
                  <c:v>12496</c:v>
                </c:pt>
                <c:pt idx="288">
                  <c:v>12517</c:v>
                </c:pt>
                <c:pt idx="289">
                  <c:v>12537</c:v>
                </c:pt>
                <c:pt idx="290">
                  <c:v>12561</c:v>
                </c:pt>
                <c:pt idx="291">
                  <c:v>12591</c:v>
                </c:pt>
                <c:pt idx="292">
                  <c:v>13160</c:v>
                </c:pt>
                <c:pt idx="293">
                  <c:v>13279</c:v>
                </c:pt>
                <c:pt idx="294">
                  <c:v>13384</c:v>
                </c:pt>
                <c:pt idx="295">
                  <c:v>13430</c:v>
                </c:pt>
                <c:pt idx="296">
                  <c:v>13455</c:v>
                </c:pt>
                <c:pt idx="297">
                  <c:v>13498</c:v>
                </c:pt>
                <c:pt idx="298">
                  <c:v>13551</c:v>
                </c:pt>
                <c:pt idx="300">
                  <c:v>13738</c:v>
                </c:pt>
                <c:pt idx="301">
                  <c:v>13762</c:v>
                </c:pt>
                <c:pt idx="302">
                  <c:v>13790</c:v>
                </c:pt>
                <c:pt idx="303">
                  <c:v>13815</c:v>
                </c:pt>
                <c:pt idx="304">
                  <c:v>13838</c:v>
                </c:pt>
                <c:pt idx="305">
                  <c:v>13900</c:v>
                </c:pt>
                <c:pt idx="306">
                  <c:v>13960</c:v>
                </c:pt>
                <c:pt idx="307">
                  <c:v>14015</c:v>
                </c:pt>
                <c:pt idx="308">
                  <c:v>14054</c:v>
                </c:pt>
                <c:pt idx="309">
                  <c:v>14091</c:v>
                </c:pt>
                <c:pt idx="310">
                  <c:v>14121</c:v>
                </c:pt>
                <c:pt idx="311">
                  <c:v>14144</c:v>
                </c:pt>
                <c:pt idx="312">
                  <c:v>14185</c:v>
                </c:pt>
                <c:pt idx="313">
                  <c:v>14215</c:v>
                </c:pt>
                <c:pt idx="314">
                  <c:v>14259</c:v>
                </c:pt>
                <c:pt idx="315">
                  <c:v>14281</c:v>
                </c:pt>
                <c:pt idx="316">
                  <c:v>14322</c:v>
                </c:pt>
                <c:pt idx="317">
                  <c:v>14344</c:v>
                </c:pt>
                <c:pt idx="318">
                  <c:v>14424</c:v>
                </c:pt>
                <c:pt idx="319">
                  <c:v>14571</c:v>
                </c:pt>
                <c:pt idx="320">
                  <c:v>14632</c:v>
                </c:pt>
                <c:pt idx="321">
                  <c:v>14650</c:v>
                </c:pt>
                <c:pt idx="322">
                  <c:v>14674</c:v>
                </c:pt>
                <c:pt idx="323">
                  <c:v>14722</c:v>
                </c:pt>
                <c:pt idx="324">
                  <c:v>14749</c:v>
                </c:pt>
                <c:pt idx="325">
                  <c:v>14779</c:v>
                </c:pt>
                <c:pt idx="326">
                  <c:v>14892</c:v>
                </c:pt>
                <c:pt idx="327">
                  <c:v>14939</c:v>
                </c:pt>
                <c:pt idx="328">
                  <c:v>14955</c:v>
                </c:pt>
                <c:pt idx="329">
                  <c:v>14979</c:v>
                </c:pt>
                <c:pt idx="330">
                  <c:v>14985</c:v>
                </c:pt>
                <c:pt idx="331">
                  <c:v>15015</c:v>
                </c:pt>
                <c:pt idx="332">
                  <c:v>15064</c:v>
                </c:pt>
                <c:pt idx="333">
                  <c:v>15102</c:v>
                </c:pt>
                <c:pt idx="334">
                  <c:v>15139</c:v>
                </c:pt>
                <c:pt idx="335">
                  <c:v>15182</c:v>
                </c:pt>
                <c:pt idx="336">
                  <c:v>15199</c:v>
                </c:pt>
                <c:pt idx="337">
                  <c:v>15210</c:v>
                </c:pt>
                <c:pt idx="338">
                  <c:v>15259</c:v>
                </c:pt>
                <c:pt idx="339">
                  <c:v>15290</c:v>
                </c:pt>
                <c:pt idx="340">
                  <c:v>15331</c:v>
                </c:pt>
                <c:pt idx="341">
                  <c:v>15381</c:v>
                </c:pt>
                <c:pt idx="342">
                  <c:v>15417</c:v>
                </c:pt>
                <c:pt idx="343">
                  <c:v>15455</c:v>
                </c:pt>
                <c:pt idx="344">
                  <c:v>15480</c:v>
                </c:pt>
                <c:pt idx="345">
                  <c:v>15487</c:v>
                </c:pt>
                <c:pt idx="346">
                  <c:v>15503</c:v>
                </c:pt>
                <c:pt idx="347">
                  <c:v>15516</c:v>
                </c:pt>
                <c:pt idx="348">
                  <c:v>15550</c:v>
                </c:pt>
                <c:pt idx="349">
                  <c:v>15573</c:v>
                </c:pt>
                <c:pt idx="350">
                  <c:v>15622</c:v>
                </c:pt>
                <c:pt idx="351">
                  <c:v>15665</c:v>
                </c:pt>
                <c:pt idx="352">
                  <c:v>15673</c:v>
                </c:pt>
                <c:pt idx="353">
                  <c:v>15693</c:v>
                </c:pt>
                <c:pt idx="354">
                  <c:v>15695</c:v>
                </c:pt>
                <c:pt idx="355">
                  <c:v>15748</c:v>
                </c:pt>
                <c:pt idx="356">
                  <c:v>15767</c:v>
                </c:pt>
                <c:pt idx="357">
                  <c:v>15779</c:v>
                </c:pt>
                <c:pt idx="358">
                  <c:v>15803</c:v>
                </c:pt>
                <c:pt idx="359">
                  <c:v>15813</c:v>
                </c:pt>
                <c:pt idx="360">
                  <c:v>15841</c:v>
                </c:pt>
                <c:pt idx="361">
                  <c:v>15867</c:v>
                </c:pt>
                <c:pt idx="362">
                  <c:v>15900</c:v>
                </c:pt>
                <c:pt idx="363">
                  <c:v>15926</c:v>
                </c:pt>
                <c:pt idx="364">
                  <c:v>15943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CC-4155-AAD1-4EF3CF7D4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09816"/>
        <c:axId val="276808832"/>
      </c:lineChart>
      <c:catAx>
        <c:axId val="27680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08832"/>
        <c:crosses val="autoZero"/>
        <c:auto val="1"/>
        <c:lblAlgn val="ctr"/>
        <c:lblOffset val="100"/>
        <c:noMultiLvlLbl val="0"/>
      </c:catAx>
      <c:valAx>
        <c:axId val="27680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0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2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5711</c:v>
                </c:pt>
                <c:pt idx="49">
                  <c:v>2392</c:v>
                </c:pt>
                <c:pt idx="50">
                  <c:v>858</c:v>
                </c:pt>
                <c:pt idx="51">
                  <c:v>681</c:v>
                </c:pt>
                <c:pt idx="52">
                  <c:v>393</c:v>
                </c:pt>
                <c:pt idx="53">
                  <c:v>262</c:v>
                </c:pt>
                <c:pt idx="54">
                  <c:v>2652</c:v>
                </c:pt>
                <c:pt idx="55">
                  <c:v>2580</c:v>
                </c:pt>
                <c:pt idx="56">
                  <c:v>10602</c:v>
                </c:pt>
                <c:pt idx="57">
                  <c:v>4382</c:v>
                </c:pt>
                <c:pt idx="58">
                  <c:v>1284</c:v>
                </c:pt>
                <c:pt idx="60">
                  <c:v>4616</c:v>
                </c:pt>
                <c:pt idx="61">
                  <c:v>19435</c:v>
                </c:pt>
                <c:pt idx="62">
                  <c:v>4061</c:v>
                </c:pt>
                <c:pt idx="63">
                  <c:v>1933</c:v>
                </c:pt>
                <c:pt idx="64">
                  <c:v>4324</c:v>
                </c:pt>
                <c:pt idx="65">
                  <c:v>8930</c:v>
                </c:pt>
                <c:pt idx="66">
                  <c:v>15174</c:v>
                </c:pt>
                <c:pt idx="67">
                  <c:v>16746</c:v>
                </c:pt>
                <c:pt idx="68">
                  <c:v>19647</c:v>
                </c:pt>
                <c:pt idx="69">
                  <c:v>12632</c:v>
                </c:pt>
                <c:pt idx="70">
                  <c:v>8937</c:v>
                </c:pt>
                <c:pt idx="71">
                  <c:v>6612</c:v>
                </c:pt>
                <c:pt idx="72">
                  <c:v>14444</c:v>
                </c:pt>
                <c:pt idx="73">
                  <c:v>11033</c:v>
                </c:pt>
                <c:pt idx="74">
                  <c:v>4541</c:v>
                </c:pt>
                <c:pt idx="75">
                  <c:v>23173</c:v>
                </c:pt>
                <c:pt idx="76">
                  <c:v>28144</c:v>
                </c:pt>
                <c:pt idx="77">
                  <c:v>4349</c:v>
                </c:pt>
                <c:pt idx="78">
                  <c:v>1503</c:v>
                </c:pt>
                <c:pt idx="79">
                  <c:v>1749</c:v>
                </c:pt>
                <c:pt idx="80">
                  <c:v>2392</c:v>
                </c:pt>
                <c:pt idx="81">
                  <c:v>2441</c:v>
                </c:pt>
                <c:pt idx="82">
                  <c:v>9206</c:v>
                </c:pt>
                <c:pt idx="83">
                  <c:v>5527</c:v>
                </c:pt>
                <c:pt idx="84">
                  <c:v>2693</c:v>
                </c:pt>
                <c:pt idx="85">
                  <c:v>10408</c:v>
                </c:pt>
                <c:pt idx="86">
                  <c:v>5720</c:v>
                </c:pt>
                <c:pt idx="87">
                  <c:v>1920</c:v>
                </c:pt>
                <c:pt idx="88">
                  <c:v>2074</c:v>
                </c:pt>
                <c:pt idx="89">
                  <c:v>1928</c:v>
                </c:pt>
                <c:pt idx="90">
                  <c:v>3108</c:v>
                </c:pt>
                <c:pt idx="91">
                  <c:v>4082</c:v>
                </c:pt>
                <c:pt idx="92">
                  <c:v>3847</c:v>
                </c:pt>
                <c:pt idx="93">
                  <c:v>3941</c:v>
                </c:pt>
                <c:pt idx="94">
                  <c:v>5177</c:v>
                </c:pt>
                <c:pt idx="95">
                  <c:v>3407</c:v>
                </c:pt>
                <c:pt idx="96">
                  <c:v>9539</c:v>
                </c:pt>
                <c:pt idx="97">
                  <c:v>19996</c:v>
                </c:pt>
                <c:pt idx="98">
                  <c:v>9203</c:v>
                </c:pt>
                <c:pt idx="99">
                  <c:v>7035</c:v>
                </c:pt>
                <c:pt idx="100">
                  <c:v>3847</c:v>
                </c:pt>
                <c:pt idx="101">
                  <c:v>3058</c:v>
                </c:pt>
                <c:pt idx="102">
                  <c:v>5960</c:v>
                </c:pt>
                <c:pt idx="103">
                  <c:v>16651</c:v>
                </c:pt>
                <c:pt idx="104">
                  <c:v>42063</c:v>
                </c:pt>
                <c:pt idx="105">
                  <c:v>16033</c:v>
                </c:pt>
                <c:pt idx="106">
                  <c:v>7557</c:v>
                </c:pt>
                <c:pt idx="107">
                  <c:v>5765</c:v>
                </c:pt>
                <c:pt idx="108">
                  <c:v>6001</c:v>
                </c:pt>
                <c:pt idx="109">
                  <c:v>7257</c:v>
                </c:pt>
                <c:pt idx="110">
                  <c:v>17542</c:v>
                </c:pt>
                <c:pt idx="111">
                  <c:v>13285</c:v>
                </c:pt>
                <c:pt idx="112">
                  <c:v>4859</c:v>
                </c:pt>
                <c:pt idx="113">
                  <c:v>4635</c:v>
                </c:pt>
                <c:pt idx="114">
                  <c:v>18253</c:v>
                </c:pt>
                <c:pt idx="115">
                  <c:v>25983</c:v>
                </c:pt>
                <c:pt idx="116">
                  <c:v>9988</c:v>
                </c:pt>
                <c:pt idx="117">
                  <c:v>6213</c:v>
                </c:pt>
                <c:pt idx="118">
                  <c:v>4816</c:v>
                </c:pt>
                <c:pt idx="120">
                  <c:v>9251</c:v>
                </c:pt>
                <c:pt idx="121">
                  <c:v>6848</c:v>
                </c:pt>
                <c:pt idx="122">
                  <c:v>6866</c:v>
                </c:pt>
                <c:pt idx="123">
                  <c:v>9371</c:v>
                </c:pt>
                <c:pt idx="124">
                  <c:v>15632</c:v>
                </c:pt>
                <c:pt idx="125">
                  <c:v>37715</c:v>
                </c:pt>
                <c:pt idx="126">
                  <c:v>43865</c:v>
                </c:pt>
                <c:pt idx="127">
                  <c:v>32437</c:v>
                </c:pt>
                <c:pt idx="128">
                  <c:v>16729</c:v>
                </c:pt>
                <c:pt idx="129">
                  <c:v>17666</c:v>
                </c:pt>
                <c:pt idx="130">
                  <c:v>11728</c:v>
                </c:pt>
                <c:pt idx="131">
                  <c:v>12176</c:v>
                </c:pt>
                <c:pt idx="132">
                  <c:v>7836</c:v>
                </c:pt>
                <c:pt idx="133">
                  <c:v>8627</c:v>
                </c:pt>
                <c:pt idx="134">
                  <c:v>13674</c:v>
                </c:pt>
                <c:pt idx="135">
                  <c:v>7046</c:v>
                </c:pt>
                <c:pt idx="136">
                  <c:v>6588</c:v>
                </c:pt>
                <c:pt idx="137">
                  <c:v>42642</c:v>
                </c:pt>
                <c:pt idx="138">
                  <c:v>26774</c:v>
                </c:pt>
                <c:pt idx="139">
                  <c:v>85303</c:v>
                </c:pt>
                <c:pt idx="140">
                  <c:v>105837</c:v>
                </c:pt>
                <c:pt idx="141">
                  <c:v>82515</c:v>
                </c:pt>
                <c:pt idx="142">
                  <c:v>69757</c:v>
                </c:pt>
                <c:pt idx="143">
                  <c:v>70758</c:v>
                </c:pt>
                <c:pt idx="144">
                  <c:v>48535</c:v>
                </c:pt>
                <c:pt idx="145">
                  <c:v>46179</c:v>
                </c:pt>
                <c:pt idx="146">
                  <c:v>38112</c:v>
                </c:pt>
                <c:pt idx="147">
                  <c:v>65269</c:v>
                </c:pt>
                <c:pt idx="148">
                  <c:v>42473</c:v>
                </c:pt>
                <c:pt idx="149">
                  <c:v>29365</c:v>
                </c:pt>
                <c:pt idx="150">
                  <c:v>74362</c:v>
                </c:pt>
                <c:pt idx="151">
                  <c:v>58727</c:v>
                </c:pt>
                <c:pt idx="152">
                  <c:v>20739</c:v>
                </c:pt>
                <c:pt idx="153">
                  <c:v>9569</c:v>
                </c:pt>
                <c:pt idx="154">
                  <c:v>14199</c:v>
                </c:pt>
                <c:pt idx="155">
                  <c:v>29068</c:v>
                </c:pt>
                <c:pt idx="156">
                  <c:v>33523</c:v>
                </c:pt>
                <c:pt idx="157">
                  <c:v>38775</c:v>
                </c:pt>
                <c:pt idx="158">
                  <c:v>93220</c:v>
                </c:pt>
                <c:pt idx="159">
                  <c:v>73315</c:v>
                </c:pt>
                <c:pt idx="160">
                  <c:v>36454</c:v>
                </c:pt>
                <c:pt idx="161">
                  <c:v>19458</c:v>
                </c:pt>
                <c:pt idx="162">
                  <c:v>22599</c:v>
                </c:pt>
                <c:pt idx="163">
                  <c:v>24421</c:v>
                </c:pt>
                <c:pt idx="164">
                  <c:v>25691</c:v>
                </c:pt>
                <c:pt idx="165">
                  <c:v>78875</c:v>
                </c:pt>
                <c:pt idx="166">
                  <c:v>38016</c:v>
                </c:pt>
                <c:pt idx="167">
                  <c:v>22244</c:v>
                </c:pt>
                <c:pt idx="168">
                  <c:v>18758</c:v>
                </c:pt>
                <c:pt idx="169">
                  <c:v>13718</c:v>
                </c:pt>
                <c:pt idx="170">
                  <c:v>17791</c:v>
                </c:pt>
                <c:pt idx="171">
                  <c:v>26794</c:v>
                </c:pt>
                <c:pt idx="172">
                  <c:v>104594</c:v>
                </c:pt>
                <c:pt idx="173">
                  <c:v>142523</c:v>
                </c:pt>
                <c:pt idx="174">
                  <c:v>111188</c:v>
                </c:pt>
                <c:pt idx="175">
                  <c:v>110192</c:v>
                </c:pt>
                <c:pt idx="176">
                  <c:v>111379</c:v>
                </c:pt>
                <c:pt idx="177">
                  <c:v>109520</c:v>
                </c:pt>
                <c:pt idx="178">
                  <c:v>157326</c:v>
                </c:pt>
                <c:pt idx="180">
                  <c:v>87825</c:v>
                </c:pt>
                <c:pt idx="181">
                  <c:v>89210</c:v>
                </c:pt>
                <c:pt idx="182">
                  <c:v>195744</c:v>
                </c:pt>
                <c:pt idx="183">
                  <c:v>228611</c:v>
                </c:pt>
                <c:pt idx="184">
                  <c:v>205460</c:v>
                </c:pt>
                <c:pt idx="185">
                  <c:v>199601</c:v>
                </c:pt>
                <c:pt idx="186">
                  <c:v>253762</c:v>
                </c:pt>
                <c:pt idx="187">
                  <c:v>207080</c:v>
                </c:pt>
                <c:pt idx="188">
                  <c:v>118711</c:v>
                </c:pt>
                <c:pt idx="189">
                  <c:v>77701</c:v>
                </c:pt>
                <c:pt idx="190">
                  <c:v>74779</c:v>
                </c:pt>
                <c:pt idx="191">
                  <c:v>81907</c:v>
                </c:pt>
                <c:pt idx="192">
                  <c:v>70740</c:v>
                </c:pt>
                <c:pt idx="193">
                  <c:v>45979</c:v>
                </c:pt>
                <c:pt idx="194">
                  <c:v>37742</c:v>
                </c:pt>
                <c:pt idx="195">
                  <c:v>29765</c:v>
                </c:pt>
                <c:pt idx="196">
                  <c:v>23137</c:v>
                </c:pt>
                <c:pt idx="197">
                  <c:v>20345</c:v>
                </c:pt>
                <c:pt idx="198">
                  <c:v>13634</c:v>
                </c:pt>
                <c:pt idx="199">
                  <c:v>18039</c:v>
                </c:pt>
                <c:pt idx="200">
                  <c:v>22728</c:v>
                </c:pt>
                <c:pt idx="201">
                  <c:v>34159</c:v>
                </c:pt>
                <c:pt idx="202">
                  <c:v>42454</c:v>
                </c:pt>
                <c:pt idx="203">
                  <c:v>37204</c:v>
                </c:pt>
                <c:pt idx="204">
                  <c:v>23638</c:v>
                </c:pt>
                <c:pt idx="205">
                  <c:v>16390</c:v>
                </c:pt>
                <c:pt idx="206">
                  <c:v>20334</c:v>
                </c:pt>
                <c:pt idx="207">
                  <c:v>20311</c:v>
                </c:pt>
                <c:pt idx="208">
                  <c:v>52902</c:v>
                </c:pt>
                <c:pt idx="209">
                  <c:v>48412</c:v>
                </c:pt>
                <c:pt idx="210">
                  <c:v>21292</c:v>
                </c:pt>
                <c:pt idx="211">
                  <c:v>34018</c:v>
                </c:pt>
                <c:pt idx="212">
                  <c:v>62850</c:v>
                </c:pt>
                <c:pt idx="213">
                  <c:v>248138</c:v>
                </c:pt>
                <c:pt idx="214">
                  <c:v>172939</c:v>
                </c:pt>
                <c:pt idx="215">
                  <c:v>172063</c:v>
                </c:pt>
                <c:pt idx="216">
                  <c:v>102476</c:v>
                </c:pt>
                <c:pt idx="217">
                  <c:v>69250</c:v>
                </c:pt>
                <c:pt idx="218">
                  <c:v>39613</c:v>
                </c:pt>
                <c:pt idx="219">
                  <c:v>69338</c:v>
                </c:pt>
                <c:pt idx="220">
                  <c:v>42232</c:v>
                </c:pt>
                <c:pt idx="221">
                  <c:v>30678</c:v>
                </c:pt>
                <c:pt idx="222">
                  <c:v>42207</c:v>
                </c:pt>
                <c:pt idx="223">
                  <c:v>32252</c:v>
                </c:pt>
                <c:pt idx="224">
                  <c:v>28911</c:v>
                </c:pt>
                <c:pt idx="225">
                  <c:v>70331</c:v>
                </c:pt>
                <c:pt idx="226">
                  <c:v>34586</c:v>
                </c:pt>
                <c:pt idx="227">
                  <c:v>33657</c:v>
                </c:pt>
                <c:pt idx="228">
                  <c:v>57082</c:v>
                </c:pt>
                <c:pt idx="229">
                  <c:v>76532</c:v>
                </c:pt>
                <c:pt idx="230">
                  <c:v>52869</c:v>
                </c:pt>
                <c:pt idx="231">
                  <c:v>78350</c:v>
                </c:pt>
                <c:pt idx="232">
                  <c:v>34658</c:v>
                </c:pt>
                <c:pt idx="233">
                  <c:v>47446</c:v>
                </c:pt>
                <c:pt idx="234">
                  <c:v>48402</c:v>
                </c:pt>
                <c:pt idx="235">
                  <c:v>70688</c:v>
                </c:pt>
                <c:pt idx="236">
                  <c:v>45278</c:v>
                </c:pt>
                <c:pt idx="237">
                  <c:v>36015</c:v>
                </c:pt>
                <c:pt idx="238">
                  <c:v>52583</c:v>
                </c:pt>
                <c:pt idx="240">
                  <c:v>87691</c:v>
                </c:pt>
                <c:pt idx="241">
                  <c:v>76290</c:v>
                </c:pt>
                <c:pt idx="242">
                  <c:v>91336</c:v>
                </c:pt>
                <c:pt idx="243">
                  <c:v>76365</c:v>
                </c:pt>
                <c:pt idx="244">
                  <c:v>64558</c:v>
                </c:pt>
                <c:pt idx="245">
                  <c:v>111698</c:v>
                </c:pt>
                <c:pt idx="246">
                  <c:v>89156</c:v>
                </c:pt>
                <c:pt idx="247">
                  <c:v>82764</c:v>
                </c:pt>
                <c:pt idx="248">
                  <c:v>85069</c:v>
                </c:pt>
                <c:pt idx="249">
                  <c:v>59190</c:v>
                </c:pt>
                <c:pt idx="250">
                  <c:v>50521</c:v>
                </c:pt>
                <c:pt idx="251">
                  <c:v>43780</c:v>
                </c:pt>
                <c:pt idx="252">
                  <c:v>30173</c:v>
                </c:pt>
                <c:pt idx="253">
                  <c:v>27712</c:v>
                </c:pt>
                <c:pt idx="254">
                  <c:v>24938</c:v>
                </c:pt>
                <c:pt idx="255">
                  <c:v>28758</c:v>
                </c:pt>
                <c:pt idx="256">
                  <c:v>19355</c:v>
                </c:pt>
                <c:pt idx="257">
                  <c:v>29120</c:v>
                </c:pt>
                <c:pt idx="258">
                  <c:v>17390</c:v>
                </c:pt>
                <c:pt idx="259">
                  <c:v>10383</c:v>
                </c:pt>
                <c:pt idx="260">
                  <c:v>18807</c:v>
                </c:pt>
                <c:pt idx="261">
                  <c:v>114784</c:v>
                </c:pt>
                <c:pt idx="262">
                  <c:v>108006</c:v>
                </c:pt>
                <c:pt idx="263">
                  <c:v>44869</c:v>
                </c:pt>
                <c:pt idx="264">
                  <c:v>40943</c:v>
                </c:pt>
                <c:pt idx="265">
                  <c:v>40926</c:v>
                </c:pt>
                <c:pt idx="266">
                  <c:v>27295</c:v>
                </c:pt>
                <c:pt idx="267">
                  <c:v>26803</c:v>
                </c:pt>
                <c:pt idx="268">
                  <c:v>12544</c:v>
                </c:pt>
                <c:pt idx="269">
                  <c:v>12132</c:v>
                </c:pt>
                <c:pt idx="270">
                  <c:v>12562</c:v>
                </c:pt>
                <c:pt idx="271">
                  <c:v>23330</c:v>
                </c:pt>
                <c:pt idx="272">
                  <c:v>26950</c:v>
                </c:pt>
                <c:pt idx="273">
                  <c:v>15983</c:v>
                </c:pt>
                <c:pt idx="274">
                  <c:v>15693</c:v>
                </c:pt>
                <c:pt idx="275">
                  <c:v>12044</c:v>
                </c:pt>
                <c:pt idx="276">
                  <c:v>18183</c:v>
                </c:pt>
                <c:pt idx="277">
                  <c:v>92824</c:v>
                </c:pt>
                <c:pt idx="278">
                  <c:v>34419</c:v>
                </c:pt>
                <c:pt idx="279">
                  <c:v>28567</c:v>
                </c:pt>
                <c:pt idx="280">
                  <c:v>14033</c:v>
                </c:pt>
                <c:pt idx="281">
                  <c:v>11641</c:v>
                </c:pt>
                <c:pt idx="282">
                  <c:v>12285</c:v>
                </c:pt>
                <c:pt idx="283">
                  <c:v>14437</c:v>
                </c:pt>
                <c:pt idx="284">
                  <c:v>10624</c:v>
                </c:pt>
                <c:pt idx="285">
                  <c:v>29677</c:v>
                </c:pt>
                <c:pt idx="286">
                  <c:v>25003</c:v>
                </c:pt>
                <c:pt idx="287">
                  <c:v>20921</c:v>
                </c:pt>
                <c:pt idx="288">
                  <c:v>11242</c:v>
                </c:pt>
                <c:pt idx="289">
                  <c:v>14411</c:v>
                </c:pt>
                <c:pt idx="290">
                  <c:v>24832</c:v>
                </c:pt>
                <c:pt idx="291">
                  <c:v>39298</c:v>
                </c:pt>
                <c:pt idx="292">
                  <c:v>34463</c:v>
                </c:pt>
                <c:pt idx="293">
                  <c:v>18097</c:v>
                </c:pt>
                <c:pt idx="294">
                  <c:v>14831</c:v>
                </c:pt>
                <c:pt idx="295">
                  <c:v>16119</c:v>
                </c:pt>
                <c:pt idx="296">
                  <c:v>17370</c:v>
                </c:pt>
                <c:pt idx="297">
                  <c:v>17835</c:v>
                </c:pt>
                <c:pt idx="298">
                  <c:v>47958</c:v>
                </c:pt>
                <c:pt idx="300">
                  <c:v>34012</c:v>
                </c:pt>
                <c:pt idx="301">
                  <c:v>24908</c:v>
                </c:pt>
                <c:pt idx="302">
                  <c:v>23794</c:v>
                </c:pt>
                <c:pt idx="303">
                  <c:v>21117</c:v>
                </c:pt>
                <c:pt idx="304">
                  <c:v>20733</c:v>
                </c:pt>
                <c:pt idx="305">
                  <c:v>33481</c:v>
                </c:pt>
                <c:pt idx="306">
                  <c:v>44605</c:v>
                </c:pt>
                <c:pt idx="307">
                  <c:v>31668</c:v>
                </c:pt>
                <c:pt idx="308">
                  <c:v>25865</c:v>
                </c:pt>
                <c:pt idx="309">
                  <c:v>18308</c:v>
                </c:pt>
                <c:pt idx="310">
                  <c:v>10109</c:v>
                </c:pt>
                <c:pt idx="311">
                  <c:v>19481</c:v>
                </c:pt>
                <c:pt idx="312">
                  <c:v>31221</c:v>
                </c:pt>
                <c:pt idx="313">
                  <c:v>25510</c:v>
                </c:pt>
                <c:pt idx="314">
                  <c:v>50895</c:v>
                </c:pt>
                <c:pt idx="315">
                  <c:v>27010</c:v>
                </c:pt>
                <c:pt idx="316">
                  <c:v>40466</c:v>
                </c:pt>
                <c:pt idx="317">
                  <c:v>30022</c:v>
                </c:pt>
                <c:pt idx="318">
                  <c:v>66581</c:v>
                </c:pt>
                <c:pt idx="319">
                  <c:v>135064</c:v>
                </c:pt>
                <c:pt idx="320">
                  <c:v>68930</c:v>
                </c:pt>
                <c:pt idx="321">
                  <c:v>34012</c:v>
                </c:pt>
                <c:pt idx="322">
                  <c:v>26353</c:v>
                </c:pt>
                <c:pt idx="323">
                  <c:v>61025</c:v>
                </c:pt>
                <c:pt idx="324">
                  <c:v>42495</c:v>
                </c:pt>
                <c:pt idx="325">
                  <c:v>48863</c:v>
                </c:pt>
                <c:pt idx="326">
                  <c:v>35177</c:v>
                </c:pt>
                <c:pt idx="327">
                  <c:v>30963</c:v>
                </c:pt>
                <c:pt idx="328">
                  <c:v>22195</c:v>
                </c:pt>
                <c:pt idx="329">
                  <c:v>18014</c:v>
                </c:pt>
                <c:pt idx="330">
                  <c:v>16434</c:v>
                </c:pt>
                <c:pt idx="331">
                  <c:v>35990</c:v>
                </c:pt>
                <c:pt idx="332">
                  <c:v>59553</c:v>
                </c:pt>
                <c:pt idx="333">
                  <c:v>39270</c:v>
                </c:pt>
                <c:pt idx="334">
                  <c:v>40697</c:v>
                </c:pt>
                <c:pt idx="335">
                  <c:v>57231</c:v>
                </c:pt>
                <c:pt idx="336">
                  <c:v>30375</c:v>
                </c:pt>
                <c:pt idx="337">
                  <c:v>22666</c:v>
                </c:pt>
                <c:pt idx="338">
                  <c:v>38841</c:v>
                </c:pt>
                <c:pt idx="339">
                  <c:v>47272</c:v>
                </c:pt>
                <c:pt idx="340">
                  <c:v>55729</c:v>
                </c:pt>
                <c:pt idx="341">
                  <c:v>35444</c:v>
                </c:pt>
                <c:pt idx="342">
                  <c:v>26855</c:v>
                </c:pt>
                <c:pt idx="343">
                  <c:v>29070</c:v>
                </c:pt>
                <c:pt idx="344">
                  <c:v>24527</c:v>
                </c:pt>
                <c:pt idx="345">
                  <c:v>20252</c:v>
                </c:pt>
                <c:pt idx="346">
                  <c:v>21607</c:v>
                </c:pt>
                <c:pt idx="347">
                  <c:v>24693</c:v>
                </c:pt>
                <c:pt idx="348">
                  <c:v>19725</c:v>
                </c:pt>
                <c:pt idx="349">
                  <c:v>61521</c:v>
                </c:pt>
                <c:pt idx="350">
                  <c:v>37925</c:v>
                </c:pt>
                <c:pt idx="351">
                  <c:v>33131</c:v>
                </c:pt>
                <c:pt idx="352">
                  <c:v>16286</c:v>
                </c:pt>
                <c:pt idx="353">
                  <c:v>12615</c:v>
                </c:pt>
                <c:pt idx="354">
                  <c:v>10871</c:v>
                </c:pt>
                <c:pt idx="355">
                  <c:v>22445</c:v>
                </c:pt>
                <c:pt idx="356">
                  <c:v>16780</c:v>
                </c:pt>
                <c:pt idx="357">
                  <c:v>16019</c:v>
                </c:pt>
                <c:pt idx="358">
                  <c:v>12616</c:v>
                </c:pt>
                <c:pt idx="359">
                  <c:v>9475</c:v>
                </c:pt>
                <c:pt idx="360">
                  <c:v>17412</c:v>
                </c:pt>
                <c:pt idx="361">
                  <c:v>21892</c:v>
                </c:pt>
                <c:pt idx="362">
                  <c:v>25997</c:v>
                </c:pt>
                <c:pt idx="363">
                  <c:v>30967</c:v>
                </c:pt>
                <c:pt idx="364">
                  <c:v>17791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8A-4AFE-A0E6-722D8BE65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53864"/>
        <c:axId val="233352224"/>
      </c:lineChart>
      <c:catAx>
        <c:axId val="23335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52224"/>
        <c:crosses val="autoZero"/>
        <c:auto val="1"/>
        <c:lblAlgn val="ctr"/>
        <c:lblOffset val="100"/>
        <c:noMultiLvlLbl val="0"/>
      </c:catAx>
      <c:valAx>
        <c:axId val="23335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5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169</c:v>
                </c:pt>
                <c:pt idx="49">
                  <c:v>138</c:v>
                </c:pt>
                <c:pt idx="50">
                  <c:v>82</c:v>
                </c:pt>
                <c:pt idx="51">
                  <c:v>61</c:v>
                </c:pt>
                <c:pt idx="52">
                  <c:v>38</c:v>
                </c:pt>
                <c:pt idx="53">
                  <c:v>24</c:v>
                </c:pt>
                <c:pt idx="54">
                  <c:v>820</c:v>
                </c:pt>
                <c:pt idx="55">
                  <c:v>433</c:v>
                </c:pt>
                <c:pt idx="56">
                  <c:v>513</c:v>
                </c:pt>
                <c:pt idx="57">
                  <c:v>192</c:v>
                </c:pt>
                <c:pt idx="58">
                  <c:v>194</c:v>
                </c:pt>
                <c:pt idx="60">
                  <c:v>379</c:v>
                </c:pt>
                <c:pt idx="61">
                  <c:v>892</c:v>
                </c:pt>
                <c:pt idx="62">
                  <c:v>255</c:v>
                </c:pt>
                <c:pt idx="63">
                  <c:v>151</c:v>
                </c:pt>
                <c:pt idx="64">
                  <c:v>244</c:v>
                </c:pt>
                <c:pt idx="65">
                  <c:v>359</c:v>
                </c:pt>
                <c:pt idx="66">
                  <c:v>783</c:v>
                </c:pt>
                <c:pt idx="67">
                  <c:v>900</c:v>
                </c:pt>
                <c:pt idx="68">
                  <c:v>849</c:v>
                </c:pt>
                <c:pt idx="69">
                  <c:v>563</c:v>
                </c:pt>
                <c:pt idx="70">
                  <c:v>393</c:v>
                </c:pt>
                <c:pt idx="71">
                  <c:v>292</c:v>
                </c:pt>
                <c:pt idx="72">
                  <c:v>675</c:v>
                </c:pt>
                <c:pt idx="73">
                  <c:v>426</c:v>
                </c:pt>
                <c:pt idx="74">
                  <c:v>273</c:v>
                </c:pt>
                <c:pt idx="75">
                  <c:v>798</c:v>
                </c:pt>
                <c:pt idx="76">
                  <c:v>1033</c:v>
                </c:pt>
                <c:pt idx="77">
                  <c:v>146</c:v>
                </c:pt>
                <c:pt idx="78">
                  <c:v>85</c:v>
                </c:pt>
                <c:pt idx="79">
                  <c:v>89</c:v>
                </c:pt>
                <c:pt idx="80">
                  <c:v>131</c:v>
                </c:pt>
                <c:pt idx="81">
                  <c:v>130</c:v>
                </c:pt>
                <c:pt idx="82">
                  <c:v>483</c:v>
                </c:pt>
                <c:pt idx="83">
                  <c:v>296</c:v>
                </c:pt>
                <c:pt idx="84">
                  <c:v>145</c:v>
                </c:pt>
                <c:pt idx="85">
                  <c:v>320</c:v>
                </c:pt>
                <c:pt idx="86">
                  <c:v>146</c:v>
                </c:pt>
                <c:pt idx="87">
                  <c:v>96</c:v>
                </c:pt>
                <c:pt idx="88">
                  <c:v>71</c:v>
                </c:pt>
                <c:pt idx="89">
                  <c:v>101</c:v>
                </c:pt>
                <c:pt idx="90">
                  <c:v>214</c:v>
                </c:pt>
                <c:pt idx="91">
                  <c:v>149</c:v>
                </c:pt>
                <c:pt idx="92">
                  <c:v>145</c:v>
                </c:pt>
                <c:pt idx="93">
                  <c:v>179</c:v>
                </c:pt>
                <c:pt idx="94">
                  <c:v>154</c:v>
                </c:pt>
                <c:pt idx="95">
                  <c:v>173</c:v>
                </c:pt>
                <c:pt idx="96">
                  <c:v>393</c:v>
                </c:pt>
                <c:pt idx="97">
                  <c:v>559</c:v>
                </c:pt>
                <c:pt idx="98">
                  <c:v>502</c:v>
                </c:pt>
                <c:pt idx="99">
                  <c:v>389</c:v>
                </c:pt>
                <c:pt idx="100">
                  <c:v>245</c:v>
                </c:pt>
                <c:pt idx="101">
                  <c:v>236</c:v>
                </c:pt>
                <c:pt idx="102">
                  <c:v>395</c:v>
                </c:pt>
                <c:pt idx="103">
                  <c:v>577</c:v>
                </c:pt>
                <c:pt idx="104">
                  <c:v>1815</c:v>
                </c:pt>
                <c:pt idx="105">
                  <c:v>619</c:v>
                </c:pt>
                <c:pt idx="106">
                  <c:v>254</c:v>
                </c:pt>
                <c:pt idx="107">
                  <c:v>204</c:v>
                </c:pt>
                <c:pt idx="108">
                  <c:v>160</c:v>
                </c:pt>
                <c:pt idx="109">
                  <c:v>288</c:v>
                </c:pt>
                <c:pt idx="110">
                  <c:v>695</c:v>
                </c:pt>
                <c:pt idx="111">
                  <c:v>687</c:v>
                </c:pt>
                <c:pt idx="112">
                  <c:v>242</c:v>
                </c:pt>
                <c:pt idx="113">
                  <c:v>302</c:v>
                </c:pt>
                <c:pt idx="114">
                  <c:v>728</c:v>
                </c:pt>
                <c:pt idx="115">
                  <c:v>1105</c:v>
                </c:pt>
                <c:pt idx="116">
                  <c:v>390</c:v>
                </c:pt>
                <c:pt idx="117">
                  <c:v>233</c:v>
                </c:pt>
                <c:pt idx="118">
                  <c:v>250</c:v>
                </c:pt>
                <c:pt idx="120">
                  <c:v>375</c:v>
                </c:pt>
                <c:pt idx="121">
                  <c:v>300</c:v>
                </c:pt>
                <c:pt idx="122">
                  <c:v>315</c:v>
                </c:pt>
                <c:pt idx="123">
                  <c:v>500</c:v>
                </c:pt>
                <c:pt idx="124">
                  <c:v>704</c:v>
                </c:pt>
                <c:pt idx="125">
                  <c:v>1794</c:v>
                </c:pt>
                <c:pt idx="126">
                  <c:v>1877</c:v>
                </c:pt>
                <c:pt idx="127">
                  <c:v>1378</c:v>
                </c:pt>
                <c:pt idx="128">
                  <c:v>650</c:v>
                </c:pt>
                <c:pt idx="129">
                  <c:v>858</c:v>
                </c:pt>
                <c:pt idx="130">
                  <c:v>702</c:v>
                </c:pt>
                <c:pt idx="131">
                  <c:v>934</c:v>
                </c:pt>
                <c:pt idx="132">
                  <c:v>636</c:v>
                </c:pt>
                <c:pt idx="133">
                  <c:v>538</c:v>
                </c:pt>
                <c:pt idx="134">
                  <c:v>651</c:v>
                </c:pt>
                <c:pt idx="135">
                  <c:v>600</c:v>
                </c:pt>
                <c:pt idx="136">
                  <c:v>379</c:v>
                </c:pt>
                <c:pt idx="137">
                  <c:v>1833</c:v>
                </c:pt>
                <c:pt idx="138">
                  <c:v>1290</c:v>
                </c:pt>
                <c:pt idx="139">
                  <c:v>4541</c:v>
                </c:pt>
                <c:pt idx="140">
                  <c:v>4487</c:v>
                </c:pt>
                <c:pt idx="141">
                  <c:v>3058</c:v>
                </c:pt>
                <c:pt idx="142">
                  <c:v>2859</c:v>
                </c:pt>
                <c:pt idx="143">
                  <c:v>2696</c:v>
                </c:pt>
                <c:pt idx="144">
                  <c:v>1907</c:v>
                </c:pt>
                <c:pt idx="145">
                  <c:v>2011</c:v>
                </c:pt>
                <c:pt idx="146">
                  <c:v>1545</c:v>
                </c:pt>
                <c:pt idx="147">
                  <c:v>2648</c:v>
                </c:pt>
                <c:pt idx="148">
                  <c:v>1787</c:v>
                </c:pt>
                <c:pt idx="149">
                  <c:v>1258</c:v>
                </c:pt>
                <c:pt idx="150">
                  <c:v>3067</c:v>
                </c:pt>
                <c:pt idx="151">
                  <c:v>2418</c:v>
                </c:pt>
                <c:pt idx="152">
                  <c:v>959</c:v>
                </c:pt>
                <c:pt idx="153">
                  <c:v>577</c:v>
                </c:pt>
                <c:pt idx="154">
                  <c:v>649</c:v>
                </c:pt>
                <c:pt idx="155">
                  <c:v>1299</c:v>
                </c:pt>
                <c:pt idx="156">
                  <c:v>1545</c:v>
                </c:pt>
                <c:pt idx="157">
                  <c:v>1794</c:v>
                </c:pt>
                <c:pt idx="158">
                  <c:v>3578</c:v>
                </c:pt>
                <c:pt idx="159">
                  <c:v>3428</c:v>
                </c:pt>
                <c:pt idx="160">
                  <c:v>1524</c:v>
                </c:pt>
                <c:pt idx="161">
                  <c:v>979</c:v>
                </c:pt>
                <c:pt idx="162">
                  <c:v>1006</c:v>
                </c:pt>
                <c:pt idx="163">
                  <c:v>1166</c:v>
                </c:pt>
                <c:pt idx="164">
                  <c:v>1033</c:v>
                </c:pt>
                <c:pt idx="165">
                  <c:v>3532</c:v>
                </c:pt>
                <c:pt idx="166">
                  <c:v>1623</c:v>
                </c:pt>
                <c:pt idx="167">
                  <c:v>1054</c:v>
                </c:pt>
                <c:pt idx="168">
                  <c:v>1005</c:v>
                </c:pt>
                <c:pt idx="169">
                  <c:v>828</c:v>
                </c:pt>
                <c:pt idx="170">
                  <c:v>1088</c:v>
                </c:pt>
                <c:pt idx="171">
                  <c:v>1434</c:v>
                </c:pt>
                <c:pt idx="172">
                  <c:v>5402</c:v>
                </c:pt>
                <c:pt idx="173">
                  <c:v>6516</c:v>
                </c:pt>
                <c:pt idx="174">
                  <c:v>4219</c:v>
                </c:pt>
                <c:pt idx="175">
                  <c:v>4357</c:v>
                </c:pt>
                <c:pt idx="176">
                  <c:v>4714</c:v>
                </c:pt>
                <c:pt idx="177">
                  <c:v>4837</c:v>
                </c:pt>
                <c:pt idx="178">
                  <c:v>7688</c:v>
                </c:pt>
                <c:pt idx="180">
                  <c:v>3913</c:v>
                </c:pt>
                <c:pt idx="181">
                  <c:v>3648</c:v>
                </c:pt>
                <c:pt idx="182">
                  <c:v>8186</c:v>
                </c:pt>
                <c:pt idx="183">
                  <c:v>9545</c:v>
                </c:pt>
                <c:pt idx="184">
                  <c:v>8034</c:v>
                </c:pt>
                <c:pt idx="185">
                  <c:v>8288</c:v>
                </c:pt>
                <c:pt idx="186">
                  <c:v>9939</c:v>
                </c:pt>
                <c:pt idx="187">
                  <c:v>8262</c:v>
                </c:pt>
                <c:pt idx="188">
                  <c:v>4315</c:v>
                </c:pt>
                <c:pt idx="189">
                  <c:v>3010</c:v>
                </c:pt>
                <c:pt idx="190">
                  <c:v>3391</c:v>
                </c:pt>
                <c:pt idx="191">
                  <c:v>3150</c:v>
                </c:pt>
                <c:pt idx="192">
                  <c:v>2776</c:v>
                </c:pt>
                <c:pt idx="193">
                  <c:v>1698</c:v>
                </c:pt>
                <c:pt idx="194">
                  <c:v>1882</c:v>
                </c:pt>
                <c:pt idx="195">
                  <c:v>1420</c:v>
                </c:pt>
                <c:pt idx="196">
                  <c:v>867</c:v>
                </c:pt>
                <c:pt idx="197">
                  <c:v>921</c:v>
                </c:pt>
                <c:pt idx="198">
                  <c:v>764</c:v>
                </c:pt>
                <c:pt idx="199">
                  <c:v>936</c:v>
                </c:pt>
                <c:pt idx="200">
                  <c:v>971</c:v>
                </c:pt>
                <c:pt idx="201">
                  <c:v>1442</c:v>
                </c:pt>
                <c:pt idx="202">
                  <c:v>1718</c:v>
                </c:pt>
                <c:pt idx="203">
                  <c:v>1448</c:v>
                </c:pt>
                <c:pt idx="204">
                  <c:v>950</c:v>
                </c:pt>
                <c:pt idx="205">
                  <c:v>650</c:v>
                </c:pt>
                <c:pt idx="206">
                  <c:v>903</c:v>
                </c:pt>
                <c:pt idx="207">
                  <c:v>814</c:v>
                </c:pt>
                <c:pt idx="208">
                  <c:v>2385</c:v>
                </c:pt>
                <c:pt idx="209">
                  <c:v>1897</c:v>
                </c:pt>
                <c:pt idx="210">
                  <c:v>857</c:v>
                </c:pt>
                <c:pt idx="211">
                  <c:v>1526</c:v>
                </c:pt>
                <c:pt idx="212">
                  <c:v>3023</c:v>
                </c:pt>
                <c:pt idx="213">
                  <c:v>9814</c:v>
                </c:pt>
                <c:pt idx="214">
                  <c:v>6389</c:v>
                </c:pt>
                <c:pt idx="215">
                  <c:v>6729</c:v>
                </c:pt>
                <c:pt idx="216">
                  <c:v>4090</c:v>
                </c:pt>
                <c:pt idx="217">
                  <c:v>3028</c:v>
                </c:pt>
                <c:pt idx="218">
                  <c:v>1813</c:v>
                </c:pt>
                <c:pt idx="219">
                  <c:v>2726</c:v>
                </c:pt>
                <c:pt idx="220">
                  <c:v>2014</c:v>
                </c:pt>
                <c:pt idx="221">
                  <c:v>1243</c:v>
                </c:pt>
                <c:pt idx="222">
                  <c:v>1789</c:v>
                </c:pt>
                <c:pt idx="223">
                  <c:v>1341</c:v>
                </c:pt>
                <c:pt idx="224">
                  <c:v>1184</c:v>
                </c:pt>
                <c:pt idx="225">
                  <c:v>2484</c:v>
                </c:pt>
                <c:pt idx="226">
                  <c:v>1284</c:v>
                </c:pt>
                <c:pt idx="227">
                  <c:v>1489</c:v>
                </c:pt>
                <c:pt idx="228">
                  <c:v>2788</c:v>
                </c:pt>
                <c:pt idx="229">
                  <c:v>3601</c:v>
                </c:pt>
                <c:pt idx="230">
                  <c:v>2273</c:v>
                </c:pt>
                <c:pt idx="231">
                  <c:v>2867</c:v>
                </c:pt>
                <c:pt idx="232">
                  <c:v>1458</c:v>
                </c:pt>
                <c:pt idx="233">
                  <c:v>2507</c:v>
                </c:pt>
                <c:pt idx="234">
                  <c:v>2207</c:v>
                </c:pt>
                <c:pt idx="235">
                  <c:v>3954</c:v>
                </c:pt>
                <c:pt idx="236">
                  <c:v>2124</c:v>
                </c:pt>
                <c:pt idx="237">
                  <c:v>1489</c:v>
                </c:pt>
                <c:pt idx="238">
                  <c:v>1580</c:v>
                </c:pt>
                <c:pt idx="240">
                  <c:v>3063</c:v>
                </c:pt>
                <c:pt idx="241">
                  <c:v>2556</c:v>
                </c:pt>
                <c:pt idx="242">
                  <c:v>3201</c:v>
                </c:pt>
                <c:pt idx="243">
                  <c:v>3023</c:v>
                </c:pt>
                <c:pt idx="244">
                  <c:v>2204</c:v>
                </c:pt>
                <c:pt idx="245">
                  <c:v>3802</c:v>
                </c:pt>
                <c:pt idx="246">
                  <c:v>3225</c:v>
                </c:pt>
                <c:pt idx="247">
                  <c:v>3618</c:v>
                </c:pt>
                <c:pt idx="248">
                  <c:v>3407</c:v>
                </c:pt>
                <c:pt idx="249">
                  <c:v>2376</c:v>
                </c:pt>
                <c:pt idx="250">
                  <c:v>2373</c:v>
                </c:pt>
                <c:pt idx="251">
                  <c:v>1930</c:v>
                </c:pt>
                <c:pt idx="252">
                  <c:v>1330</c:v>
                </c:pt>
                <c:pt idx="253">
                  <c:v>1364</c:v>
                </c:pt>
                <c:pt idx="254">
                  <c:v>1048</c:v>
                </c:pt>
                <c:pt idx="255">
                  <c:v>1303</c:v>
                </c:pt>
                <c:pt idx="256">
                  <c:v>937</c:v>
                </c:pt>
                <c:pt idx="257">
                  <c:v>1432</c:v>
                </c:pt>
                <c:pt idx="258">
                  <c:v>609</c:v>
                </c:pt>
                <c:pt idx="259">
                  <c:v>690</c:v>
                </c:pt>
                <c:pt idx="260">
                  <c:v>1253</c:v>
                </c:pt>
                <c:pt idx="261">
                  <c:v>4655</c:v>
                </c:pt>
                <c:pt idx="262">
                  <c:v>4837</c:v>
                </c:pt>
                <c:pt idx="263">
                  <c:v>1784</c:v>
                </c:pt>
                <c:pt idx="264">
                  <c:v>1930</c:v>
                </c:pt>
                <c:pt idx="265">
                  <c:v>1612</c:v>
                </c:pt>
                <c:pt idx="266">
                  <c:v>1454</c:v>
                </c:pt>
                <c:pt idx="267">
                  <c:v>1145</c:v>
                </c:pt>
                <c:pt idx="268">
                  <c:v>553</c:v>
                </c:pt>
                <c:pt idx="269">
                  <c:v>635</c:v>
                </c:pt>
                <c:pt idx="270">
                  <c:v>778</c:v>
                </c:pt>
                <c:pt idx="271">
                  <c:v>1408</c:v>
                </c:pt>
                <c:pt idx="272">
                  <c:v>1499</c:v>
                </c:pt>
                <c:pt idx="273">
                  <c:v>925</c:v>
                </c:pt>
                <c:pt idx="274">
                  <c:v>1225</c:v>
                </c:pt>
                <c:pt idx="275">
                  <c:v>864</c:v>
                </c:pt>
                <c:pt idx="276">
                  <c:v>1444</c:v>
                </c:pt>
                <c:pt idx="277">
                  <c:v>6995</c:v>
                </c:pt>
                <c:pt idx="278">
                  <c:v>1794</c:v>
                </c:pt>
                <c:pt idx="279">
                  <c:v>1331</c:v>
                </c:pt>
                <c:pt idx="280">
                  <c:v>791</c:v>
                </c:pt>
                <c:pt idx="281">
                  <c:v>956</c:v>
                </c:pt>
                <c:pt idx="282">
                  <c:v>1177</c:v>
                </c:pt>
                <c:pt idx="283">
                  <c:v>1105</c:v>
                </c:pt>
                <c:pt idx="284">
                  <c:v>685</c:v>
                </c:pt>
                <c:pt idx="285">
                  <c:v>1737</c:v>
                </c:pt>
                <c:pt idx="286">
                  <c:v>858</c:v>
                </c:pt>
                <c:pt idx="287">
                  <c:v>1023</c:v>
                </c:pt>
                <c:pt idx="288">
                  <c:v>463</c:v>
                </c:pt>
                <c:pt idx="289">
                  <c:v>858</c:v>
                </c:pt>
                <c:pt idx="290">
                  <c:v>971</c:v>
                </c:pt>
                <c:pt idx="291">
                  <c:v>2036</c:v>
                </c:pt>
                <c:pt idx="292">
                  <c:v>2470</c:v>
                </c:pt>
                <c:pt idx="293">
                  <c:v>1251</c:v>
                </c:pt>
                <c:pt idx="294">
                  <c:v>942</c:v>
                </c:pt>
                <c:pt idx="295">
                  <c:v>632</c:v>
                </c:pt>
                <c:pt idx="296">
                  <c:v>543</c:v>
                </c:pt>
                <c:pt idx="297">
                  <c:v>613</c:v>
                </c:pt>
                <c:pt idx="298">
                  <c:v>2101</c:v>
                </c:pt>
                <c:pt idx="300">
                  <c:v>1264</c:v>
                </c:pt>
                <c:pt idx="301">
                  <c:v>1036</c:v>
                </c:pt>
                <c:pt idx="302">
                  <c:v>979</c:v>
                </c:pt>
                <c:pt idx="303">
                  <c:v>779</c:v>
                </c:pt>
                <c:pt idx="304">
                  <c:v>1107</c:v>
                </c:pt>
                <c:pt idx="305">
                  <c:v>2477</c:v>
                </c:pt>
                <c:pt idx="306">
                  <c:v>1777</c:v>
                </c:pt>
                <c:pt idx="307">
                  <c:v>1541</c:v>
                </c:pt>
                <c:pt idx="308">
                  <c:v>1541</c:v>
                </c:pt>
                <c:pt idx="309">
                  <c:v>883</c:v>
                </c:pt>
                <c:pt idx="310">
                  <c:v>367</c:v>
                </c:pt>
                <c:pt idx="311">
                  <c:v>475</c:v>
                </c:pt>
                <c:pt idx="312">
                  <c:v>1604</c:v>
                </c:pt>
                <c:pt idx="313">
                  <c:v>2115</c:v>
                </c:pt>
                <c:pt idx="314">
                  <c:v>3140</c:v>
                </c:pt>
                <c:pt idx="315">
                  <c:v>2110</c:v>
                </c:pt>
                <c:pt idx="316">
                  <c:v>2313</c:v>
                </c:pt>
                <c:pt idx="317">
                  <c:v>1877</c:v>
                </c:pt>
                <c:pt idx="318">
                  <c:v>3666</c:v>
                </c:pt>
                <c:pt idx="319">
                  <c:v>6245</c:v>
                </c:pt>
                <c:pt idx="320">
                  <c:v>2504</c:v>
                </c:pt>
                <c:pt idx="321">
                  <c:v>1221</c:v>
                </c:pt>
                <c:pt idx="322">
                  <c:v>1537</c:v>
                </c:pt>
                <c:pt idx="323">
                  <c:v>3289</c:v>
                </c:pt>
                <c:pt idx="324">
                  <c:v>2847</c:v>
                </c:pt>
                <c:pt idx="325">
                  <c:v>3386</c:v>
                </c:pt>
                <c:pt idx="326">
                  <c:v>2344</c:v>
                </c:pt>
                <c:pt idx="327">
                  <c:v>1969</c:v>
                </c:pt>
                <c:pt idx="328">
                  <c:v>1575</c:v>
                </c:pt>
                <c:pt idx="329">
                  <c:v>1402</c:v>
                </c:pt>
                <c:pt idx="330">
                  <c:v>1803</c:v>
                </c:pt>
                <c:pt idx="331">
                  <c:v>2531</c:v>
                </c:pt>
                <c:pt idx="332">
                  <c:v>3206</c:v>
                </c:pt>
                <c:pt idx="333">
                  <c:v>1661</c:v>
                </c:pt>
                <c:pt idx="334">
                  <c:v>1985</c:v>
                </c:pt>
                <c:pt idx="335">
                  <c:v>2279</c:v>
                </c:pt>
                <c:pt idx="336">
                  <c:v>1335</c:v>
                </c:pt>
                <c:pt idx="337">
                  <c:v>1166</c:v>
                </c:pt>
                <c:pt idx="338">
                  <c:v>1938</c:v>
                </c:pt>
                <c:pt idx="339">
                  <c:v>1877</c:v>
                </c:pt>
                <c:pt idx="340">
                  <c:v>2052</c:v>
                </c:pt>
                <c:pt idx="341">
                  <c:v>1522</c:v>
                </c:pt>
                <c:pt idx="342">
                  <c:v>1573</c:v>
                </c:pt>
                <c:pt idx="343">
                  <c:v>1565</c:v>
                </c:pt>
                <c:pt idx="344">
                  <c:v>1312</c:v>
                </c:pt>
                <c:pt idx="345">
                  <c:v>901</c:v>
                </c:pt>
                <c:pt idx="346">
                  <c:v>1735</c:v>
                </c:pt>
                <c:pt idx="347">
                  <c:v>1440</c:v>
                </c:pt>
                <c:pt idx="348">
                  <c:v>1148</c:v>
                </c:pt>
                <c:pt idx="349">
                  <c:v>1518</c:v>
                </c:pt>
                <c:pt idx="350">
                  <c:v>2652</c:v>
                </c:pt>
                <c:pt idx="351">
                  <c:v>1902</c:v>
                </c:pt>
                <c:pt idx="352">
                  <c:v>942</c:v>
                </c:pt>
                <c:pt idx="353">
                  <c:v>601</c:v>
                </c:pt>
                <c:pt idx="354">
                  <c:v>974</c:v>
                </c:pt>
                <c:pt idx="355">
                  <c:v>1637</c:v>
                </c:pt>
                <c:pt idx="356">
                  <c:v>940</c:v>
                </c:pt>
                <c:pt idx="357">
                  <c:v>1343</c:v>
                </c:pt>
                <c:pt idx="358">
                  <c:v>948</c:v>
                </c:pt>
                <c:pt idx="359">
                  <c:v>731</c:v>
                </c:pt>
                <c:pt idx="360">
                  <c:v>1212</c:v>
                </c:pt>
                <c:pt idx="361">
                  <c:v>1567</c:v>
                </c:pt>
                <c:pt idx="362">
                  <c:v>1458</c:v>
                </c:pt>
                <c:pt idx="363">
                  <c:v>1331</c:v>
                </c:pt>
                <c:pt idx="364">
                  <c:v>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09-4A36-AC13-ED006CBDD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47808"/>
        <c:axId val="277851088"/>
      </c:lineChart>
      <c:catAx>
        <c:axId val="27784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1088"/>
        <c:crosses val="autoZero"/>
        <c:auto val="1"/>
        <c:lblAlgn val="ctr"/>
        <c:lblOffset val="100"/>
        <c:noMultiLvlLbl val="0"/>
      </c:catAx>
      <c:valAx>
        <c:axId val="27785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4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133</c:v>
                </c:pt>
                <c:pt idx="49">
                  <c:v>136</c:v>
                </c:pt>
                <c:pt idx="50">
                  <c:v>178</c:v>
                </c:pt>
                <c:pt idx="51">
                  <c:v>60</c:v>
                </c:pt>
                <c:pt idx="52">
                  <c:v>30</c:v>
                </c:pt>
                <c:pt idx="53">
                  <c:v>47</c:v>
                </c:pt>
                <c:pt idx="54">
                  <c:v>672</c:v>
                </c:pt>
                <c:pt idx="55">
                  <c:v>367</c:v>
                </c:pt>
                <c:pt idx="56">
                  <c:v>1101</c:v>
                </c:pt>
                <c:pt idx="57">
                  <c:v>337</c:v>
                </c:pt>
                <c:pt idx="58">
                  <c:v>167</c:v>
                </c:pt>
                <c:pt idx="60">
                  <c:v>960</c:v>
                </c:pt>
                <c:pt idx="61">
                  <c:v>2303</c:v>
                </c:pt>
                <c:pt idx="62">
                  <c:v>527</c:v>
                </c:pt>
                <c:pt idx="63">
                  <c:v>347</c:v>
                </c:pt>
                <c:pt idx="64">
                  <c:v>845</c:v>
                </c:pt>
                <c:pt idx="65">
                  <c:v>1681</c:v>
                </c:pt>
                <c:pt idx="66">
                  <c:v>3079</c:v>
                </c:pt>
                <c:pt idx="67">
                  <c:v>3323</c:v>
                </c:pt>
                <c:pt idx="68">
                  <c:v>4053</c:v>
                </c:pt>
                <c:pt idx="69">
                  <c:v>2427</c:v>
                </c:pt>
                <c:pt idx="70">
                  <c:v>1695</c:v>
                </c:pt>
                <c:pt idx="71">
                  <c:v>1161</c:v>
                </c:pt>
                <c:pt idx="72">
                  <c:v>2747</c:v>
                </c:pt>
                <c:pt idx="73">
                  <c:v>1886</c:v>
                </c:pt>
                <c:pt idx="74">
                  <c:v>595</c:v>
                </c:pt>
                <c:pt idx="75">
                  <c:v>2677</c:v>
                </c:pt>
                <c:pt idx="76">
                  <c:v>3281</c:v>
                </c:pt>
                <c:pt idx="77">
                  <c:v>436</c:v>
                </c:pt>
                <c:pt idx="78">
                  <c:v>231</c:v>
                </c:pt>
                <c:pt idx="79">
                  <c:v>210</c:v>
                </c:pt>
                <c:pt idx="80">
                  <c:v>301</c:v>
                </c:pt>
                <c:pt idx="81">
                  <c:v>242</c:v>
                </c:pt>
                <c:pt idx="82">
                  <c:v>1438</c:v>
                </c:pt>
                <c:pt idx="83">
                  <c:v>768</c:v>
                </c:pt>
                <c:pt idx="84">
                  <c:v>237</c:v>
                </c:pt>
                <c:pt idx="85">
                  <c:v>90</c:v>
                </c:pt>
                <c:pt idx="86">
                  <c:v>60</c:v>
                </c:pt>
                <c:pt idx="87">
                  <c:v>72</c:v>
                </c:pt>
                <c:pt idx="88">
                  <c:v>144</c:v>
                </c:pt>
                <c:pt idx="89">
                  <c:v>195</c:v>
                </c:pt>
                <c:pt idx="90">
                  <c:v>571</c:v>
                </c:pt>
                <c:pt idx="91">
                  <c:v>467</c:v>
                </c:pt>
                <c:pt idx="92">
                  <c:v>340</c:v>
                </c:pt>
                <c:pt idx="93">
                  <c:v>423</c:v>
                </c:pt>
                <c:pt idx="94">
                  <c:v>492</c:v>
                </c:pt>
                <c:pt idx="95">
                  <c:v>420</c:v>
                </c:pt>
                <c:pt idx="96">
                  <c:v>1018</c:v>
                </c:pt>
                <c:pt idx="97">
                  <c:v>1586</c:v>
                </c:pt>
                <c:pt idx="98">
                  <c:v>950</c:v>
                </c:pt>
                <c:pt idx="99">
                  <c:v>837</c:v>
                </c:pt>
                <c:pt idx="100">
                  <c:v>636</c:v>
                </c:pt>
                <c:pt idx="101">
                  <c:v>248</c:v>
                </c:pt>
                <c:pt idx="102">
                  <c:v>1165</c:v>
                </c:pt>
                <c:pt idx="103">
                  <c:v>1991</c:v>
                </c:pt>
                <c:pt idx="104">
                  <c:v>5816</c:v>
                </c:pt>
                <c:pt idx="105">
                  <c:v>1821</c:v>
                </c:pt>
                <c:pt idx="106">
                  <c:v>819</c:v>
                </c:pt>
                <c:pt idx="107">
                  <c:v>587</c:v>
                </c:pt>
                <c:pt idx="108">
                  <c:v>465</c:v>
                </c:pt>
                <c:pt idx="109">
                  <c:v>947</c:v>
                </c:pt>
                <c:pt idx="110">
                  <c:v>2650</c:v>
                </c:pt>
                <c:pt idx="111">
                  <c:v>1241</c:v>
                </c:pt>
                <c:pt idx="112">
                  <c:v>504</c:v>
                </c:pt>
                <c:pt idx="113">
                  <c:v>348</c:v>
                </c:pt>
                <c:pt idx="114">
                  <c:v>277</c:v>
                </c:pt>
                <c:pt idx="115">
                  <c:v>366</c:v>
                </c:pt>
                <c:pt idx="116">
                  <c:v>446</c:v>
                </c:pt>
                <c:pt idx="117">
                  <c:v>699</c:v>
                </c:pt>
                <c:pt idx="118">
                  <c:v>668</c:v>
                </c:pt>
                <c:pt idx="120">
                  <c:v>1517</c:v>
                </c:pt>
                <c:pt idx="121">
                  <c:v>1222</c:v>
                </c:pt>
                <c:pt idx="122">
                  <c:v>1446</c:v>
                </c:pt>
                <c:pt idx="123">
                  <c:v>1714</c:v>
                </c:pt>
                <c:pt idx="124">
                  <c:v>3085</c:v>
                </c:pt>
                <c:pt idx="125">
                  <c:v>8001</c:v>
                </c:pt>
                <c:pt idx="126">
                  <c:v>7708</c:v>
                </c:pt>
                <c:pt idx="127">
                  <c:v>5616</c:v>
                </c:pt>
                <c:pt idx="128">
                  <c:v>2968</c:v>
                </c:pt>
                <c:pt idx="129">
                  <c:v>3071</c:v>
                </c:pt>
                <c:pt idx="130">
                  <c:v>1542</c:v>
                </c:pt>
                <c:pt idx="131">
                  <c:v>866</c:v>
                </c:pt>
                <c:pt idx="132">
                  <c:v>1065</c:v>
                </c:pt>
                <c:pt idx="133">
                  <c:v>1780</c:v>
                </c:pt>
                <c:pt idx="134">
                  <c:v>2652</c:v>
                </c:pt>
                <c:pt idx="135">
                  <c:v>974</c:v>
                </c:pt>
                <c:pt idx="136">
                  <c:v>558</c:v>
                </c:pt>
                <c:pt idx="137">
                  <c:v>6692</c:v>
                </c:pt>
                <c:pt idx="138">
                  <c:v>3736</c:v>
                </c:pt>
                <c:pt idx="139">
                  <c:v>18547</c:v>
                </c:pt>
                <c:pt idx="140">
                  <c:v>20490</c:v>
                </c:pt>
                <c:pt idx="141">
                  <c:v>15591</c:v>
                </c:pt>
                <c:pt idx="142">
                  <c:v>13524</c:v>
                </c:pt>
                <c:pt idx="143">
                  <c:v>13013</c:v>
                </c:pt>
                <c:pt idx="144">
                  <c:v>8392</c:v>
                </c:pt>
                <c:pt idx="145">
                  <c:v>7551</c:v>
                </c:pt>
                <c:pt idx="146">
                  <c:v>6195</c:v>
                </c:pt>
                <c:pt idx="147">
                  <c:v>12920</c:v>
                </c:pt>
                <c:pt idx="148">
                  <c:v>7681</c:v>
                </c:pt>
                <c:pt idx="149">
                  <c:v>5343</c:v>
                </c:pt>
                <c:pt idx="150">
                  <c:v>11256</c:v>
                </c:pt>
                <c:pt idx="151">
                  <c:v>6544</c:v>
                </c:pt>
                <c:pt idx="152">
                  <c:v>1800</c:v>
                </c:pt>
                <c:pt idx="153">
                  <c:v>1695</c:v>
                </c:pt>
                <c:pt idx="154">
                  <c:v>2781</c:v>
                </c:pt>
                <c:pt idx="155">
                  <c:v>5768</c:v>
                </c:pt>
                <c:pt idx="156">
                  <c:v>7186</c:v>
                </c:pt>
                <c:pt idx="157">
                  <c:v>7700</c:v>
                </c:pt>
                <c:pt idx="158">
                  <c:v>16653</c:v>
                </c:pt>
                <c:pt idx="159">
                  <c:v>11273</c:v>
                </c:pt>
                <c:pt idx="160">
                  <c:v>5274</c:v>
                </c:pt>
                <c:pt idx="161">
                  <c:v>3319</c:v>
                </c:pt>
                <c:pt idx="162">
                  <c:v>3365</c:v>
                </c:pt>
                <c:pt idx="163">
                  <c:v>4025</c:v>
                </c:pt>
                <c:pt idx="164">
                  <c:v>4234</c:v>
                </c:pt>
                <c:pt idx="165">
                  <c:v>12346</c:v>
                </c:pt>
                <c:pt idx="166">
                  <c:v>4684</c:v>
                </c:pt>
                <c:pt idx="167">
                  <c:v>3296</c:v>
                </c:pt>
                <c:pt idx="168">
                  <c:v>3204</c:v>
                </c:pt>
                <c:pt idx="169">
                  <c:v>2432</c:v>
                </c:pt>
                <c:pt idx="170">
                  <c:v>3055</c:v>
                </c:pt>
                <c:pt idx="171">
                  <c:v>4791</c:v>
                </c:pt>
                <c:pt idx="172">
                  <c:v>22584</c:v>
                </c:pt>
                <c:pt idx="173">
                  <c:v>25052</c:v>
                </c:pt>
                <c:pt idx="174">
                  <c:v>19504</c:v>
                </c:pt>
                <c:pt idx="175">
                  <c:v>19937</c:v>
                </c:pt>
                <c:pt idx="176">
                  <c:v>21342</c:v>
                </c:pt>
                <c:pt idx="177">
                  <c:v>20203</c:v>
                </c:pt>
                <c:pt idx="178">
                  <c:v>34466</c:v>
                </c:pt>
                <c:pt idx="180">
                  <c:v>14118</c:v>
                </c:pt>
                <c:pt idx="181">
                  <c:v>15098</c:v>
                </c:pt>
                <c:pt idx="182">
                  <c:v>37556</c:v>
                </c:pt>
                <c:pt idx="183">
                  <c:v>42584</c:v>
                </c:pt>
                <c:pt idx="184">
                  <c:v>38085</c:v>
                </c:pt>
                <c:pt idx="185">
                  <c:v>38338</c:v>
                </c:pt>
                <c:pt idx="186">
                  <c:v>46433</c:v>
                </c:pt>
                <c:pt idx="187">
                  <c:v>36137</c:v>
                </c:pt>
                <c:pt idx="188">
                  <c:v>18338</c:v>
                </c:pt>
                <c:pt idx="189">
                  <c:v>13205</c:v>
                </c:pt>
                <c:pt idx="190">
                  <c:v>14160</c:v>
                </c:pt>
                <c:pt idx="191">
                  <c:v>14221</c:v>
                </c:pt>
                <c:pt idx="192">
                  <c:v>11530</c:v>
                </c:pt>
                <c:pt idx="193">
                  <c:v>7368</c:v>
                </c:pt>
                <c:pt idx="194">
                  <c:v>7559</c:v>
                </c:pt>
                <c:pt idx="195">
                  <c:v>5112</c:v>
                </c:pt>
                <c:pt idx="196">
                  <c:v>3386</c:v>
                </c:pt>
                <c:pt idx="197">
                  <c:v>3446</c:v>
                </c:pt>
                <c:pt idx="198">
                  <c:v>2802</c:v>
                </c:pt>
                <c:pt idx="199">
                  <c:v>3129</c:v>
                </c:pt>
                <c:pt idx="200">
                  <c:v>3863</c:v>
                </c:pt>
                <c:pt idx="201">
                  <c:v>3949</c:v>
                </c:pt>
                <c:pt idx="202">
                  <c:v>6688</c:v>
                </c:pt>
                <c:pt idx="203">
                  <c:v>6735</c:v>
                </c:pt>
                <c:pt idx="204">
                  <c:v>4183</c:v>
                </c:pt>
                <c:pt idx="205">
                  <c:v>2238</c:v>
                </c:pt>
                <c:pt idx="206">
                  <c:v>2887</c:v>
                </c:pt>
                <c:pt idx="207">
                  <c:v>2217</c:v>
                </c:pt>
                <c:pt idx="208">
                  <c:v>8087</c:v>
                </c:pt>
                <c:pt idx="209">
                  <c:v>6413</c:v>
                </c:pt>
                <c:pt idx="210">
                  <c:v>2858</c:v>
                </c:pt>
                <c:pt idx="211">
                  <c:v>5189</c:v>
                </c:pt>
                <c:pt idx="212">
                  <c:v>10508</c:v>
                </c:pt>
                <c:pt idx="213">
                  <c:v>43153</c:v>
                </c:pt>
                <c:pt idx="214">
                  <c:v>28806</c:v>
                </c:pt>
                <c:pt idx="215">
                  <c:v>27212</c:v>
                </c:pt>
                <c:pt idx="216">
                  <c:v>17612</c:v>
                </c:pt>
                <c:pt idx="217">
                  <c:v>11827</c:v>
                </c:pt>
                <c:pt idx="218">
                  <c:v>5612</c:v>
                </c:pt>
                <c:pt idx="219">
                  <c:v>4560</c:v>
                </c:pt>
                <c:pt idx="220">
                  <c:v>4528</c:v>
                </c:pt>
                <c:pt idx="221">
                  <c:v>5046</c:v>
                </c:pt>
                <c:pt idx="222">
                  <c:v>7072</c:v>
                </c:pt>
                <c:pt idx="223">
                  <c:v>5115</c:v>
                </c:pt>
                <c:pt idx="224">
                  <c:v>4742</c:v>
                </c:pt>
                <c:pt idx="225">
                  <c:v>10240</c:v>
                </c:pt>
                <c:pt idx="226">
                  <c:v>4126</c:v>
                </c:pt>
                <c:pt idx="227">
                  <c:v>5327</c:v>
                </c:pt>
                <c:pt idx="228">
                  <c:v>9809</c:v>
                </c:pt>
                <c:pt idx="229">
                  <c:v>9533</c:v>
                </c:pt>
                <c:pt idx="230">
                  <c:v>8729</c:v>
                </c:pt>
                <c:pt idx="231">
                  <c:v>11026</c:v>
                </c:pt>
                <c:pt idx="232">
                  <c:v>4923</c:v>
                </c:pt>
                <c:pt idx="233">
                  <c:v>8450</c:v>
                </c:pt>
                <c:pt idx="234">
                  <c:v>8604</c:v>
                </c:pt>
                <c:pt idx="235">
                  <c:v>14508</c:v>
                </c:pt>
                <c:pt idx="236">
                  <c:v>7103</c:v>
                </c:pt>
                <c:pt idx="237">
                  <c:v>5834</c:v>
                </c:pt>
                <c:pt idx="238">
                  <c:v>7976</c:v>
                </c:pt>
                <c:pt idx="240">
                  <c:v>14301</c:v>
                </c:pt>
                <c:pt idx="241">
                  <c:v>11889</c:v>
                </c:pt>
                <c:pt idx="242">
                  <c:v>14978</c:v>
                </c:pt>
                <c:pt idx="243">
                  <c:v>11353</c:v>
                </c:pt>
                <c:pt idx="244">
                  <c:v>7207</c:v>
                </c:pt>
                <c:pt idx="245">
                  <c:v>15544</c:v>
                </c:pt>
                <c:pt idx="246">
                  <c:v>13870</c:v>
                </c:pt>
                <c:pt idx="247">
                  <c:v>14146</c:v>
                </c:pt>
                <c:pt idx="248">
                  <c:v>14991</c:v>
                </c:pt>
                <c:pt idx="249">
                  <c:v>9110</c:v>
                </c:pt>
                <c:pt idx="250">
                  <c:v>7173</c:v>
                </c:pt>
                <c:pt idx="251">
                  <c:v>6996</c:v>
                </c:pt>
                <c:pt idx="252">
                  <c:v>4332</c:v>
                </c:pt>
                <c:pt idx="253">
                  <c:v>5759</c:v>
                </c:pt>
                <c:pt idx="254">
                  <c:v>4097</c:v>
                </c:pt>
                <c:pt idx="255">
                  <c:v>5415</c:v>
                </c:pt>
                <c:pt idx="256">
                  <c:v>3212</c:v>
                </c:pt>
                <c:pt idx="257">
                  <c:v>3433</c:v>
                </c:pt>
                <c:pt idx="258">
                  <c:v>1967</c:v>
                </c:pt>
                <c:pt idx="259">
                  <c:v>1826</c:v>
                </c:pt>
                <c:pt idx="260">
                  <c:v>3804</c:v>
                </c:pt>
                <c:pt idx="261">
                  <c:v>19870</c:v>
                </c:pt>
                <c:pt idx="262">
                  <c:v>20034</c:v>
                </c:pt>
                <c:pt idx="263">
                  <c:v>8187</c:v>
                </c:pt>
                <c:pt idx="264">
                  <c:v>5822</c:v>
                </c:pt>
                <c:pt idx="265">
                  <c:v>6353</c:v>
                </c:pt>
                <c:pt idx="266">
                  <c:v>5124</c:v>
                </c:pt>
                <c:pt idx="267">
                  <c:v>3869</c:v>
                </c:pt>
                <c:pt idx="268">
                  <c:v>1994</c:v>
                </c:pt>
                <c:pt idx="269">
                  <c:v>2308</c:v>
                </c:pt>
                <c:pt idx="270">
                  <c:v>2554</c:v>
                </c:pt>
                <c:pt idx="271">
                  <c:v>3366</c:v>
                </c:pt>
                <c:pt idx="272">
                  <c:v>2662</c:v>
                </c:pt>
                <c:pt idx="273">
                  <c:v>2688</c:v>
                </c:pt>
                <c:pt idx="274">
                  <c:v>3882</c:v>
                </c:pt>
                <c:pt idx="275">
                  <c:v>2729</c:v>
                </c:pt>
                <c:pt idx="276">
                  <c:v>5223</c:v>
                </c:pt>
                <c:pt idx="277">
                  <c:v>23400</c:v>
                </c:pt>
                <c:pt idx="278">
                  <c:v>5543</c:v>
                </c:pt>
                <c:pt idx="279">
                  <c:v>4325</c:v>
                </c:pt>
                <c:pt idx="280">
                  <c:v>2468</c:v>
                </c:pt>
                <c:pt idx="281">
                  <c:v>2058</c:v>
                </c:pt>
                <c:pt idx="282">
                  <c:v>1945</c:v>
                </c:pt>
                <c:pt idx="283">
                  <c:v>1538</c:v>
                </c:pt>
                <c:pt idx="284">
                  <c:v>1494</c:v>
                </c:pt>
                <c:pt idx="285">
                  <c:v>3101</c:v>
                </c:pt>
                <c:pt idx="286">
                  <c:v>955</c:v>
                </c:pt>
                <c:pt idx="287">
                  <c:v>3256</c:v>
                </c:pt>
                <c:pt idx="288">
                  <c:v>1941</c:v>
                </c:pt>
                <c:pt idx="289">
                  <c:v>2684</c:v>
                </c:pt>
                <c:pt idx="290">
                  <c:v>2408</c:v>
                </c:pt>
                <c:pt idx="291">
                  <c:v>6533</c:v>
                </c:pt>
                <c:pt idx="292">
                  <c:v>7118</c:v>
                </c:pt>
                <c:pt idx="293">
                  <c:v>2611</c:v>
                </c:pt>
                <c:pt idx="294">
                  <c:v>2410</c:v>
                </c:pt>
                <c:pt idx="295">
                  <c:v>1927</c:v>
                </c:pt>
                <c:pt idx="296">
                  <c:v>1590</c:v>
                </c:pt>
                <c:pt idx="297">
                  <c:v>1366</c:v>
                </c:pt>
                <c:pt idx="298">
                  <c:v>755</c:v>
                </c:pt>
                <c:pt idx="300">
                  <c:v>2563</c:v>
                </c:pt>
                <c:pt idx="301">
                  <c:v>2786</c:v>
                </c:pt>
                <c:pt idx="302">
                  <c:v>2117</c:v>
                </c:pt>
                <c:pt idx="303">
                  <c:v>2089</c:v>
                </c:pt>
                <c:pt idx="304">
                  <c:v>1690</c:v>
                </c:pt>
                <c:pt idx="305">
                  <c:v>5565</c:v>
                </c:pt>
                <c:pt idx="306">
                  <c:v>5342</c:v>
                </c:pt>
                <c:pt idx="307">
                  <c:v>2621</c:v>
                </c:pt>
                <c:pt idx="308">
                  <c:v>1263</c:v>
                </c:pt>
                <c:pt idx="309">
                  <c:v>999</c:v>
                </c:pt>
                <c:pt idx="310">
                  <c:v>639</c:v>
                </c:pt>
                <c:pt idx="311">
                  <c:v>435</c:v>
                </c:pt>
                <c:pt idx="312">
                  <c:v>5502</c:v>
                </c:pt>
                <c:pt idx="313">
                  <c:v>5041</c:v>
                </c:pt>
                <c:pt idx="314">
                  <c:v>8542</c:v>
                </c:pt>
                <c:pt idx="315">
                  <c:v>7772</c:v>
                </c:pt>
                <c:pt idx="316">
                  <c:v>11573</c:v>
                </c:pt>
                <c:pt idx="317">
                  <c:v>7259</c:v>
                </c:pt>
                <c:pt idx="318">
                  <c:v>11363</c:v>
                </c:pt>
                <c:pt idx="319">
                  <c:v>19589</c:v>
                </c:pt>
                <c:pt idx="320">
                  <c:v>8722</c:v>
                </c:pt>
                <c:pt idx="321">
                  <c:v>4585</c:v>
                </c:pt>
                <c:pt idx="322">
                  <c:v>5319</c:v>
                </c:pt>
                <c:pt idx="323">
                  <c:v>10468</c:v>
                </c:pt>
                <c:pt idx="324">
                  <c:v>8219</c:v>
                </c:pt>
                <c:pt idx="325">
                  <c:v>11079</c:v>
                </c:pt>
                <c:pt idx="326">
                  <c:v>7084</c:v>
                </c:pt>
                <c:pt idx="327">
                  <c:v>6418</c:v>
                </c:pt>
                <c:pt idx="328">
                  <c:v>5050</c:v>
                </c:pt>
                <c:pt idx="329">
                  <c:v>4800</c:v>
                </c:pt>
                <c:pt idx="330">
                  <c:v>6000</c:v>
                </c:pt>
                <c:pt idx="331">
                  <c:v>8578</c:v>
                </c:pt>
                <c:pt idx="332">
                  <c:v>8685</c:v>
                </c:pt>
                <c:pt idx="333">
                  <c:v>3671</c:v>
                </c:pt>
                <c:pt idx="334">
                  <c:v>5056</c:v>
                </c:pt>
                <c:pt idx="335">
                  <c:v>3621</c:v>
                </c:pt>
                <c:pt idx="336">
                  <c:v>1339</c:v>
                </c:pt>
                <c:pt idx="337">
                  <c:v>2061</c:v>
                </c:pt>
                <c:pt idx="338">
                  <c:v>5066</c:v>
                </c:pt>
                <c:pt idx="339">
                  <c:v>5869</c:v>
                </c:pt>
                <c:pt idx="340">
                  <c:v>4004</c:v>
                </c:pt>
                <c:pt idx="341">
                  <c:v>2677</c:v>
                </c:pt>
                <c:pt idx="342">
                  <c:v>5231</c:v>
                </c:pt>
                <c:pt idx="343">
                  <c:v>5132</c:v>
                </c:pt>
                <c:pt idx="344">
                  <c:v>5153</c:v>
                </c:pt>
                <c:pt idx="345">
                  <c:v>3750</c:v>
                </c:pt>
                <c:pt idx="346">
                  <c:v>3189</c:v>
                </c:pt>
                <c:pt idx="347">
                  <c:v>2905</c:v>
                </c:pt>
                <c:pt idx="348">
                  <c:v>1313</c:v>
                </c:pt>
                <c:pt idx="349">
                  <c:v>4809</c:v>
                </c:pt>
                <c:pt idx="350">
                  <c:v>5697</c:v>
                </c:pt>
                <c:pt idx="351">
                  <c:v>4217</c:v>
                </c:pt>
                <c:pt idx="352">
                  <c:v>2559</c:v>
                </c:pt>
                <c:pt idx="353">
                  <c:v>2207</c:v>
                </c:pt>
                <c:pt idx="354">
                  <c:v>2263</c:v>
                </c:pt>
                <c:pt idx="355">
                  <c:v>1330</c:v>
                </c:pt>
                <c:pt idx="356">
                  <c:v>1929</c:v>
                </c:pt>
                <c:pt idx="357">
                  <c:v>4274</c:v>
                </c:pt>
                <c:pt idx="358">
                  <c:v>2573</c:v>
                </c:pt>
                <c:pt idx="359">
                  <c:v>2309</c:v>
                </c:pt>
                <c:pt idx="360">
                  <c:v>3170</c:v>
                </c:pt>
                <c:pt idx="361">
                  <c:v>3270</c:v>
                </c:pt>
                <c:pt idx="362">
                  <c:v>2003</c:v>
                </c:pt>
                <c:pt idx="363">
                  <c:v>3070</c:v>
                </c:pt>
                <c:pt idx="364">
                  <c:v>1919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2-495B-B832-9E19EF295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47480"/>
        <c:axId val="277848136"/>
      </c:lineChart>
      <c:catAx>
        <c:axId val="27784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48136"/>
        <c:crosses val="autoZero"/>
        <c:auto val="1"/>
        <c:lblAlgn val="ctr"/>
        <c:lblOffset val="100"/>
        <c:noMultiLvlLbl val="0"/>
      </c:catAx>
      <c:valAx>
        <c:axId val="2778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4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0E-4B00-A1BD-2C14272B86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0E-4B00-A1BD-2C14272B86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0E-4B00-A1BD-2C14272B86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E-4B00-A1BD-2C14272B8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972600"/>
        <c:axId val="279973912"/>
      </c:barChart>
      <c:catAx>
        <c:axId val="27997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3912"/>
        <c:crosses val="autoZero"/>
        <c:auto val="1"/>
        <c:lblAlgn val="ctr"/>
        <c:lblOffset val="100"/>
        <c:noMultiLvlLbl val="0"/>
      </c:catAx>
      <c:valAx>
        <c:axId val="27997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7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AACC5-5C1E-4E8E-99D4-9557F284B2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9828D-FF07-4558-8FF8-DEE726ACF2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08659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7805A-12CA-443E-896C-CE357293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9B9FE-8102-42D3-9232-875075F20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012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7571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9527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0876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80860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2158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33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61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69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4729B-67B9-4561-AC53-754513484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04511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581A-7726-4BF4-97E6-CF86339D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23492-6C05-4629-A978-C4F230A30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345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BC451-963C-4581-911E-A40B0F9E2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6758D-7340-4B2B-91DF-39C397A25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7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B55AB-D185-4B9A-8776-4C31F1E00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62991-8608-4678-BCFB-7D40482EF9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1472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3B480-F421-4FAA-827E-18E64D892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5AFA3-F0BC-4E35-934F-81DB53AFD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21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6771-45A1-44B7-B15C-EFFEC876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27B403-A0B4-4ED5-AE4E-62AB419248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958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D0B23-AEC9-41D6-898C-AFF9C7E37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05355-61BF-492C-A131-17A27E03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70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DDA1-1DA1-438B-9AAA-9B8A7D59E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C06031-9FB7-4ACF-A697-34CF705EB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113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F2663-B6F8-457D-8503-465C24AA0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D79D1-D53C-44D6-BFE8-7E836E13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47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309F-5BFB-4246-8A3E-8B136E4BA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EB5C3-A6B7-4921-BB2B-D20008353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566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254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80557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8785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88283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426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670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3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789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CB676-B59F-4555-AE99-88CDE53B8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52028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D5D9-E7FE-472E-A4B3-EE4FAC5AC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71D05C-AE02-4ABD-88DB-683BF78D6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546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9EEF8-D2F5-4189-9F93-EFE4C4B83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8CF1-F480-456A-AA40-231B1B822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392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5CA07-0631-4190-B356-2E1E6EF84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F9429-9D04-416D-9F8D-E7C6B4A54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80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67146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3273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26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600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07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078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663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60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3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5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FF63A-1F27-4F1D-9BC7-B05ED3919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16775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C8A7C-99A2-4F87-9BB4-134D5311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12935-62B0-4728-8F12-273F3D07B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249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3452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9483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3794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54007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481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314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8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584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6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67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2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7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9800C-6925-49A0-96EF-70306C497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298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804E-46EE-4F1B-9AE6-1E77B62A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432FE5-0C39-4587-B213-1914B21541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50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3461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3944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35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87214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8401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622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9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41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- 2017-06-27 10:18:00</a:t>
                      </a:r>
                      <a:r>
                        <a:rPr lang="de-DE" sz="1000"/>
                        <a:t>
Herzrasen? Zittern? Übergewicht? Schlechte Laune? Das kann an der Schilddrüse 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62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06:00:00</a:t>
                      </a:r>
                      <a:r>
                        <a:rPr lang="de-DE" sz="1000"/>
                        <a:t>
Mit dem Rauchen aufhören = mehr Urlaub machen! 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8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- 2017-01-24 17:00:02</a:t>
                      </a:r>
                      <a:r>
                        <a:rPr lang="de-DE" sz="1000"/>
                        <a:t>
Macht Milch munter oder müde? Mehr dazu heute um 20:15 Uhr in der Sendung.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29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09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7FD19-1F86-4B19-B039-A16C2FEFF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829972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D0AF-CEB7-4F3D-B432-BB03AE5B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5F370-B045-4A92-AA38-361057FA2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589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31798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8410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362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2700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8797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2732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32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1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15:00:00</a:t>
                      </a:r>
                      <a:r>
                        <a:rPr lang="de-DE" sz="1000"/>
                        <a:t>
Abenehmen mit Protein-Shakes? Nicht immer eine gute Idee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8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17:00:01</a:t>
                      </a:r>
                      <a:r>
                        <a:rPr lang="de-DE" sz="1000"/>
                        <a:t>
Frauen sterben doppelt so häufig am Herzinfarkt als Männer. Warum?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0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- 2016-11-01 17:30:01</a:t>
                      </a:r>
                      <a:r>
                        <a:rPr lang="de-DE" sz="1000"/>
                        <a:t>
Wie hoch ist Ihr Herzinfarktrisiko? Machen Sie den Online-Test.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0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- 2017-04-09 10:44:35</a:t>
                      </a:r>
                      <a:r>
                        <a:rPr lang="de-DE" sz="1000"/>
                        <a:t>
Isabel verschlechtert sich in der Schule, ihr Zimmer versinkt im Chaos, sie verliert ihren Elan und reagiert häufig gereizt.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79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18:30:01</a:t>
                      </a:r>
                      <a:r>
                        <a:rPr lang="de-DE" sz="1000"/>
                        <a:t>
Rückenschmerzen, Durchfall, Magenkrämpfe: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0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5AFC8-81E1-477F-9CF0-1C6BE769F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76717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2A561-C768-4B49-AE08-5E2126BA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6A419-5CFE-4C79-BDE7-8E414B629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500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8676525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3603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948107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658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19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6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9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45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2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2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87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F687A-FAAF-498C-AA59-B6B91029E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25626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8434-4273-408F-B070-50DD85853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7C35F-78F2-4F31-8748-17D46DDB9B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908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322191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5134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280534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68444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3742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90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- 2017-07-22 15:02:00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5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11:30:00</a:t>
                      </a:r>
                      <a:r>
                        <a:rPr lang="de-DE" sz="1000"/>
                        <a:t>
Ihre Faszien trainieren Sie ganz locker nebenbei. Wichtig: Die Übungen vorher von einem Physiotherapeuten erklären lassen!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4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17:15:00</a:t>
                      </a:r>
                      <a:r>
                        <a:rPr lang="de-DE" sz="1000"/>
                        <a:t>
DIe Auwaldzecke ist größer als der gemeine Holzbock - und kann neue Krankheiten übertragen.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28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- 2017-08-30 17:08:00</a:t>
                      </a:r>
                      <a:r>
                        <a:rPr lang="de-DE" sz="1000"/>
                        <a:t>
Diese einfache Übung stärkt Ihren Körper!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58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- 2017-04-19 13:30:00</a:t>
                      </a:r>
                      <a:r>
                        <a:rPr lang="de-DE" sz="1000"/>
                        <a:t>
Meniskus - oft gehört aber was genau ist das oder der eigentlich nochmal?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1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3132D-2C7D-4BF8-8225-C227E3232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861963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C16C-0497-498A-A217-11B1D660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0017E-E4DB-4774-BE5B-83D8744EA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75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704366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08150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221279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711654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71679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05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- 2017-07-25 19:41:25</a:t>
                      </a:r>
                      <a:r>
                        <a:rPr lang="de-DE" sz="1000"/>
                        <a:t>
Das hält fit!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0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- 2017-07-11 12:41:49</a:t>
                      </a:r>
                      <a:r>
                        <a:rPr lang="de-DE" sz="1000"/>
                        <a:t>
Das liegt bestimmt auch an der Radiovisite. ;-)
Immer Dienstags und Mittwochs, jeweils um 9:20 und 11:20 auf NDR Info.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- 2017-06-19 14:51:03</a:t>
                      </a:r>
                      <a:r>
                        <a:rPr lang="de-DE" sz="1000"/>
                        <a:t>
Unglaublich was die Kollegen da berichten, deckt sich aber mit unseren Recherchen und dem was viel Visite Zuschauer berichten!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43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- 2016-12-13 07:00:00</a:t>
                      </a:r>
                      <a:r>
                        <a:rPr lang="de-DE" sz="1000"/>
                        <a:t>
Palliativmedizin - auch ein Thema bei uns, heute um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5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- 2016-12-05 19:31:40</a:t>
                      </a:r>
                      <a:r>
                        <a:rPr lang="de-DE" sz="1000"/>
                        <a:t>
Was Sie schon immer über Sex wissen wollten ... Heute um 21 Uhr bei Dr. Johannes Wimmer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663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2C344-9C6E-4BF0-B1AA-FAC421AC0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93779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FCC7-A0F5-442A-8376-0784F4E7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908B9-1D0A-4F88-BA01-E15AE4D3C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08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5155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17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05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583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891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429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863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0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3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0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6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79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837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23076-DE4B-4F53-AE58-E37997A78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852030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1EAE2-D834-4778-88E0-6BD30B62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3DFA3-8886-4EC6-8FCA-E3A1D64C5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37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64532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1769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5474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780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710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720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7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1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6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5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16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19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13C25-5960-4180-8A07-53B5E3AF4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176098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881B-8D41-453E-8220-7059E014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DC351-EEC0-4A5D-A235-AF9DB85FD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016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4892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9380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9207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1472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502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270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0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05:21:07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3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8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15:30:00</a:t>
                      </a:r>
                      <a:r>
                        <a:rPr lang="de-DE" sz="1000"/>
                        <a:t>
Das tut gut!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9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11:00:01</a:t>
                      </a:r>
                      <a:r>
                        <a:rPr lang="de-DE" sz="1000"/>
                        <a:t>
Das Pfeiffersche Drüsenfieber wird oft mit einer harmlosen Erkältung verwechselt.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9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- 2016-10-25 14:30:01</a:t>
                      </a:r>
                      <a:r>
                        <a:rPr lang="de-DE" sz="1000"/>
                        <a:t>
Übermäßiger Verzehr von tierischem Eiweiß kann die Lebenserwartung verkürzen.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2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3047B-7CBB-415C-B069-529032D79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01439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346E3-05CA-4C9B-91B4-4C25B2A7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93097-A95C-43EB-9D43-B7DF12E61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995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6644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2309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7667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8451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4517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24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0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- 2017-08-04 14:44:00</a:t>
                      </a:r>
                      <a:r>
                        <a:rPr lang="de-DE" sz="1000"/>
                        <a:t>
👓 Früher oder später trifft es uns alle.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40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- 2017-05-04 08:00:00</a:t>
                      </a:r>
                      <a:r>
                        <a:rPr lang="de-DE" sz="1000"/>
                        <a:t>
Verdacht auf Malaria? Die Diagnose geht schnell.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57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- 2017-06-25 17:48:00</a:t>
                      </a:r>
                      <a:r>
                        <a:rPr lang="de-DE" sz="1000"/>
                        <a:t>
😴 Schlafmittel können süchtig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3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- 2017-05-15 06:50:00</a:t>
                      </a:r>
                      <a:r>
                        <a:rPr lang="de-DE" sz="1000"/>
                        <a:t>
Die besten Frühlingszwiebeln gibt es tatsächlich - im Frühling!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3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- 2017-06-23 17:33:00</a:t>
                      </a:r>
                      <a:r>
                        <a:rPr lang="de-DE" sz="1000"/>
                        <a:t>
😴 Auch das Smartphone gehört nicht ins Bett!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3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5D526-B928-4653-BA09-346943141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270752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E059-86B1-4B0D-B531-38804E6EB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BD436-BEA6-46B1-A359-F3828DFB6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975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2992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448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7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884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643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30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86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9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5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2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8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2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77683-F859-46D6-A7F1-6AC3FF39C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37201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F2B3-A103-4184-8DD4-753B09CA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EABD4-B50D-4CD8-9E6C-9FEEAC078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827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78285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614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7651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999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786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8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6331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5661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309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335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842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180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494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10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30.12.2016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7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31.10.2016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01.03.2017 10:00:04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9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03.04.2017 18:55:00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7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04.07.2017 09:06:00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38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1D18B-BB54-4721-BB6E-B197360C7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48100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B6E9-0E7B-409D-9341-EA51BF90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5BF74-D9FD-429B-9684-B997C5517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796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3686651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29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52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060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857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7745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047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030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058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16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80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52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31.08.2017 10:30:00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6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31.08.2017 07:08:00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6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30.08.2017 17:08:00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7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30.08.2017 15:55:00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48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30.08.2017 07:04:00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2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29.08.2017 16:30:00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01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28.08.2017 12:18:48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974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52E9D-DCFC-4BB7-BFA8-04A8F53D5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383506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6E3DC-8936-449E-B1CD-9B326319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1D255D-00B1-4EB2-BEB4-25D1C55BC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035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895152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9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665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913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078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4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872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72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736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972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99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6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28.08.2017 09:53:00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8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27.08.2017 17:18:00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9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27.08.2017 06:30:00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9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26.08.2017 14:40:00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9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26.08.2017 12:34:00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4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26.08.2017 09:15:00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9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25.08.2017 13:58:00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92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A2E7C-46FF-4AB1-8BCF-6B7B363D6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31634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CA660-E820-4ACC-9D56-AF8F1FED5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2E9DA-B18B-45F6-988B-24D9F5AFF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711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2281208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03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826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405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581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5324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14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27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43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32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436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25.08.2017 13:13:00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16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25.08.2017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36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24.08.2017 16:11:00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0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24.08.2017 13:48:00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71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24.08.2017 12:31:01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58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24.08.2017 08:29:00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4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23.08.2017 16:55:00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82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99E50-0214-444E-BAEF-4D8881FAF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159335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9492-97C3-4F7A-921E-BD682625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Crossposted Videos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10E860-4E86-43D1-A0FB-66109F6CA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864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58">
                  <a:extLst>
                    <a:ext uri="{9D8B030D-6E8A-4147-A177-3AD203B41FA5}">
                      <a16:colId xmlns:a16="http://schemas.microsoft.com/office/drawing/2014/main" val="180705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96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006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34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501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2102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89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260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727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10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10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1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23.08.2017 14:45:00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57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23.08.2017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23.08.2017 06:48:00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0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22.08.2017 16:25:00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657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7DE0B-6CF6-4CE5-B4E4-954025092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565542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F2402-B62F-4784-B091-E8B06E587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1315F1-BB60-4CE3-A4EA-39821E28D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2226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11828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230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144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871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153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155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48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060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568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81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981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798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590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4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30.12.2016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6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31.10.2016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4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01.03.2017 10:00:04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5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03.04.2017 18:55:00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16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03DAC-AF2D-46B3-9179-FB633E641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612231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14D60-F282-40FA-96B3-AEA2CE7A0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5911EB-D1F6-4041-96DF-F35AA218D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238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654202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936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76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30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118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546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831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8338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138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41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863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272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940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9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04.07.2017 09:06:00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6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20.05.2017 10:42:05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7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03.05.2017 08:09:27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53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11.08.2017 13:25:00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239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2E0E0-FDAC-4266-9BDE-B24B68ED3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444351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5B2E-2F40-4D03-8223-335FEDBD9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D786E-7F84-425E-91FD-A32D3AB6A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909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0121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527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445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9144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467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620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1367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2709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9959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98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817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18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830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84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10.08.2017 13:21:00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74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02.03.2017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0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01.01.2017 17:30:00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8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12.12.2016 15:46:31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2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834A3-3018-4133-9BC0-BD3A3886C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337499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69D37-E30C-4F3B-A9EA-5B65564F8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6DE6E-2991-4F0E-BC85-5A88D42C4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077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1029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210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2099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57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866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987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02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1576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777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07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000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0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2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22.07.2017 15:02:00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14.04.2017 05:25:07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6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16.07.2017 15:11:00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7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05.01.2017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36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0BDE2-3CC0-43E4-B50C-E65E0C58B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025434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5741D-6955-4966-B9B6-568EE813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D08FF-1F9E-4FF9-B6FB-D067908E1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72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04970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604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4361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4575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578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669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425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295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675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03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25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274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354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6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17.07.2017 11:14:00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55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01.08.2017 15:58:00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20.02.2017 17:00:05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2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04.04.2017 07:17:00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1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9C3E4-9D86-46E9-9C40-AA464402B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69491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F2C6-99A6-41F2-866A-8BACBFD5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1060F-6FEC-4A82-AA11-C697750D6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46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9555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767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247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1195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93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944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2539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4769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661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04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413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01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476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38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05.06.2017 08:30:00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9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22.07.2017 12:47:00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90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19.04.2017 13:30:00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94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16.07.2017 09:10:00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6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AF1CA-C1FF-4E3F-91A9-72382699E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585485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1A09-B63E-4C77-95E4-7532AB92E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EB254-8C7F-4772-97CE-AC71659D6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36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26516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963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839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670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53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166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4535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65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36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71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48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47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0441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9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04.02.2017 14:00:05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6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9F35B-A663-4577-9448-90A0BAED4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974366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49A4-110B-4ECE-B723-C664B28C0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846E2-E401-408D-B475-7DF57CDCC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701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52624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58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48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150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89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727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3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- 2016-10-31 12:30:00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 Hilfe beim Herzstillstand: Jeder kann Leben retten!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9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- 2017-05-20 10:42:05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 Hilfe beim Herzstillstand: Jeder kann Leben retten!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5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- 2017-04-03 18:55:00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Herzstillstand kommt es auf jede Sekunde 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54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- 2017-07-16 15:11:00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Methadon kann Krebszellen abtöten - vor allem in Kombination mit einer Chemotherapie.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1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- 2017-03-01 10:00:04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kann jeden treffen. Erste Hilfe zählt!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1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- 2016-12-30 17:00:01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Beim Herzinfarkt kommt es auf jede Minute an. Erste Hilfe kann Leben retten!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5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- 2017-07-04 09:06:00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 Hilfe beim Herzinfarkt: Jeder kann Leben retten! Heute um 20:15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2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- 2017-08-17 18:02:00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Viele Bandscheiben-OP sind laut Experten unnötig, weil nicht die richtige Ursache diagnostiziert wird: das Piriformis-Syndrom.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2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66BA3-A1FF-4DCC-8299-44B6BE05F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173814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F34C7-18FF-4013-9C57-B82CA5064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3CCDA-C53A-4E5C-A37A-835F5A0BC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83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773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572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37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957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4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888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4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- 2017-04-14 05:25:07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Methadon kann Krebszellen abtöten - vor allem in Kombination mit einer Chemotherapie.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96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- 2017-06-26 14:03:00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Endlich! Heute gibt es ein Wiedersehen mit unseren Ernährungs-Docs!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86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- 2017-07-11 18:29:00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Schon gewusst? Gewürze können wie Medizin wirken! 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89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- 2017-07-17 11:14:00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Kapseln und Tabletten: Wie nimmt man sie richtig 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5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- 2016-12-21 10:00:01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Unfall an Heiligabend! Und jetzt? Notarzt, Rettungswagen oder selbst versorgen? Wir haben für Sie eine Entscheidungshilfe vorbereitet.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7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- 2017-01-25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Ernährung hilft bei Rheuma.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- 2017-03-28 09:00:00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richtige Ernährung kann den Blutdruck senken!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8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- 2017-08-11 13:25:00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 fürs ❤️: Leben retten mit dem Defibrillator.
Danke an die Kollegen von DAS!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19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164A3-9539-489E-8BD1-353E76C21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723780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2EA8-B601-40F1-A7E6-BCCC61C4B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86BDD4-61C8-48FF-B448-E91F3EDA8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663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561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60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555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980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070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160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9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- 2017-05-31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 dem Rauchen aufhören = mehr Urlaub machen!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4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- 2017-07-21 11:34:00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passiert genau beim Bandscheibenvorfall?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69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- 2017-04-20 05:13:00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Lebensmittel können bei Rheuma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9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- 2016-11-15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neues Mittel gegen Migräne soll 2018 auf den Markt kommen - wir stellen es heute schon vor.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0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- 2017-04-12 17:42:00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Heroin-Ersatzstoff Methadon kann Krebszellen abtöten. Das hat die Ulmer Forscherin Dr. Claudia Friesen entdeckt - durch Zufall.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08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- 2017-06-27 10:18:00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Herzrasen? Zittern? Übergewicht? Schlechte Laune? Das kann an der Schilddrüse 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9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- 2017-07-10 11:39:06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hilft bei Arthrose! Die Ernährungs-Docs, heute um 21 Uhr.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40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- 2017-08-07 05:07:00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Kennen Sie schon diese Vitamin-Bombe?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83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801F6-668D-42FA-B958-5A774187A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167981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B2C2-BB7D-4CF1-BA6A-386595B07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1CB6C-417F-4673-9819-45806C702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849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22779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03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90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905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762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53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13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- 2017-08-09 17:08:00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richtige Ernährung bei Arthrose - lecker und gesund!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989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711AE-E8A5-4407-9164-ABE8A97CC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091188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2395</Words>
  <Application>Microsoft Office PowerPoint</Application>
  <PresentationFormat>On-screen Show (4:3)</PresentationFormat>
  <Paragraphs>1492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  <vt:lpstr>FB - Crossposted Videos - 1 of 4</vt:lpstr>
      <vt:lpstr>FB - Crossposted Videos - 2 of 4</vt:lpstr>
      <vt:lpstr>FB - Crossposted Videos - 3 of 4</vt:lpstr>
      <vt:lpstr>FB - Crossposted Videos - 4 of 4</vt:lpstr>
      <vt:lpstr>FB - Videos - Crossposts - Export - 1 of 7</vt:lpstr>
      <vt:lpstr>FB - Videos - Crossposts - Export - 2 of 7</vt:lpstr>
      <vt:lpstr>FB - Videos - Crossposts - Export - 3 of 7</vt:lpstr>
      <vt:lpstr>FB - Videos - Crossposts - Export - 4 of 7</vt:lpstr>
      <vt:lpstr>FB - Videos - Crossposts - Export - 5 of 7</vt:lpstr>
      <vt:lpstr>FB - Videos - Crossposts - Export - 6 of 7</vt:lpstr>
      <vt:lpstr>FB - Videos - Crossposts - Export - 7 of 7</vt:lpstr>
      <vt:lpstr>Eigene Post - Summe Interaktionen - 1 of 4</vt:lpstr>
      <vt:lpstr>Eigene Post - Summe Interaktionen - 2 of 4</vt:lpstr>
      <vt:lpstr>Eigene Post - Summe Interaktionen - 3 of 4</vt:lpstr>
      <vt:lpstr>Eigene Post - Summe Interaktionen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2017-09-04T09:57:32Z</dcterms:created>
  <dcterms:modified xsi:type="dcterms:W3CDTF">2017-09-04T09:59:41Z</dcterms:modified>
</cp:coreProperties>
</file>