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119669</c:v>
                </c:pt>
                <c:pt idx="1">
                  <c:v>119738</c:v>
                </c:pt>
                <c:pt idx="2">
                  <c:v>119809</c:v>
                </c:pt>
                <c:pt idx="3">
                  <c:v>119917</c:v>
                </c:pt>
                <c:pt idx="4">
                  <c:v>119972</c:v>
                </c:pt>
                <c:pt idx="5">
                  <c:v>120112</c:v>
                </c:pt>
                <c:pt idx="6">
                  <c:v>120185</c:v>
                </c:pt>
                <c:pt idx="7">
                  <c:v>120245</c:v>
                </c:pt>
                <c:pt idx="8">
                  <c:v>120316</c:v>
                </c:pt>
                <c:pt idx="9">
                  <c:v>120354</c:v>
                </c:pt>
                <c:pt idx="10">
                  <c:v>120687</c:v>
                </c:pt>
                <c:pt idx="11">
                  <c:v>120776</c:v>
                </c:pt>
                <c:pt idx="12">
                  <c:v>120865</c:v>
                </c:pt>
                <c:pt idx="13">
                  <c:v>120971</c:v>
                </c:pt>
                <c:pt idx="14">
                  <c:v>121072</c:v>
                </c:pt>
                <c:pt idx="15">
                  <c:v>121156</c:v>
                </c:pt>
                <c:pt idx="16">
                  <c:v>121233</c:v>
                </c:pt>
                <c:pt idx="17">
                  <c:v>121331</c:v>
                </c:pt>
                <c:pt idx="18">
                  <c:v>121410</c:v>
                </c:pt>
                <c:pt idx="19">
                  <c:v>121508</c:v>
                </c:pt>
                <c:pt idx="20">
                  <c:v>121583</c:v>
                </c:pt>
                <c:pt idx="21">
                  <c:v>121687</c:v>
                </c:pt>
                <c:pt idx="22">
                  <c:v>121762</c:v>
                </c:pt>
                <c:pt idx="23">
                  <c:v>121829</c:v>
                </c:pt>
                <c:pt idx="24">
                  <c:v>121918</c:v>
                </c:pt>
                <c:pt idx="25">
                  <c:v>121995</c:v>
                </c:pt>
                <c:pt idx="26">
                  <c:v>122068</c:v>
                </c:pt>
                <c:pt idx="27">
                  <c:v>122159</c:v>
                </c:pt>
                <c:pt idx="28">
                  <c:v>122243</c:v>
                </c:pt>
                <c:pt idx="29">
                  <c:v>122347</c:v>
                </c:pt>
                <c:pt idx="30">
                  <c:v>122426</c:v>
                </c:pt>
                <c:pt idx="31">
                  <c:v>122535</c:v>
                </c:pt>
                <c:pt idx="32">
                  <c:v>122646</c:v>
                </c:pt>
                <c:pt idx="33">
                  <c:v>122745</c:v>
                </c:pt>
                <c:pt idx="34">
                  <c:v>122846</c:v>
                </c:pt>
                <c:pt idx="35">
                  <c:v>122989</c:v>
                </c:pt>
                <c:pt idx="36">
                  <c:v>123082</c:v>
                </c:pt>
                <c:pt idx="37">
                  <c:v>123182</c:v>
                </c:pt>
                <c:pt idx="38">
                  <c:v>123278</c:v>
                </c:pt>
                <c:pt idx="39">
                  <c:v>124245</c:v>
                </c:pt>
                <c:pt idx="40">
                  <c:v>124462</c:v>
                </c:pt>
                <c:pt idx="41">
                  <c:v>124661</c:v>
                </c:pt>
                <c:pt idx="42">
                  <c:v>124683</c:v>
                </c:pt>
                <c:pt idx="43">
                  <c:v>124784</c:v>
                </c:pt>
                <c:pt idx="44">
                  <c:v>124904</c:v>
                </c:pt>
                <c:pt idx="45">
                  <c:v>125001</c:v>
                </c:pt>
                <c:pt idx="46">
                  <c:v>125079</c:v>
                </c:pt>
                <c:pt idx="47">
                  <c:v>125130</c:v>
                </c:pt>
                <c:pt idx="48">
                  <c:v>125238</c:v>
                </c:pt>
                <c:pt idx="49">
                  <c:v>125327</c:v>
                </c:pt>
                <c:pt idx="50">
                  <c:v>125396</c:v>
                </c:pt>
                <c:pt idx="51">
                  <c:v>125472</c:v>
                </c:pt>
                <c:pt idx="52">
                  <c:v>125552</c:v>
                </c:pt>
                <c:pt idx="53">
                  <c:v>125605</c:v>
                </c:pt>
                <c:pt idx="54">
                  <c:v>125684</c:v>
                </c:pt>
                <c:pt idx="55">
                  <c:v>125768</c:v>
                </c:pt>
                <c:pt idx="56">
                  <c:v>125869</c:v>
                </c:pt>
                <c:pt idx="57">
                  <c:v>125968</c:v>
                </c:pt>
                <c:pt idx="58">
                  <c:v>126050</c:v>
                </c:pt>
                <c:pt idx="60">
                  <c:v>126211</c:v>
                </c:pt>
                <c:pt idx="61">
                  <c:v>126298</c:v>
                </c:pt>
                <c:pt idx="62">
                  <c:v>126357</c:v>
                </c:pt>
                <c:pt idx="63">
                  <c:v>126406</c:v>
                </c:pt>
                <c:pt idx="64">
                  <c:v>126455</c:v>
                </c:pt>
                <c:pt idx="65">
                  <c:v>126534</c:v>
                </c:pt>
                <c:pt idx="66">
                  <c:v>126644</c:v>
                </c:pt>
                <c:pt idx="67">
                  <c:v>126748</c:v>
                </c:pt>
                <c:pt idx="68">
                  <c:v>127026</c:v>
                </c:pt>
                <c:pt idx="69">
                  <c:v>127165</c:v>
                </c:pt>
                <c:pt idx="70">
                  <c:v>127321</c:v>
                </c:pt>
                <c:pt idx="71">
                  <c:v>127430</c:v>
                </c:pt>
                <c:pt idx="72">
                  <c:v>127497</c:v>
                </c:pt>
                <c:pt idx="73">
                  <c:v>127577</c:v>
                </c:pt>
                <c:pt idx="74">
                  <c:v>127652</c:v>
                </c:pt>
                <c:pt idx="75">
                  <c:v>127755</c:v>
                </c:pt>
                <c:pt idx="76">
                  <c:v>127825</c:v>
                </c:pt>
                <c:pt idx="77">
                  <c:v>127934</c:v>
                </c:pt>
                <c:pt idx="78">
                  <c:v>127974</c:v>
                </c:pt>
                <c:pt idx="79">
                  <c:v>128028</c:v>
                </c:pt>
                <c:pt idx="80">
                  <c:v>128090</c:v>
                </c:pt>
                <c:pt idx="81">
                  <c:v>128146</c:v>
                </c:pt>
                <c:pt idx="82">
                  <c:v>128232</c:v>
                </c:pt>
                <c:pt idx="83">
                  <c:v>128300</c:v>
                </c:pt>
                <c:pt idx="84">
                  <c:v>128335</c:v>
                </c:pt>
                <c:pt idx="85">
                  <c:v>128408</c:v>
                </c:pt>
                <c:pt idx="86">
                  <c:v>128500</c:v>
                </c:pt>
                <c:pt idx="87">
                  <c:v>128571</c:v>
                </c:pt>
                <c:pt idx="88">
                  <c:v>128637</c:v>
                </c:pt>
                <c:pt idx="89">
                  <c:v>128700</c:v>
                </c:pt>
                <c:pt idx="90">
                  <c:v>128817</c:v>
                </c:pt>
                <c:pt idx="91">
                  <c:v>128875</c:v>
                </c:pt>
                <c:pt idx="92">
                  <c:v>128915</c:v>
                </c:pt>
                <c:pt idx="93">
                  <c:v>128936</c:v>
                </c:pt>
                <c:pt idx="94">
                  <c:v>128964</c:v>
                </c:pt>
                <c:pt idx="95">
                  <c:v>129017</c:v>
                </c:pt>
                <c:pt idx="96">
                  <c:v>129067</c:v>
                </c:pt>
                <c:pt idx="97">
                  <c:v>129130</c:v>
                </c:pt>
                <c:pt idx="98">
                  <c:v>129203</c:v>
                </c:pt>
                <c:pt idx="99">
                  <c:v>129234</c:v>
                </c:pt>
                <c:pt idx="100">
                  <c:v>129275</c:v>
                </c:pt>
                <c:pt idx="101">
                  <c:v>129365</c:v>
                </c:pt>
                <c:pt idx="102">
                  <c:v>129435</c:v>
                </c:pt>
                <c:pt idx="103">
                  <c:v>129504</c:v>
                </c:pt>
                <c:pt idx="104">
                  <c:v>129585</c:v>
                </c:pt>
                <c:pt idx="105">
                  <c:v>129613</c:v>
                </c:pt>
                <c:pt idx="106">
                  <c:v>129652</c:v>
                </c:pt>
                <c:pt idx="107">
                  <c:v>129681</c:v>
                </c:pt>
                <c:pt idx="108">
                  <c:v>129703</c:v>
                </c:pt>
                <c:pt idx="109">
                  <c:v>129765</c:v>
                </c:pt>
                <c:pt idx="110">
                  <c:v>129803</c:v>
                </c:pt>
                <c:pt idx="111">
                  <c:v>129844</c:v>
                </c:pt>
                <c:pt idx="112">
                  <c:v>129900</c:v>
                </c:pt>
                <c:pt idx="113">
                  <c:v>129946</c:v>
                </c:pt>
                <c:pt idx="114">
                  <c:v>129971</c:v>
                </c:pt>
                <c:pt idx="115">
                  <c:v>130001</c:v>
                </c:pt>
                <c:pt idx="116">
                  <c:v>130050</c:v>
                </c:pt>
                <c:pt idx="117">
                  <c:v>130076</c:v>
                </c:pt>
                <c:pt idx="118">
                  <c:v>130173</c:v>
                </c:pt>
                <c:pt idx="120">
                  <c:v>130277</c:v>
                </c:pt>
                <c:pt idx="121">
                  <c:v>130356</c:v>
                </c:pt>
                <c:pt idx="122">
                  <c:v>130400</c:v>
                </c:pt>
                <c:pt idx="123">
                  <c:v>130455</c:v>
                </c:pt>
                <c:pt idx="124">
                  <c:v>130553</c:v>
                </c:pt>
                <c:pt idx="125">
                  <c:v>130826</c:v>
                </c:pt>
                <c:pt idx="126">
                  <c:v>130909</c:v>
                </c:pt>
                <c:pt idx="127">
                  <c:v>130976</c:v>
                </c:pt>
                <c:pt idx="128">
                  <c:v>131135</c:v>
                </c:pt>
                <c:pt idx="129">
                  <c:v>131199</c:v>
                </c:pt>
                <c:pt idx="130">
                  <c:v>131254</c:v>
                </c:pt>
                <c:pt idx="131">
                  <c:v>131338</c:v>
                </c:pt>
                <c:pt idx="132">
                  <c:v>133132</c:v>
                </c:pt>
                <c:pt idx="133">
                  <c:v>134306</c:v>
                </c:pt>
                <c:pt idx="134">
                  <c:v>134581</c:v>
                </c:pt>
                <c:pt idx="135">
                  <c:v>134708</c:v>
                </c:pt>
                <c:pt idx="136">
                  <c:v>134856</c:v>
                </c:pt>
                <c:pt idx="137">
                  <c:v>134972</c:v>
                </c:pt>
                <c:pt idx="138">
                  <c:v>135072</c:v>
                </c:pt>
                <c:pt idx="139">
                  <c:v>135127</c:v>
                </c:pt>
                <c:pt idx="140">
                  <c:v>135160</c:v>
                </c:pt>
                <c:pt idx="141">
                  <c:v>135188</c:v>
                </c:pt>
                <c:pt idx="142">
                  <c:v>135302</c:v>
                </c:pt>
                <c:pt idx="143">
                  <c:v>135461</c:v>
                </c:pt>
                <c:pt idx="144">
                  <c:v>135513</c:v>
                </c:pt>
                <c:pt idx="145">
                  <c:v>135568</c:v>
                </c:pt>
                <c:pt idx="146">
                  <c:v>135610</c:v>
                </c:pt>
                <c:pt idx="147">
                  <c:v>135643</c:v>
                </c:pt>
                <c:pt idx="148">
                  <c:v>135690</c:v>
                </c:pt>
                <c:pt idx="149">
                  <c:v>135721</c:v>
                </c:pt>
                <c:pt idx="150">
                  <c:v>135770</c:v>
                </c:pt>
                <c:pt idx="151">
                  <c:v>135827</c:v>
                </c:pt>
                <c:pt idx="152">
                  <c:v>135875</c:v>
                </c:pt>
                <c:pt idx="153">
                  <c:v>135914</c:v>
                </c:pt>
                <c:pt idx="154">
                  <c:v>135955</c:v>
                </c:pt>
                <c:pt idx="155">
                  <c:v>136006</c:v>
                </c:pt>
                <c:pt idx="156">
                  <c:v>136072</c:v>
                </c:pt>
                <c:pt idx="157">
                  <c:v>136117</c:v>
                </c:pt>
                <c:pt idx="158">
                  <c:v>136167</c:v>
                </c:pt>
                <c:pt idx="159">
                  <c:v>136218</c:v>
                </c:pt>
                <c:pt idx="160">
                  <c:v>136254</c:v>
                </c:pt>
                <c:pt idx="161">
                  <c:v>136338</c:v>
                </c:pt>
                <c:pt idx="162">
                  <c:v>136374</c:v>
                </c:pt>
                <c:pt idx="163">
                  <c:v>136455</c:v>
                </c:pt>
                <c:pt idx="164">
                  <c:v>136527</c:v>
                </c:pt>
                <c:pt idx="165">
                  <c:v>136591</c:v>
                </c:pt>
                <c:pt idx="166">
                  <c:v>136627</c:v>
                </c:pt>
                <c:pt idx="167">
                  <c:v>136716</c:v>
                </c:pt>
                <c:pt idx="168">
                  <c:v>136766</c:v>
                </c:pt>
                <c:pt idx="169">
                  <c:v>136903</c:v>
                </c:pt>
                <c:pt idx="170">
                  <c:v>136964</c:v>
                </c:pt>
                <c:pt idx="171">
                  <c:v>137045</c:v>
                </c:pt>
                <c:pt idx="172">
                  <c:v>137096</c:v>
                </c:pt>
                <c:pt idx="173">
                  <c:v>137166</c:v>
                </c:pt>
                <c:pt idx="174">
                  <c:v>137231</c:v>
                </c:pt>
                <c:pt idx="175">
                  <c:v>137281</c:v>
                </c:pt>
                <c:pt idx="176">
                  <c:v>137339</c:v>
                </c:pt>
                <c:pt idx="177">
                  <c:v>137385</c:v>
                </c:pt>
                <c:pt idx="178">
                  <c:v>137434</c:v>
                </c:pt>
                <c:pt idx="180">
                  <c:v>137575</c:v>
                </c:pt>
                <c:pt idx="181">
                  <c:v>137607</c:v>
                </c:pt>
                <c:pt idx="182">
                  <c:v>137660</c:v>
                </c:pt>
                <c:pt idx="183">
                  <c:v>137706</c:v>
                </c:pt>
                <c:pt idx="184">
                  <c:v>137765</c:v>
                </c:pt>
                <c:pt idx="185">
                  <c:v>137796</c:v>
                </c:pt>
                <c:pt idx="186">
                  <c:v>137851</c:v>
                </c:pt>
                <c:pt idx="187">
                  <c:v>137896</c:v>
                </c:pt>
                <c:pt idx="188">
                  <c:v>137960</c:v>
                </c:pt>
                <c:pt idx="189">
                  <c:v>138002</c:v>
                </c:pt>
                <c:pt idx="190">
                  <c:v>138059</c:v>
                </c:pt>
                <c:pt idx="191">
                  <c:v>138103</c:v>
                </c:pt>
                <c:pt idx="192">
                  <c:v>138161</c:v>
                </c:pt>
                <c:pt idx="193">
                  <c:v>138213</c:v>
                </c:pt>
                <c:pt idx="194">
                  <c:v>138297</c:v>
                </c:pt>
                <c:pt idx="195">
                  <c:v>138381</c:v>
                </c:pt>
                <c:pt idx="196">
                  <c:v>138450</c:v>
                </c:pt>
                <c:pt idx="197">
                  <c:v>138577</c:v>
                </c:pt>
                <c:pt idx="198">
                  <c:v>138729</c:v>
                </c:pt>
                <c:pt idx="199">
                  <c:v>138844</c:v>
                </c:pt>
                <c:pt idx="200">
                  <c:v>138935</c:v>
                </c:pt>
                <c:pt idx="201">
                  <c:v>139004</c:v>
                </c:pt>
                <c:pt idx="202">
                  <c:v>139069</c:v>
                </c:pt>
                <c:pt idx="203">
                  <c:v>139139</c:v>
                </c:pt>
                <c:pt idx="204">
                  <c:v>139178</c:v>
                </c:pt>
                <c:pt idx="205">
                  <c:v>139224</c:v>
                </c:pt>
                <c:pt idx="206">
                  <c:v>139316</c:v>
                </c:pt>
                <c:pt idx="207">
                  <c:v>139358</c:v>
                </c:pt>
                <c:pt idx="208">
                  <c:v>139461</c:v>
                </c:pt>
                <c:pt idx="209">
                  <c:v>139788</c:v>
                </c:pt>
                <c:pt idx="210">
                  <c:v>139961</c:v>
                </c:pt>
                <c:pt idx="211">
                  <c:v>140011</c:v>
                </c:pt>
                <c:pt idx="212">
                  <c:v>140055</c:v>
                </c:pt>
                <c:pt idx="213">
                  <c:v>140126</c:v>
                </c:pt>
                <c:pt idx="214">
                  <c:v>140165</c:v>
                </c:pt>
                <c:pt idx="215">
                  <c:v>140224</c:v>
                </c:pt>
                <c:pt idx="216">
                  <c:v>140300</c:v>
                </c:pt>
                <c:pt idx="217">
                  <c:v>140374</c:v>
                </c:pt>
                <c:pt idx="218">
                  <c:v>140429</c:v>
                </c:pt>
                <c:pt idx="219">
                  <c:v>140492</c:v>
                </c:pt>
                <c:pt idx="220">
                  <c:v>140544</c:v>
                </c:pt>
                <c:pt idx="221">
                  <c:v>140605</c:v>
                </c:pt>
                <c:pt idx="222">
                  <c:v>140644</c:v>
                </c:pt>
                <c:pt idx="223">
                  <c:v>140693</c:v>
                </c:pt>
                <c:pt idx="224">
                  <c:v>140728</c:v>
                </c:pt>
                <c:pt idx="225">
                  <c:v>140722</c:v>
                </c:pt>
                <c:pt idx="226">
                  <c:v>140802</c:v>
                </c:pt>
                <c:pt idx="227">
                  <c:v>140884</c:v>
                </c:pt>
                <c:pt idx="228">
                  <c:v>140956</c:v>
                </c:pt>
                <c:pt idx="229">
                  <c:v>141014</c:v>
                </c:pt>
                <c:pt idx="230">
                  <c:v>141075</c:v>
                </c:pt>
                <c:pt idx="231">
                  <c:v>141146</c:v>
                </c:pt>
                <c:pt idx="232">
                  <c:v>141173</c:v>
                </c:pt>
                <c:pt idx="233">
                  <c:v>141225</c:v>
                </c:pt>
                <c:pt idx="234">
                  <c:v>141272</c:v>
                </c:pt>
                <c:pt idx="235">
                  <c:v>141307</c:v>
                </c:pt>
                <c:pt idx="236">
                  <c:v>141478</c:v>
                </c:pt>
                <c:pt idx="237">
                  <c:v>141589</c:v>
                </c:pt>
                <c:pt idx="238">
                  <c:v>141705</c:v>
                </c:pt>
                <c:pt idx="240">
                  <c:v>141869</c:v>
                </c:pt>
                <c:pt idx="241">
                  <c:v>141919</c:v>
                </c:pt>
                <c:pt idx="242">
                  <c:v>141973</c:v>
                </c:pt>
                <c:pt idx="243">
                  <c:v>142015</c:v>
                </c:pt>
                <c:pt idx="244">
                  <c:v>142051</c:v>
                </c:pt>
                <c:pt idx="245">
                  <c:v>142122</c:v>
                </c:pt>
                <c:pt idx="246">
                  <c:v>142190</c:v>
                </c:pt>
                <c:pt idx="247">
                  <c:v>142254</c:v>
                </c:pt>
                <c:pt idx="248">
                  <c:v>142329</c:v>
                </c:pt>
                <c:pt idx="249">
                  <c:v>142364</c:v>
                </c:pt>
                <c:pt idx="250">
                  <c:v>142418</c:v>
                </c:pt>
                <c:pt idx="251">
                  <c:v>142490</c:v>
                </c:pt>
                <c:pt idx="252">
                  <c:v>142523</c:v>
                </c:pt>
                <c:pt idx="253">
                  <c:v>142575</c:v>
                </c:pt>
                <c:pt idx="254">
                  <c:v>142627</c:v>
                </c:pt>
                <c:pt idx="255">
                  <c:v>142665</c:v>
                </c:pt>
                <c:pt idx="256">
                  <c:v>142711</c:v>
                </c:pt>
                <c:pt idx="257">
                  <c:v>142782</c:v>
                </c:pt>
                <c:pt idx="258">
                  <c:v>142834</c:v>
                </c:pt>
                <c:pt idx="259">
                  <c:v>142921</c:v>
                </c:pt>
                <c:pt idx="260">
                  <c:v>143056</c:v>
                </c:pt>
                <c:pt idx="261">
                  <c:v>143132</c:v>
                </c:pt>
                <c:pt idx="262">
                  <c:v>143196</c:v>
                </c:pt>
                <c:pt idx="263">
                  <c:v>143266</c:v>
                </c:pt>
                <c:pt idx="264">
                  <c:v>143381</c:v>
                </c:pt>
                <c:pt idx="265">
                  <c:v>143433</c:v>
                </c:pt>
                <c:pt idx="266">
                  <c:v>143479</c:v>
                </c:pt>
                <c:pt idx="267">
                  <c:v>143557</c:v>
                </c:pt>
                <c:pt idx="268">
                  <c:v>143639</c:v>
                </c:pt>
                <c:pt idx="269">
                  <c:v>143708</c:v>
                </c:pt>
                <c:pt idx="270">
                  <c:v>143818</c:v>
                </c:pt>
                <c:pt idx="271">
                  <c:v>143940</c:v>
                </c:pt>
                <c:pt idx="272">
                  <c:v>144038</c:v>
                </c:pt>
                <c:pt idx="273">
                  <c:v>144130</c:v>
                </c:pt>
                <c:pt idx="274">
                  <c:v>144223</c:v>
                </c:pt>
                <c:pt idx="275">
                  <c:v>144256</c:v>
                </c:pt>
                <c:pt idx="276">
                  <c:v>144312</c:v>
                </c:pt>
                <c:pt idx="277">
                  <c:v>144387</c:v>
                </c:pt>
                <c:pt idx="278">
                  <c:v>144439</c:v>
                </c:pt>
                <c:pt idx="279">
                  <c:v>144528</c:v>
                </c:pt>
                <c:pt idx="280">
                  <c:v>144585</c:v>
                </c:pt>
                <c:pt idx="281">
                  <c:v>144645</c:v>
                </c:pt>
                <c:pt idx="282">
                  <c:v>144719</c:v>
                </c:pt>
                <c:pt idx="283">
                  <c:v>144813</c:v>
                </c:pt>
                <c:pt idx="284">
                  <c:v>144937</c:v>
                </c:pt>
                <c:pt idx="285">
                  <c:v>145122</c:v>
                </c:pt>
                <c:pt idx="286">
                  <c:v>145205</c:v>
                </c:pt>
                <c:pt idx="287">
                  <c:v>145262</c:v>
                </c:pt>
                <c:pt idx="288">
                  <c:v>145337</c:v>
                </c:pt>
                <c:pt idx="289">
                  <c:v>145378</c:v>
                </c:pt>
                <c:pt idx="290">
                  <c:v>145403</c:v>
                </c:pt>
                <c:pt idx="291">
                  <c:v>145435</c:v>
                </c:pt>
                <c:pt idx="292">
                  <c:v>145456</c:v>
                </c:pt>
                <c:pt idx="293">
                  <c:v>145490</c:v>
                </c:pt>
                <c:pt idx="294">
                  <c:v>145581</c:v>
                </c:pt>
                <c:pt idx="295">
                  <c:v>145612</c:v>
                </c:pt>
                <c:pt idx="296">
                  <c:v>145641</c:v>
                </c:pt>
                <c:pt idx="297">
                  <c:v>145673</c:v>
                </c:pt>
                <c:pt idx="298">
                  <c:v>145716</c:v>
                </c:pt>
                <c:pt idx="300">
                  <c:v>145813</c:v>
                </c:pt>
                <c:pt idx="301">
                  <c:v>145888</c:v>
                </c:pt>
                <c:pt idx="302">
                  <c:v>145947</c:v>
                </c:pt>
                <c:pt idx="303">
                  <c:v>146007</c:v>
                </c:pt>
                <c:pt idx="304">
                  <c:v>146056</c:v>
                </c:pt>
                <c:pt idx="305">
                  <c:v>146105</c:v>
                </c:pt>
                <c:pt idx="306">
                  <c:v>146187</c:v>
                </c:pt>
                <c:pt idx="307">
                  <c:v>146297</c:v>
                </c:pt>
                <c:pt idx="308">
                  <c:v>146465</c:v>
                </c:pt>
                <c:pt idx="309">
                  <c:v>146873</c:v>
                </c:pt>
                <c:pt idx="310">
                  <c:v>147187</c:v>
                </c:pt>
                <c:pt idx="311">
                  <c:v>147298</c:v>
                </c:pt>
                <c:pt idx="312">
                  <c:v>147379</c:v>
                </c:pt>
                <c:pt idx="313">
                  <c:v>147421</c:v>
                </c:pt>
                <c:pt idx="314">
                  <c:v>147508</c:v>
                </c:pt>
                <c:pt idx="315">
                  <c:v>147572</c:v>
                </c:pt>
                <c:pt idx="316">
                  <c:v>147619</c:v>
                </c:pt>
                <c:pt idx="317">
                  <c:v>147636</c:v>
                </c:pt>
                <c:pt idx="318">
                  <c:v>147686</c:v>
                </c:pt>
                <c:pt idx="319">
                  <c:v>147719</c:v>
                </c:pt>
                <c:pt idx="320">
                  <c:v>147754</c:v>
                </c:pt>
                <c:pt idx="321">
                  <c:v>147824</c:v>
                </c:pt>
                <c:pt idx="322">
                  <c:v>147925</c:v>
                </c:pt>
                <c:pt idx="323">
                  <c:v>147998</c:v>
                </c:pt>
                <c:pt idx="324">
                  <c:v>148052</c:v>
                </c:pt>
                <c:pt idx="325">
                  <c:v>148101</c:v>
                </c:pt>
                <c:pt idx="326">
                  <c:v>148155</c:v>
                </c:pt>
                <c:pt idx="327">
                  <c:v>148272</c:v>
                </c:pt>
                <c:pt idx="328">
                  <c:v>148370</c:v>
                </c:pt>
                <c:pt idx="329">
                  <c:v>148461</c:v>
                </c:pt>
                <c:pt idx="330">
                  <c:v>148519</c:v>
                </c:pt>
                <c:pt idx="331">
                  <c:v>148571</c:v>
                </c:pt>
                <c:pt idx="332">
                  <c:v>148606</c:v>
                </c:pt>
                <c:pt idx="333">
                  <c:v>148685</c:v>
                </c:pt>
                <c:pt idx="334">
                  <c:v>148744</c:v>
                </c:pt>
                <c:pt idx="335">
                  <c:v>148795</c:v>
                </c:pt>
                <c:pt idx="336">
                  <c:v>148845</c:v>
                </c:pt>
                <c:pt idx="337">
                  <c:v>148889</c:v>
                </c:pt>
                <c:pt idx="338">
                  <c:v>148981</c:v>
                </c:pt>
                <c:pt idx="339">
                  <c:v>149032</c:v>
                </c:pt>
                <c:pt idx="340">
                  <c:v>149094</c:v>
                </c:pt>
                <c:pt idx="341">
                  <c:v>149179</c:v>
                </c:pt>
                <c:pt idx="342">
                  <c:v>149266</c:v>
                </c:pt>
                <c:pt idx="343">
                  <c:v>149352</c:v>
                </c:pt>
                <c:pt idx="344">
                  <c:v>149457</c:v>
                </c:pt>
                <c:pt idx="345">
                  <c:v>149557</c:v>
                </c:pt>
                <c:pt idx="346">
                  <c:v>149647</c:v>
                </c:pt>
                <c:pt idx="347">
                  <c:v>149676</c:v>
                </c:pt>
                <c:pt idx="348">
                  <c:v>149738</c:v>
                </c:pt>
                <c:pt idx="349">
                  <c:v>149773</c:v>
                </c:pt>
                <c:pt idx="350">
                  <c:v>149837</c:v>
                </c:pt>
                <c:pt idx="351">
                  <c:v>149927</c:v>
                </c:pt>
                <c:pt idx="352">
                  <c:v>150072</c:v>
                </c:pt>
                <c:pt idx="353">
                  <c:v>150272</c:v>
                </c:pt>
                <c:pt idx="354">
                  <c:v>150396</c:v>
                </c:pt>
                <c:pt idx="355">
                  <c:v>150588</c:v>
                </c:pt>
                <c:pt idx="356">
                  <c:v>150682</c:v>
                </c:pt>
                <c:pt idx="357">
                  <c:v>150736</c:v>
                </c:pt>
                <c:pt idx="358">
                  <c:v>150817</c:v>
                </c:pt>
                <c:pt idx="359">
                  <c:v>150889</c:v>
                </c:pt>
                <c:pt idx="360">
                  <c:v>150961</c:v>
                </c:pt>
                <c:pt idx="361">
                  <c:v>151027</c:v>
                </c:pt>
                <c:pt idx="362">
                  <c:v>151088</c:v>
                </c:pt>
                <c:pt idx="363">
                  <c:v>151116</c:v>
                </c:pt>
                <c:pt idx="364">
                  <c:v>151184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11-4C37-AFAC-E93DB567E4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446224"/>
        <c:axId val="279446552"/>
      </c:lineChart>
      <c:catAx>
        <c:axId val="27944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46552"/>
        <c:crosses val="autoZero"/>
        <c:auto val="1"/>
        <c:lblAlgn val="ctr"/>
        <c:lblOffset val="100"/>
        <c:noMultiLvlLbl val="0"/>
      </c:catAx>
      <c:valAx>
        <c:axId val="27944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4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119709</c:v>
                </c:pt>
                <c:pt idx="1">
                  <c:v>104916</c:v>
                </c:pt>
                <c:pt idx="2">
                  <c:v>125288</c:v>
                </c:pt>
                <c:pt idx="3">
                  <c:v>168296</c:v>
                </c:pt>
                <c:pt idx="4">
                  <c:v>160024</c:v>
                </c:pt>
                <c:pt idx="5">
                  <c:v>302020</c:v>
                </c:pt>
                <c:pt idx="6">
                  <c:v>202419</c:v>
                </c:pt>
                <c:pt idx="7">
                  <c:v>210242</c:v>
                </c:pt>
                <c:pt idx="8">
                  <c:v>227888</c:v>
                </c:pt>
                <c:pt idx="9">
                  <c:v>105326</c:v>
                </c:pt>
                <c:pt idx="10">
                  <c:v>767990</c:v>
                </c:pt>
                <c:pt idx="11">
                  <c:v>406622</c:v>
                </c:pt>
                <c:pt idx="12">
                  <c:v>153811</c:v>
                </c:pt>
                <c:pt idx="13">
                  <c:v>157814</c:v>
                </c:pt>
                <c:pt idx="14">
                  <c:v>212636</c:v>
                </c:pt>
                <c:pt idx="15">
                  <c:v>178735</c:v>
                </c:pt>
                <c:pt idx="16">
                  <c:v>112071</c:v>
                </c:pt>
                <c:pt idx="17">
                  <c:v>148196</c:v>
                </c:pt>
                <c:pt idx="18">
                  <c:v>123120</c:v>
                </c:pt>
                <c:pt idx="19">
                  <c:v>105583</c:v>
                </c:pt>
                <c:pt idx="20">
                  <c:v>161227</c:v>
                </c:pt>
                <c:pt idx="21">
                  <c:v>151377</c:v>
                </c:pt>
                <c:pt idx="22">
                  <c:v>115227</c:v>
                </c:pt>
                <c:pt idx="23">
                  <c:v>89612</c:v>
                </c:pt>
                <c:pt idx="24">
                  <c:v>105785</c:v>
                </c:pt>
                <c:pt idx="25">
                  <c:v>153347</c:v>
                </c:pt>
                <c:pt idx="26">
                  <c:v>127865</c:v>
                </c:pt>
                <c:pt idx="27">
                  <c:v>89195</c:v>
                </c:pt>
                <c:pt idx="28">
                  <c:v>128196</c:v>
                </c:pt>
                <c:pt idx="29">
                  <c:v>134567</c:v>
                </c:pt>
                <c:pt idx="30">
                  <c:v>107266</c:v>
                </c:pt>
                <c:pt idx="31">
                  <c:v>99259</c:v>
                </c:pt>
                <c:pt idx="32">
                  <c:v>135344</c:v>
                </c:pt>
                <c:pt idx="33">
                  <c:v>155246</c:v>
                </c:pt>
                <c:pt idx="34">
                  <c:v>159393</c:v>
                </c:pt>
                <c:pt idx="35">
                  <c:v>208918</c:v>
                </c:pt>
                <c:pt idx="36">
                  <c:v>175053</c:v>
                </c:pt>
                <c:pt idx="37">
                  <c:v>157135</c:v>
                </c:pt>
                <c:pt idx="38">
                  <c:v>180650</c:v>
                </c:pt>
                <c:pt idx="39">
                  <c:v>3202871</c:v>
                </c:pt>
                <c:pt idx="40">
                  <c:v>978748</c:v>
                </c:pt>
                <c:pt idx="41">
                  <c:v>389994</c:v>
                </c:pt>
                <c:pt idx="42">
                  <c:v>219706</c:v>
                </c:pt>
                <c:pt idx="43">
                  <c:v>324604</c:v>
                </c:pt>
                <c:pt idx="44">
                  <c:v>288919</c:v>
                </c:pt>
                <c:pt idx="45">
                  <c:v>212150</c:v>
                </c:pt>
                <c:pt idx="46">
                  <c:v>174421</c:v>
                </c:pt>
                <c:pt idx="47">
                  <c:v>141520</c:v>
                </c:pt>
                <c:pt idx="48">
                  <c:v>155915</c:v>
                </c:pt>
                <c:pt idx="49">
                  <c:v>155852</c:v>
                </c:pt>
                <c:pt idx="50">
                  <c:v>153002</c:v>
                </c:pt>
                <c:pt idx="51">
                  <c:v>123185</c:v>
                </c:pt>
                <c:pt idx="52">
                  <c:v>102609</c:v>
                </c:pt>
                <c:pt idx="53">
                  <c:v>119895</c:v>
                </c:pt>
                <c:pt idx="54">
                  <c:v>189720</c:v>
                </c:pt>
                <c:pt idx="55">
                  <c:v>144924</c:v>
                </c:pt>
                <c:pt idx="56">
                  <c:v>273357</c:v>
                </c:pt>
                <c:pt idx="57">
                  <c:v>311130</c:v>
                </c:pt>
                <c:pt idx="58">
                  <c:v>270847</c:v>
                </c:pt>
                <c:pt idx="60">
                  <c:v>250875</c:v>
                </c:pt>
                <c:pt idx="61">
                  <c:v>178025</c:v>
                </c:pt>
                <c:pt idx="62">
                  <c:v>192040</c:v>
                </c:pt>
                <c:pt idx="63">
                  <c:v>188417</c:v>
                </c:pt>
                <c:pt idx="64">
                  <c:v>154676</c:v>
                </c:pt>
                <c:pt idx="65">
                  <c:v>128139</c:v>
                </c:pt>
                <c:pt idx="66">
                  <c:v>298571</c:v>
                </c:pt>
                <c:pt idx="67">
                  <c:v>175173</c:v>
                </c:pt>
                <c:pt idx="68">
                  <c:v>341948</c:v>
                </c:pt>
                <c:pt idx="69">
                  <c:v>240355</c:v>
                </c:pt>
                <c:pt idx="70">
                  <c:v>311088</c:v>
                </c:pt>
                <c:pt idx="71">
                  <c:v>193575</c:v>
                </c:pt>
                <c:pt idx="72">
                  <c:v>111739</c:v>
                </c:pt>
                <c:pt idx="73">
                  <c:v>94156</c:v>
                </c:pt>
                <c:pt idx="74">
                  <c:v>125197</c:v>
                </c:pt>
                <c:pt idx="75">
                  <c:v>135366</c:v>
                </c:pt>
                <c:pt idx="76">
                  <c:v>176753</c:v>
                </c:pt>
                <c:pt idx="77">
                  <c:v>161915</c:v>
                </c:pt>
                <c:pt idx="78">
                  <c:v>100485</c:v>
                </c:pt>
                <c:pt idx="79">
                  <c:v>82447</c:v>
                </c:pt>
                <c:pt idx="80">
                  <c:v>149327</c:v>
                </c:pt>
                <c:pt idx="81">
                  <c:v>176608</c:v>
                </c:pt>
                <c:pt idx="82">
                  <c:v>136503</c:v>
                </c:pt>
                <c:pt idx="83">
                  <c:v>86190</c:v>
                </c:pt>
                <c:pt idx="84">
                  <c:v>110730</c:v>
                </c:pt>
                <c:pt idx="85">
                  <c:v>215339</c:v>
                </c:pt>
                <c:pt idx="86">
                  <c:v>395004</c:v>
                </c:pt>
                <c:pt idx="87">
                  <c:v>195904</c:v>
                </c:pt>
                <c:pt idx="88">
                  <c:v>166481</c:v>
                </c:pt>
                <c:pt idx="89">
                  <c:v>168110</c:v>
                </c:pt>
                <c:pt idx="90">
                  <c:v>232347</c:v>
                </c:pt>
                <c:pt idx="91">
                  <c:v>219842</c:v>
                </c:pt>
                <c:pt idx="92">
                  <c:v>173239</c:v>
                </c:pt>
                <c:pt idx="93">
                  <c:v>114065</c:v>
                </c:pt>
                <c:pt idx="94">
                  <c:v>100844</c:v>
                </c:pt>
                <c:pt idx="95">
                  <c:v>122650</c:v>
                </c:pt>
                <c:pt idx="96">
                  <c:v>92637</c:v>
                </c:pt>
                <c:pt idx="97">
                  <c:v>85393</c:v>
                </c:pt>
                <c:pt idx="98">
                  <c:v>105859</c:v>
                </c:pt>
                <c:pt idx="99">
                  <c:v>94296</c:v>
                </c:pt>
                <c:pt idx="100">
                  <c:v>93468</c:v>
                </c:pt>
                <c:pt idx="101">
                  <c:v>298702</c:v>
                </c:pt>
                <c:pt idx="102">
                  <c:v>163320</c:v>
                </c:pt>
                <c:pt idx="103">
                  <c:v>279766</c:v>
                </c:pt>
                <c:pt idx="104">
                  <c:v>260608</c:v>
                </c:pt>
                <c:pt idx="105">
                  <c:v>114060</c:v>
                </c:pt>
                <c:pt idx="106">
                  <c:v>146172</c:v>
                </c:pt>
                <c:pt idx="107">
                  <c:v>84315</c:v>
                </c:pt>
                <c:pt idx="108">
                  <c:v>72607</c:v>
                </c:pt>
                <c:pt idx="109">
                  <c:v>80909</c:v>
                </c:pt>
                <c:pt idx="110">
                  <c:v>96205</c:v>
                </c:pt>
                <c:pt idx="111">
                  <c:v>152761</c:v>
                </c:pt>
                <c:pt idx="112">
                  <c:v>142876</c:v>
                </c:pt>
                <c:pt idx="113">
                  <c:v>167612</c:v>
                </c:pt>
                <c:pt idx="114">
                  <c:v>110920</c:v>
                </c:pt>
                <c:pt idx="115">
                  <c:v>78182</c:v>
                </c:pt>
                <c:pt idx="116">
                  <c:v>123545</c:v>
                </c:pt>
                <c:pt idx="117">
                  <c:v>142843</c:v>
                </c:pt>
                <c:pt idx="118">
                  <c:v>335889</c:v>
                </c:pt>
                <c:pt idx="120">
                  <c:v>99144</c:v>
                </c:pt>
                <c:pt idx="121">
                  <c:v>190238</c:v>
                </c:pt>
                <c:pt idx="122">
                  <c:v>138835</c:v>
                </c:pt>
                <c:pt idx="123">
                  <c:v>196521</c:v>
                </c:pt>
                <c:pt idx="124">
                  <c:v>191940</c:v>
                </c:pt>
                <c:pt idx="125">
                  <c:v>377379</c:v>
                </c:pt>
                <c:pt idx="126">
                  <c:v>187481</c:v>
                </c:pt>
                <c:pt idx="127">
                  <c:v>136079</c:v>
                </c:pt>
                <c:pt idx="128">
                  <c:v>168556</c:v>
                </c:pt>
                <c:pt idx="129">
                  <c:v>158203</c:v>
                </c:pt>
                <c:pt idx="130">
                  <c:v>106298</c:v>
                </c:pt>
                <c:pt idx="131">
                  <c:v>130700</c:v>
                </c:pt>
                <c:pt idx="132">
                  <c:v>2069037</c:v>
                </c:pt>
                <c:pt idx="133">
                  <c:v>2198815</c:v>
                </c:pt>
                <c:pt idx="134">
                  <c:v>648892</c:v>
                </c:pt>
                <c:pt idx="135">
                  <c:v>337878</c:v>
                </c:pt>
                <c:pt idx="136">
                  <c:v>283175</c:v>
                </c:pt>
                <c:pt idx="137">
                  <c:v>266205</c:v>
                </c:pt>
                <c:pt idx="138">
                  <c:v>181710</c:v>
                </c:pt>
                <c:pt idx="139">
                  <c:v>127324</c:v>
                </c:pt>
                <c:pt idx="140">
                  <c:v>115460</c:v>
                </c:pt>
                <c:pt idx="141">
                  <c:v>113798</c:v>
                </c:pt>
                <c:pt idx="142">
                  <c:v>288738</c:v>
                </c:pt>
                <c:pt idx="143">
                  <c:v>357773</c:v>
                </c:pt>
                <c:pt idx="144">
                  <c:v>201675</c:v>
                </c:pt>
                <c:pt idx="145">
                  <c:v>160162</c:v>
                </c:pt>
                <c:pt idx="146">
                  <c:v>187495</c:v>
                </c:pt>
                <c:pt idx="147">
                  <c:v>123197</c:v>
                </c:pt>
                <c:pt idx="148">
                  <c:v>91716</c:v>
                </c:pt>
                <c:pt idx="149">
                  <c:v>98159</c:v>
                </c:pt>
                <c:pt idx="150">
                  <c:v>124488</c:v>
                </c:pt>
                <c:pt idx="151">
                  <c:v>138756</c:v>
                </c:pt>
                <c:pt idx="152">
                  <c:v>189898</c:v>
                </c:pt>
                <c:pt idx="153">
                  <c:v>157461</c:v>
                </c:pt>
                <c:pt idx="154">
                  <c:v>93916</c:v>
                </c:pt>
                <c:pt idx="155">
                  <c:v>141607</c:v>
                </c:pt>
                <c:pt idx="156">
                  <c:v>103011</c:v>
                </c:pt>
                <c:pt idx="157">
                  <c:v>153466</c:v>
                </c:pt>
                <c:pt idx="158">
                  <c:v>143625</c:v>
                </c:pt>
                <c:pt idx="159">
                  <c:v>177815</c:v>
                </c:pt>
                <c:pt idx="160">
                  <c:v>130354</c:v>
                </c:pt>
                <c:pt idx="161">
                  <c:v>259608</c:v>
                </c:pt>
                <c:pt idx="162">
                  <c:v>152484</c:v>
                </c:pt>
                <c:pt idx="163">
                  <c:v>161194</c:v>
                </c:pt>
                <c:pt idx="164">
                  <c:v>182347</c:v>
                </c:pt>
                <c:pt idx="165">
                  <c:v>171211</c:v>
                </c:pt>
                <c:pt idx="166">
                  <c:v>136442</c:v>
                </c:pt>
                <c:pt idx="167">
                  <c:v>136399</c:v>
                </c:pt>
                <c:pt idx="168">
                  <c:v>155987</c:v>
                </c:pt>
                <c:pt idx="169">
                  <c:v>157853</c:v>
                </c:pt>
                <c:pt idx="170">
                  <c:v>133475</c:v>
                </c:pt>
                <c:pt idx="171">
                  <c:v>185113</c:v>
                </c:pt>
                <c:pt idx="172">
                  <c:v>120214</c:v>
                </c:pt>
                <c:pt idx="173">
                  <c:v>155230</c:v>
                </c:pt>
                <c:pt idx="174">
                  <c:v>118775</c:v>
                </c:pt>
                <c:pt idx="175">
                  <c:v>123915</c:v>
                </c:pt>
                <c:pt idx="176">
                  <c:v>141107</c:v>
                </c:pt>
                <c:pt idx="177">
                  <c:v>135627</c:v>
                </c:pt>
                <c:pt idx="178">
                  <c:v>134235</c:v>
                </c:pt>
                <c:pt idx="180">
                  <c:v>172148</c:v>
                </c:pt>
                <c:pt idx="181">
                  <c:v>115967</c:v>
                </c:pt>
                <c:pt idx="182">
                  <c:v>130870</c:v>
                </c:pt>
                <c:pt idx="183">
                  <c:v>115019</c:v>
                </c:pt>
                <c:pt idx="184">
                  <c:v>126961</c:v>
                </c:pt>
                <c:pt idx="185">
                  <c:v>88502</c:v>
                </c:pt>
                <c:pt idx="186">
                  <c:v>183413</c:v>
                </c:pt>
                <c:pt idx="187">
                  <c:v>170054</c:v>
                </c:pt>
                <c:pt idx="188">
                  <c:v>128968</c:v>
                </c:pt>
                <c:pt idx="189">
                  <c:v>136259</c:v>
                </c:pt>
                <c:pt idx="190">
                  <c:v>148532</c:v>
                </c:pt>
                <c:pt idx="191">
                  <c:v>143883</c:v>
                </c:pt>
                <c:pt idx="192">
                  <c:v>166703</c:v>
                </c:pt>
                <c:pt idx="193">
                  <c:v>124796</c:v>
                </c:pt>
                <c:pt idx="194">
                  <c:v>178278</c:v>
                </c:pt>
                <c:pt idx="195">
                  <c:v>292253</c:v>
                </c:pt>
                <c:pt idx="196">
                  <c:v>212302</c:v>
                </c:pt>
                <c:pt idx="197">
                  <c:v>322955</c:v>
                </c:pt>
                <c:pt idx="198">
                  <c:v>258727</c:v>
                </c:pt>
                <c:pt idx="199">
                  <c:v>200928</c:v>
                </c:pt>
                <c:pt idx="200">
                  <c:v>223722</c:v>
                </c:pt>
                <c:pt idx="201">
                  <c:v>165222</c:v>
                </c:pt>
                <c:pt idx="202">
                  <c:v>127471</c:v>
                </c:pt>
                <c:pt idx="203">
                  <c:v>216035</c:v>
                </c:pt>
                <c:pt idx="204">
                  <c:v>158141</c:v>
                </c:pt>
                <c:pt idx="205">
                  <c:v>133475</c:v>
                </c:pt>
                <c:pt idx="206">
                  <c:v>106532</c:v>
                </c:pt>
                <c:pt idx="207">
                  <c:v>99644</c:v>
                </c:pt>
                <c:pt idx="208">
                  <c:v>217042</c:v>
                </c:pt>
                <c:pt idx="209">
                  <c:v>888177</c:v>
                </c:pt>
                <c:pt idx="210">
                  <c:v>523039</c:v>
                </c:pt>
                <c:pt idx="211">
                  <c:v>152891</c:v>
                </c:pt>
                <c:pt idx="212">
                  <c:v>137097</c:v>
                </c:pt>
                <c:pt idx="213">
                  <c:v>157711</c:v>
                </c:pt>
                <c:pt idx="214">
                  <c:v>113564</c:v>
                </c:pt>
                <c:pt idx="215">
                  <c:v>141135</c:v>
                </c:pt>
                <c:pt idx="216">
                  <c:v>128127</c:v>
                </c:pt>
                <c:pt idx="217">
                  <c:v>162710</c:v>
                </c:pt>
                <c:pt idx="218">
                  <c:v>175686</c:v>
                </c:pt>
                <c:pt idx="219">
                  <c:v>147305</c:v>
                </c:pt>
                <c:pt idx="220">
                  <c:v>100626</c:v>
                </c:pt>
                <c:pt idx="221">
                  <c:v>165312</c:v>
                </c:pt>
                <c:pt idx="222">
                  <c:v>148120</c:v>
                </c:pt>
                <c:pt idx="223">
                  <c:v>130848</c:v>
                </c:pt>
                <c:pt idx="224">
                  <c:v>159149</c:v>
                </c:pt>
                <c:pt idx="225">
                  <c:v>150534</c:v>
                </c:pt>
                <c:pt idx="226">
                  <c:v>181594</c:v>
                </c:pt>
                <c:pt idx="227">
                  <c:v>203445</c:v>
                </c:pt>
                <c:pt idx="228">
                  <c:v>151780</c:v>
                </c:pt>
                <c:pt idx="229">
                  <c:v>139500</c:v>
                </c:pt>
                <c:pt idx="230">
                  <c:v>279950</c:v>
                </c:pt>
                <c:pt idx="231">
                  <c:v>264504</c:v>
                </c:pt>
                <c:pt idx="232">
                  <c:v>152838</c:v>
                </c:pt>
                <c:pt idx="233">
                  <c:v>140321</c:v>
                </c:pt>
                <c:pt idx="234">
                  <c:v>158111</c:v>
                </c:pt>
                <c:pt idx="235">
                  <c:v>104964</c:v>
                </c:pt>
                <c:pt idx="236">
                  <c:v>430494</c:v>
                </c:pt>
                <c:pt idx="237">
                  <c:v>329015</c:v>
                </c:pt>
                <c:pt idx="238">
                  <c:v>336174</c:v>
                </c:pt>
                <c:pt idx="240">
                  <c:v>274624</c:v>
                </c:pt>
                <c:pt idx="241">
                  <c:v>145986</c:v>
                </c:pt>
                <c:pt idx="242">
                  <c:v>126304</c:v>
                </c:pt>
                <c:pt idx="243">
                  <c:v>136595</c:v>
                </c:pt>
                <c:pt idx="244">
                  <c:v>191301</c:v>
                </c:pt>
                <c:pt idx="245">
                  <c:v>182695</c:v>
                </c:pt>
                <c:pt idx="246">
                  <c:v>150012</c:v>
                </c:pt>
                <c:pt idx="247">
                  <c:v>122308</c:v>
                </c:pt>
                <c:pt idx="248">
                  <c:v>176192</c:v>
                </c:pt>
                <c:pt idx="249">
                  <c:v>120629</c:v>
                </c:pt>
                <c:pt idx="250">
                  <c:v>138897</c:v>
                </c:pt>
                <c:pt idx="251">
                  <c:v>127573</c:v>
                </c:pt>
                <c:pt idx="252">
                  <c:v>118726</c:v>
                </c:pt>
                <c:pt idx="253">
                  <c:v>177284</c:v>
                </c:pt>
                <c:pt idx="254">
                  <c:v>175556</c:v>
                </c:pt>
                <c:pt idx="255">
                  <c:v>168191</c:v>
                </c:pt>
                <c:pt idx="256">
                  <c:v>138205</c:v>
                </c:pt>
                <c:pt idx="257">
                  <c:v>250809</c:v>
                </c:pt>
                <c:pt idx="258">
                  <c:v>265360</c:v>
                </c:pt>
                <c:pt idx="259">
                  <c:v>205855</c:v>
                </c:pt>
                <c:pt idx="260">
                  <c:v>252573</c:v>
                </c:pt>
                <c:pt idx="261">
                  <c:v>173757</c:v>
                </c:pt>
                <c:pt idx="262">
                  <c:v>125423</c:v>
                </c:pt>
                <c:pt idx="263">
                  <c:v>134135</c:v>
                </c:pt>
                <c:pt idx="264">
                  <c:v>189706</c:v>
                </c:pt>
                <c:pt idx="265">
                  <c:v>236749</c:v>
                </c:pt>
                <c:pt idx="266">
                  <c:v>197102</c:v>
                </c:pt>
                <c:pt idx="267">
                  <c:v>200902</c:v>
                </c:pt>
                <c:pt idx="268">
                  <c:v>197329</c:v>
                </c:pt>
                <c:pt idx="269">
                  <c:v>146235</c:v>
                </c:pt>
                <c:pt idx="270">
                  <c:v>196984</c:v>
                </c:pt>
                <c:pt idx="271">
                  <c:v>292335</c:v>
                </c:pt>
                <c:pt idx="272">
                  <c:v>281235</c:v>
                </c:pt>
                <c:pt idx="273">
                  <c:v>224761</c:v>
                </c:pt>
                <c:pt idx="274">
                  <c:v>176630</c:v>
                </c:pt>
                <c:pt idx="275">
                  <c:v>132694</c:v>
                </c:pt>
                <c:pt idx="276">
                  <c:v>139686</c:v>
                </c:pt>
                <c:pt idx="277">
                  <c:v>277289</c:v>
                </c:pt>
                <c:pt idx="278">
                  <c:v>147593</c:v>
                </c:pt>
                <c:pt idx="279">
                  <c:v>305444</c:v>
                </c:pt>
                <c:pt idx="280">
                  <c:v>234523</c:v>
                </c:pt>
                <c:pt idx="281">
                  <c:v>196254</c:v>
                </c:pt>
                <c:pt idx="282">
                  <c:v>302982</c:v>
                </c:pt>
                <c:pt idx="283">
                  <c:v>328484</c:v>
                </c:pt>
                <c:pt idx="284">
                  <c:v>301039</c:v>
                </c:pt>
                <c:pt idx="285">
                  <c:v>489201</c:v>
                </c:pt>
                <c:pt idx="286">
                  <c:v>254542</c:v>
                </c:pt>
                <c:pt idx="287">
                  <c:v>251921</c:v>
                </c:pt>
                <c:pt idx="288">
                  <c:v>258696</c:v>
                </c:pt>
                <c:pt idx="289">
                  <c:v>134716</c:v>
                </c:pt>
                <c:pt idx="290">
                  <c:v>144873</c:v>
                </c:pt>
                <c:pt idx="291">
                  <c:v>130566</c:v>
                </c:pt>
                <c:pt idx="292">
                  <c:v>121820</c:v>
                </c:pt>
                <c:pt idx="293">
                  <c:v>149604</c:v>
                </c:pt>
                <c:pt idx="294">
                  <c:v>226294</c:v>
                </c:pt>
                <c:pt idx="295">
                  <c:v>158269</c:v>
                </c:pt>
                <c:pt idx="296">
                  <c:v>105541</c:v>
                </c:pt>
                <c:pt idx="297">
                  <c:v>114154</c:v>
                </c:pt>
                <c:pt idx="298">
                  <c:v>114017</c:v>
                </c:pt>
                <c:pt idx="300">
                  <c:v>130573</c:v>
                </c:pt>
                <c:pt idx="301">
                  <c:v>184312</c:v>
                </c:pt>
                <c:pt idx="302">
                  <c:v>186389</c:v>
                </c:pt>
                <c:pt idx="303">
                  <c:v>142949</c:v>
                </c:pt>
                <c:pt idx="304">
                  <c:v>144094</c:v>
                </c:pt>
                <c:pt idx="305">
                  <c:v>230353</c:v>
                </c:pt>
                <c:pt idx="306">
                  <c:v>214555</c:v>
                </c:pt>
                <c:pt idx="307">
                  <c:v>234037</c:v>
                </c:pt>
                <c:pt idx="308">
                  <c:v>224384</c:v>
                </c:pt>
                <c:pt idx="309">
                  <c:v>350962</c:v>
                </c:pt>
                <c:pt idx="310">
                  <c:v>1369602</c:v>
                </c:pt>
                <c:pt idx="311">
                  <c:v>788560</c:v>
                </c:pt>
                <c:pt idx="312">
                  <c:v>367132</c:v>
                </c:pt>
                <c:pt idx="313">
                  <c:v>228576</c:v>
                </c:pt>
                <c:pt idx="314">
                  <c:v>206424</c:v>
                </c:pt>
                <c:pt idx="315">
                  <c:v>155113</c:v>
                </c:pt>
                <c:pt idx="316">
                  <c:v>154905</c:v>
                </c:pt>
                <c:pt idx="317">
                  <c:v>118503</c:v>
                </c:pt>
                <c:pt idx="318">
                  <c:v>132610</c:v>
                </c:pt>
                <c:pt idx="319">
                  <c:v>234335</c:v>
                </c:pt>
                <c:pt idx="320">
                  <c:v>356110</c:v>
                </c:pt>
                <c:pt idx="321">
                  <c:v>499779</c:v>
                </c:pt>
                <c:pt idx="322">
                  <c:v>675519</c:v>
                </c:pt>
                <c:pt idx="323">
                  <c:v>268765</c:v>
                </c:pt>
                <c:pt idx="324">
                  <c:v>177763</c:v>
                </c:pt>
                <c:pt idx="325">
                  <c:v>152966</c:v>
                </c:pt>
                <c:pt idx="326">
                  <c:v>234425</c:v>
                </c:pt>
                <c:pt idx="327">
                  <c:v>256156</c:v>
                </c:pt>
                <c:pt idx="328">
                  <c:v>179591</c:v>
                </c:pt>
                <c:pt idx="329">
                  <c:v>178107</c:v>
                </c:pt>
                <c:pt idx="330">
                  <c:v>122478</c:v>
                </c:pt>
                <c:pt idx="331">
                  <c:v>93477</c:v>
                </c:pt>
                <c:pt idx="332">
                  <c:v>114984</c:v>
                </c:pt>
                <c:pt idx="333">
                  <c:v>152789</c:v>
                </c:pt>
                <c:pt idx="334">
                  <c:v>166015</c:v>
                </c:pt>
                <c:pt idx="335">
                  <c:v>163934</c:v>
                </c:pt>
                <c:pt idx="336">
                  <c:v>146295</c:v>
                </c:pt>
                <c:pt idx="337">
                  <c:v>167201</c:v>
                </c:pt>
                <c:pt idx="338">
                  <c:v>263963</c:v>
                </c:pt>
                <c:pt idx="339">
                  <c:v>255379</c:v>
                </c:pt>
                <c:pt idx="340">
                  <c:v>150055</c:v>
                </c:pt>
                <c:pt idx="341">
                  <c:v>311999</c:v>
                </c:pt>
                <c:pt idx="342">
                  <c:v>244798</c:v>
                </c:pt>
                <c:pt idx="343">
                  <c:v>345552</c:v>
                </c:pt>
                <c:pt idx="344">
                  <c:v>299701</c:v>
                </c:pt>
                <c:pt idx="345">
                  <c:v>356130</c:v>
                </c:pt>
                <c:pt idx="346">
                  <c:v>317070</c:v>
                </c:pt>
                <c:pt idx="347">
                  <c:v>146529</c:v>
                </c:pt>
                <c:pt idx="348">
                  <c:v>191218</c:v>
                </c:pt>
                <c:pt idx="349">
                  <c:v>163481</c:v>
                </c:pt>
                <c:pt idx="350">
                  <c:v>236006</c:v>
                </c:pt>
                <c:pt idx="351">
                  <c:v>206637</c:v>
                </c:pt>
                <c:pt idx="352">
                  <c:v>244861</c:v>
                </c:pt>
                <c:pt idx="353">
                  <c:v>592810</c:v>
                </c:pt>
                <c:pt idx="354">
                  <c:v>591055</c:v>
                </c:pt>
                <c:pt idx="355">
                  <c:v>915832</c:v>
                </c:pt>
                <c:pt idx="356">
                  <c:v>408000</c:v>
                </c:pt>
                <c:pt idx="357">
                  <c:v>343462</c:v>
                </c:pt>
                <c:pt idx="358">
                  <c:v>323317</c:v>
                </c:pt>
                <c:pt idx="360">
                  <c:v>230003</c:v>
                </c:pt>
                <c:pt idx="361">
                  <c:v>266271</c:v>
                </c:pt>
                <c:pt idx="362">
                  <c:v>238301</c:v>
                </c:pt>
                <c:pt idx="363">
                  <c:v>198416</c:v>
                </c:pt>
                <c:pt idx="364">
                  <c:v>251799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2A-4607-81BC-243DCC591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07248"/>
        <c:axId val="279506264"/>
      </c:lineChart>
      <c:catAx>
        <c:axId val="27950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6264"/>
        <c:crosses val="autoZero"/>
        <c:auto val="1"/>
        <c:lblAlgn val="ctr"/>
        <c:lblOffset val="100"/>
        <c:noMultiLvlLbl val="0"/>
      </c:catAx>
      <c:valAx>
        <c:axId val="27950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13591</c:v>
                </c:pt>
                <c:pt idx="1">
                  <c:v>11627</c:v>
                </c:pt>
                <c:pt idx="2">
                  <c:v>11947</c:v>
                </c:pt>
                <c:pt idx="3">
                  <c:v>13527</c:v>
                </c:pt>
                <c:pt idx="4">
                  <c:v>13621</c:v>
                </c:pt>
                <c:pt idx="5">
                  <c:v>38764</c:v>
                </c:pt>
                <c:pt idx="6">
                  <c:v>18349</c:v>
                </c:pt>
                <c:pt idx="7">
                  <c:v>14870</c:v>
                </c:pt>
                <c:pt idx="8">
                  <c:v>11872</c:v>
                </c:pt>
                <c:pt idx="9">
                  <c:v>11505</c:v>
                </c:pt>
                <c:pt idx="10">
                  <c:v>43674</c:v>
                </c:pt>
                <c:pt idx="11">
                  <c:v>18865</c:v>
                </c:pt>
                <c:pt idx="12">
                  <c:v>11436</c:v>
                </c:pt>
                <c:pt idx="13">
                  <c:v>17516</c:v>
                </c:pt>
                <c:pt idx="14">
                  <c:v>20984</c:v>
                </c:pt>
                <c:pt idx="15">
                  <c:v>14716</c:v>
                </c:pt>
                <c:pt idx="16">
                  <c:v>9847</c:v>
                </c:pt>
                <c:pt idx="17">
                  <c:v>11864</c:v>
                </c:pt>
                <c:pt idx="18">
                  <c:v>11530</c:v>
                </c:pt>
                <c:pt idx="19">
                  <c:v>8528</c:v>
                </c:pt>
                <c:pt idx="20">
                  <c:v>17941</c:v>
                </c:pt>
                <c:pt idx="21">
                  <c:v>15837</c:v>
                </c:pt>
                <c:pt idx="22">
                  <c:v>8830</c:v>
                </c:pt>
                <c:pt idx="23">
                  <c:v>5878</c:v>
                </c:pt>
                <c:pt idx="24">
                  <c:v>9360</c:v>
                </c:pt>
                <c:pt idx="25">
                  <c:v>13730</c:v>
                </c:pt>
                <c:pt idx="26">
                  <c:v>9583</c:v>
                </c:pt>
                <c:pt idx="27">
                  <c:v>6701</c:v>
                </c:pt>
                <c:pt idx="28">
                  <c:v>10692</c:v>
                </c:pt>
                <c:pt idx="29">
                  <c:v>11808</c:v>
                </c:pt>
                <c:pt idx="30">
                  <c:v>6924</c:v>
                </c:pt>
                <c:pt idx="31">
                  <c:v>4869</c:v>
                </c:pt>
                <c:pt idx="32">
                  <c:v>8975</c:v>
                </c:pt>
                <c:pt idx="33">
                  <c:v>13509</c:v>
                </c:pt>
                <c:pt idx="34">
                  <c:v>13594</c:v>
                </c:pt>
                <c:pt idx="35">
                  <c:v>16811</c:v>
                </c:pt>
                <c:pt idx="36">
                  <c:v>12833</c:v>
                </c:pt>
                <c:pt idx="37">
                  <c:v>11497</c:v>
                </c:pt>
                <c:pt idx="38">
                  <c:v>11683</c:v>
                </c:pt>
                <c:pt idx="39">
                  <c:v>399777</c:v>
                </c:pt>
                <c:pt idx="40">
                  <c:v>44390</c:v>
                </c:pt>
                <c:pt idx="41">
                  <c:v>17132</c:v>
                </c:pt>
                <c:pt idx="42">
                  <c:v>11336</c:v>
                </c:pt>
                <c:pt idx="43">
                  <c:v>24195</c:v>
                </c:pt>
                <c:pt idx="44">
                  <c:v>17443</c:v>
                </c:pt>
                <c:pt idx="45">
                  <c:v>13216</c:v>
                </c:pt>
                <c:pt idx="46">
                  <c:v>21312</c:v>
                </c:pt>
                <c:pt idx="47">
                  <c:v>13333</c:v>
                </c:pt>
                <c:pt idx="48">
                  <c:v>14379</c:v>
                </c:pt>
                <c:pt idx="49">
                  <c:v>13276</c:v>
                </c:pt>
                <c:pt idx="50">
                  <c:v>16078</c:v>
                </c:pt>
                <c:pt idx="51">
                  <c:v>11821</c:v>
                </c:pt>
                <c:pt idx="52">
                  <c:v>7417</c:v>
                </c:pt>
                <c:pt idx="53">
                  <c:v>12602</c:v>
                </c:pt>
                <c:pt idx="54">
                  <c:v>13246</c:v>
                </c:pt>
                <c:pt idx="55">
                  <c:v>12960</c:v>
                </c:pt>
                <c:pt idx="56">
                  <c:v>21939</c:v>
                </c:pt>
                <c:pt idx="57">
                  <c:v>24948</c:v>
                </c:pt>
                <c:pt idx="58">
                  <c:v>16463</c:v>
                </c:pt>
                <c:pt idx="60">
                  <c:v>13729</c:v>
                </c:pt>
                <c:pt idx="61">
                  <c:v>12312</c:v>
                </c:pt>
                <c:pt idx="62">
                  <c:v>18318</c:v>
                </c:pt>
                <c:pt idx="63">
                  <c:v>18347</c:v>
                </c:pt>
                <c:pt idx="64">
                  <c:v>13263</c:v>
                </c:pt>
                <c:pt idx="65">
                  <c:v>8219</c:v>
                </c:pt>
                <c:pt idx="66">
                  <c:v>22746</c:v>
                </c:pt>
                <c:pt idx="67">
                  <c:v>16930</c:v>
                </c:pt>
                <c:pt idx="68">
                  <c:v>33763</c:v>
                </c:pt>
                <c:pt idx="69">
                  <c:v>21640</c:v>
                </c:pt>
                <c:pt idx="70">
                  <c:v>25509</c:v>
                </c:pt>
                <c:pt idx="71">
                  <c:v>13581</c:v>
                </c:pt>
                <c:pt idx="72">
                  <c:v>8586</c:v>
                </c:pt>
                <c:pt idx="73">
                  <c:v>9035</c:v>
                </c:pt>
                <c:pt idx="74">
                  <c:v>15224</c:v>
                </c:pt>
                <c:pt idx="75">
                  <c:v>13239</c:v>
                </c:pt>
                <c:pt idx="76">
                  <c:v>15954</c:v>
                </c:pt>
                <c:pt idx="77">
                  <c:v>13944</c:v>
                </c:pt>
                <c:pt idx="78">
                  <c:v>8986</c:v>
                </c:pt>
                <c:pt idx="79">
                  <c:v>6174</c:v>
                </c:pt>
                <c:pt idx="80">
                  <c:v>10679</c:v>
                </c:pt>
                <c:pt idx="81">
                  <c:v>18282</c:v>
                </c:pt>
                <c:pt idx="82">
                  <c:v>13537</c:v>
                </c:pt>
                <c:pt idx="83">
                  <c:v>7670</c:v>
                </c:pt>
                <c:pt idx="84">
                  <c:v>9442</c:v>
                </c:pt>
                <c:pt idx="85">
                  <c:v>18518</c:v>
                </c:pt>
                <c:pt idx="86">
                  <c:v>25829</c:v>
                </c:pt>
                <c:pt idx="87">
                  <c:v>18711</c:v>
                </c:pt>
                <c:pt idx="88">
                  <c:v>16489</c:v>
                </c:pt>
                <c:pt idx="89">
                  <c:v>14878</c:v>
                </c:pt>
                <c:pt idx="90">
                  <c:v>21441</c:v>
                </c:pt>
                <c:pt idx="91">
                  <c:v>23540</c:v>
                </c:pt>
                <c:pt idx="92">
                  <c:v>19917</c:v>
                </c:pt>
                <c:pt idx="93">
                  <c:v>8918</c:v>
                </c:pt>
                <c:pt idx="94">
                  <c:v>6904</c:v>
                </c:pt>
                <c:pt idx="95">
                  <c:v>10532</c:v>
                </c:pt>
                <c:pt idx="96">
                  <c:v>7162</c:v>
                </c:pt>
                <c:pt idx="97">
                  <c:v>9383</c:v>
                </c:pt>
                <c:pt idx="98">
                  <c:v>10983</c:v>
                </c:pt>
                <c:pt idx="99">
                  <c:v>9631</c:v>
                </c:pt>
                <c:pt idx="100">
                  <c:v>8846</c:v>
                </c:pt>
                <c:pt idx="101">
                  <c:v>30374</c:v>
                </c:pt>
                <c:pt idx="102">
                  <c:v>13567</c:v>
                </c:pt>
                <c:pt idx="103">
                  <c:v>20040</c:v>
                </c:pt>
                <c:pt idx="104">
                  <c:v>17242</c:v>
                </c:pt>
                <c:pt idx="105">
                  <c:v>8712</c:v>
                </c:pt>
                <c:pt idx="106">
                  <c:v>11107</c:v>
                </c:pt>
                <c:pt idx="107">
                  <c:v>5660</c:v>
                </c:pt>
                <c:pt idx="108">
                  <c:v>6862</c:v>
                </c:pt>
                <c:pt idx="109">
                  <c:v>5827</c:v>
                </c:pt>
                <c:pt idx="110">
                  <c:v>7761</c:v>
                </c:pt>
                <c:pt idx="111">
                  <c:v>12843</c:v>
                </c:pt>
                <c:pt idx="112">
                  <c:v>13152</c:v>
                </c:pt>
                <c:pt idx="113">
                  <c:v>14074</c:v>
                </c:pt>
                <c:pt idx="114">
                  <c:v>7144</c:v>
                </c:pt>
                <c:pt idx="115">
                  <c:v>5330</c:v>
                </c:pt>
                <c:pt idx="116">
                  <c:v>12413</c:v>
                </c:pt>
                <c:pt idx="117">
                  <c:v>12590</c:v>
                </c:pt>
                <c:pt idx="118">
                  <c:v>26859</c:v>
                </c:pt>
                <c:pt idx="120">
                  <c:v>7092</c:v>
                </c:pt>
                <c:pt idx="121">
                  <c:v>24652</c:v>
                </c:pt>
                <c:pt idx="122">
                  <c:v>14812</c:v>
                </c:pt>
                <c:pt idx="123">
                  <c:v>15698</c:v>
                </c:pt>
                <c:pt idx="124">
                  <c:v>18715</c:v>
                </c:pt>
                <c:pt idx="125">
                  <c:v>37932</c:v>
                </c:pt>
                <c:pt idx="126">
                  <c:v>17480</c:v>
                </c:pt>
                <c:pt idx="127">
                  <c:v>13376</c:v>
                </c:pt>
                <c:pt idx="128">
                  <c:v>18226</c:v>
                </c:pt>
                <c:pt idx="129">
                  <c:v>16336</c:v>
                </c:pt>
                <c:pt idx="130">
                  <c:v>11559</c:v>
                </c:pt>
                <c:pt idx="131">
                  <c:v>10079</c:v>
                </c:pt>
                <c:pt idx="132">
                  <c:v>199794</c:v>
                </c:pt>
                <c:pt idx="133">
                  <c:v>188610</c:v>
                </c:pt>
                <c:pt idx="134">
                  <c:v>42855</c:v>
                </c:pt>
                <c:pt idx="135">
                  <c:v>20643</c:v>
                </c:pt>
                <c:pt idx="136">
                  <c:v>19673</c:v>
                </c:pt>
                <c:pt idx="137">
                  <c:v>21132</c:v>
                </c:pt>
                <c:pt idx="138">
                  <c:v>16242</c:v>
                </c:pt>
                <c:pt idx="139">
                  <c:v>11599</c:v>
                </c:pt>
                <c:pt idx="140">
                  <c:v>10075</c:v>
                </c:pt>
                <c:pt idx="141">
                  <c:v>7975</c:v>
                </c:pt>
                <c:pt idx="142">
                  <c:v>18332</c:v>
                </c:pt>
                <c:pt idx="143">
                  <c:v>18484</c:v>
                </c:pt>
                <c:pt idx="144">
                  <c:v>12434</c:v>
                </c:pt>
                <c:pt idx="145">
                  <c:v>13348</c:v>
                </c:pt>
                <c:pt idx="146">
                  <c:v>17572</c:v>
                </c:pt>
                <c:pt idx="147">
                  <c:v>11324</c:v>
                </c:pt>
                <c:pt idx="148">
                  <c:v>8134</c:v>
                </c:pt>
                <c:pt idx="149">
                  <c:v>7523</c:v>
                </c:pt>
                <c:pt idx="150">
                  <c:v>12910</c:v>
                </c:pt>
                <c:pt idx="151">
                  <c:v>13970</c:v>
                </c:pt>
                <c:pt idx="152">
                  <c:v>16021</c:v>
                </c:pt>
                <c:pt idx="153">
                  <c:v>14084</c:v>
                </c:pt>
                <c:pt idx="154">
                  <c:v>8937</c:v>
                </c:pt>
                <c:pt idx="155">
                  <c:v>18295</c:v>
                </c:pt>
                <c:pt idx="156">
                  <c:v>8984</c:v>
                </c:pt>
                <c:pt idx="157">
                  <c:v>10809</c:v>
                </c:pt>
                <c:pt idx="158">
                  <c:v>13327</c:v>
                </c:pt>
                <c:pt idx="159">
                  <c:v>13687</c:v>
                </c:pt>
                <c:pt idx="160">
                  <c:v>8567</c:v>
                </c:pt>
                <c:pt idx="161">
                  <c:v>24929</c:v>
                </c:pt>
                <c:pt idx="162">
                  <c:v>12918</c:v>
                </c:pt>
                <c:pt idx="163">
                  <c:v>13980</c:v>
                </c:pt>
                <c:pt idx="164">
                  <c:v>12578</c:v>
                </c:pt>
                <c:pt idx="165">
                  <c:v>14635</c:v>
                </c:pt>
                <c:pt idx="166">
                  <c:v>8907</c:v>
                </c:pt>
                <c:pt idx="167">
                  <c:v>11027</c:v>
                </c:pt>
                <c:pt idx="168">
                  <c:v>13203</c:v>
                </c:pt>
                <c:pt idx="169">
                  <c:v>11547</c:v>
                </c:pt>
                <c:pt idx="170">
                  <c:v>11042</c:v>
                </c:pt>
                <c:pt idx="171">
                  <c:v>24174</c:v>
                </c:pt>
                <c:pt idx="172">
                  <c:v>11425</c:v>
                </c:pt>
                <c:pt idx="173">
                  <c:v>12291</c:v>
                </c:pt>
                <c:pt idx="174">
                  <c:v>9737</c:v>
                </c:pt>
                <c:pt idx="175">
                  <c:v>11458</c:v>
                </c:pt>
                <c:pt idx="176">
                  <c:v>12954</c:v>
                </c:pt>
                <c:pt idx="177">
                  <c:v>10185</c:v>
                </c:pt>
                <c:pt idx="178">
                  <c:v>12364</c:v>
                </c:pt>
                <c:pt idx="180">
                  <c:v>14739</c:v>
                </c:pt>
                <c:pt idx="181">
                  <c:v>11086</c:v>
                </c:pt>
                <c:pt idx="182">
                  <c:v>11718</c:v>
                </c:pt>
                <c:pt idx="183">
                  <c:v>9097</c:v>
                </c:pt>
                <c:pt idx="184">
                  <c:v>13033</c:v>
                </c:pt>
                <c:pt idx="185">
                  <c:v>5670</c:v>
                </c:pt>
                <c:pt idx="186">
                  <c:v>13538</c:v>
                </c:pt>
                <c:pt idx="187">
                  <c:v>13632</c:v>
                </c:pt>
                <c:pt idx="188">
                  <c:v>12875</c:v>
                </c:pt>
                <c:pt idx="189">
                  <c:v>10219</c:v>
                </c:pt>
                <c:pt idx="190">
                  <c:v>17670</c:v>
                </c:pt>
                <c:pt idx="191">
                  <c:v>15025</c:v>
                </c:pt>
                <c:pt idx="192">
                  <c:v>13411</c:v>
                </c:pt>
                <c:pt idx="193">
                  <c:v>11302</c:v>
                </c:pt>
                <c:pt idx="194">
                  <c:v>15014</c:v>
                </c:pt>
                <c:pt idx="195">
                  <c:v>25219</c:v>
                </c:pt>
                <c:pt idx="196">
                  <c:v>13761</c:v>
                </c:pt>
                <c:pt idx="197">
                  <c:v>20784</c:v>
                </c:pt>
                <c:pt idx="198">
                  <c:v>15793</c:v>
                </c:pt>
                <c:pt idx="199">
                  <c:v>11353</c:v>
                </c:pt>
                <c:pt idx="200">
                  <c:v>13717</c:v>
                </c:pt>
                <c:pt idx="201">
                  <c:v>14528</c:v>
                </c:pt>
                <c:pt idx="202">
                  <c:v>9053</c:v>
                </c:pt>
                <c:pt idx="203">
                  <c:v>23018</c:v>
                </c:pt>
                <c:pt idx="204">
                  <c:v>13307</c:v>
                </c:pt>
                <c:pt idx="205">
                  <c:v>9679</c:v>
                </c:pt>
                <c:pt idx="206">
                  <c:v>8996</c:v>
                </c:pt>
                <c:pt idx="207">
                  <c:v>8825</c:v>
                </c:pt>
                <c:pt idx="208">
                  <c:v>18527</c:v>
                </c:pt>
                <c:pt idx="209">
                  <c:v>53898</c:v>
                </c:pt>
                <c:pt idx="210">
                  <c:v>28144</c:v>
                </c:pt>
                <c:pt idx="211">
                  <c:v>8973</c:v>
                </c:pt>
                <c:pt idx="212">
                  <c:v>9546</c:v>
                </c:pt>
                <c:pt idx="213">
                  <c:v>11989</c:v>
                </c:pt>
                <c:pt idx="214">
                  <c:v>7300</c:v>
                </c:pt>
                <c:pt idx="215">
                  <c:v>13734</c:v>
                </c:pt>
                <c:pt idx="216">
                  <c:v>11653</c:v>
                </c:pt>
                <c:pt idx="217">
                  <c:v>13997</c:v>
                </c:pt>
                <c:pt idx="218">
                  <c:v>13853</c:v>
                </c:pt>
                <c:pt idx="219">
                  <c:v>11909</c:v>
                </c:pt>
                <c:pt idx="220">
                  <c:v>8382</c:v>
                </c:pt>
                <c:pt idx="221">
                  <c:v>15492</c:v>
                </c:pt>
                <c:pt idx="222">
                  <c:v>12445</c:v>
                </c:pt>
                <c:pt idx="223">
                  <c:v>12575</c:v>
                </c:pt>
                <c:pt idx="224">
                  <c:v>14416</c:v>
                </c:pt>
                <c:pt idx="225">
                  <c:v>12605</c:v>
                </c:pt>
                <c:pt idx="226">
                  <c:v>17066</c:v>
                </c:pt>
                <c:pt idx="227">
                  <c:v>15645</c:v>
                </c:pt>
                <c:pt idx="228">
                  <c:v>12360</c:v>
                </c:pt>
                <c:pt idx="229">
                  <c:v>12938</c:v>
                </c:pt>
                <c:pt idx="230">
                  <c:v>28647</c:v>
                </c:pt>
                <c:pt idx="231">
                  <c:v>30974</c:v>
                </c:pt>
                <c:pt idx="232">
                  <c:v>14105</c:v>
                </c:pt>
                <c:pt idx="233">
                  <c:v>9449</c:v>
                </c:pt>
                <c:pt idx="234">
                  <c:v>15550</c:v>
                </c:pt>
                <c:pt idx="235">
                  <c:v>8951</c:v>
                </c:pt>
                <c:pt idx="236">
                  <c:v>36157</c:v>
                </c:pt>
                <c:pt idx="237">
                  <c:v>21909</c:v>
                </c:pt>
                <c:pt idx="238">
                  <c:v>27575</c:v>
                </c:pt>
                <c:pt idx="240">
                  <c:v>21523</c:v>
                </c:pt>
                <c:pt idx="241">
                  <c:v>7387</c:v>
                </c:pt>
                <c:pt idx="242">
                  <c:v>8131</c:v>
                </c:pt>
                <c:pt idx="243">
                  <c:v>10581</c:v>
                </c:pt>
                <c:pt idx="244">
                  <c:v>19191</c:v>
                </c:pt>
                <c:pt idx="245">
                  <c:v>16204</c:v>
                </c:pt>
                <c:pt idx="246">
                  <c:v>14865</c:v>
                </c:pt>
                <c:pt idx="247">
                  <c:v>9689</c:v>
                </c:pt>
                <c:pt idx="248">
                  <c:v>14391</c:v>
                </c:pt>
                <c:pt idx="249">
                  <c:v>10777</c:v>
                </c:pt>
                <c:pt idx="250">
                  <c:v>13335</c:v>
                </c:pt>
                <c:pt idx="251">
                  <c:v>10056</c:v>
                </c:pt>
                <c:pt idx="252">
                  <c:v>9885</c:v>
                </c:pt>
                <c:pt idx="253">
                  <c:v>19682</c:v>
                </c:pt>
                <c:pt idx="254">
                  <c:v>14509</c:v>
                </c:pt>
                <c:pt idx="255">
                  <c:v>13838</c:v>
                </c:pt>
                <c:pt idx="256">
                  <c:v>10131</c:v>
                </c:pt>
                <c:pt idx="257">
                  <c:v>18776</c:v>
                </c:pt>
                <c:pt idx="258">
                  <c:v>22972</c:v>
                </c:pt>
                <c:pt idx="259">
                  <c:v>17457</c:v>
                </c:pt>
                <c:pt idx="260">
                  <c:v>26829</c:v>
                </c:pt>
                <c:pt idx="261">
                  <c:v>18219</c:v>
                </c:pt>
                <c:pt idx="262">
                  <c:v>12377</c:v>
                </c:pt>
                <c:pt idx="263">
                  <c:v>9864</c:v>
                </c:pt>
                <c:pt idx="264">
                  <c:v>18415</c:v>
                </c:pt>
                <c:pt idx="265">
                  <c:v>20156</c:v>
                </c:pt>
                <c:pt idx="266">
                  <c:v>17116</c:v>
                </c:pt>
                <c:pt idx="267">
                  <c:v>19095</c:v>
                </c:pt>
                <c:pt idx="268">
                  <c:v>14211</c:v>
                </c:pt>
                <c:pt idx="269">
                  <c:v>9437</c:v>
                </c:pt>
                <c:pt idx="270">
                  <c:v>18291</c:v>
                </c:pt>
                <c:pt idx="271">
                  <c:v>21233</c:v>
                </c:pt>
                <c:pt idx="272">
                  <c:v>21629</c:v>
                </c:pt>
                <c:pt idx="273">
                  <c:v>18648</c:v>
                </c:pt>
                <c:pt idx="274">
                  <c:v>13516</c:v>
                </c:pt>
                <c:pt idx="275">
                  <c:v>10227</c:v>
                </c:pt>
                <c:pt idx="276">
                  <c:v>11669</c:v>
                </c:pt>
                <c:pt idx="277">
                  <c:v>16771</c:v>
                </c:pt>
                <c:pt idx="278">
                  <c:v>9861</c:v>
                </c:pt>
                <c:pt idx="279">
                  <c:v>18320</c:v>
                </c:pt>
                <c:pt idx="280">
                  <c:v>17279</c:v>
                </c:pt>
                <c:pt idx="281">
                  <c:v>13776</c:v>
                </c:pt>
                <c:pt idx="282">
                  <c:v>25063</c:v>
                </c:pt>
                <c:pt idx="283">
                  <c:v>22857</c:v>
                </c:pt>
                <c:pt idx="284">
                  <c:v>24261</c:v>
                </c:pt>
                <c:pt idx="285">
                  <c:v>27973</c:v>
                </c:pt>
                <c:pt idx="286">
                  <c:v>17718</c:v>
                </c:pt>
                <c:pt idx="287">
                  <c:v>17922</c:v>
                </c:pt>
                <c:pt idx="288">
                  <c:v>17279</c:v>
                </c:pt>
                <c:pt idx="289">
                  <c:v>10711</c:v>
                </c:pt>
                <c:pt idx="290">
                  <c:v>11089</c:v>
                </c:pt>
                <c:pt idx="291">
                  <c:v>12276</c:v>
                </c:pt>
                <c:pt idx="292">
                  <c:v>9963</c:v>
                </c:pt>
                <c:pt idx="293">
                  <c:v>14131</c:v>
                </c:pt>
                <c:pt idx="294">
                  <c:v>21168</c:v>
                </c:pt>
                <c:pt idx="295">
                  <c:v>15485</c:v>
                </c:pt>
                <c:pt idx="296">
                  <c:v>8815</c:v>
                </c:pt>
                <c:pt idx="297">
                  <c:v>9787</c:v>
                </c:pt>
                <c:pt idx="298">
                  <c:v>11219</c:v>
                </c:pt>
                <c:pt idx="300">
                  <c:v>9401</c:v>
                </c:pt>
                <c:pt idx="301">
                  <c:v>21571</c:v>
                </c:pt>
                <c:pt idx="302">
                  <c:v>17096</c:v>
                </c:pt>
                <c:pt idx="303">
                  <c:v>10497</c:v>
                </c:pt>
                <c:pt idx="304">
                  <c:v>13442</c:v>
                </c:pt>
                <c:pt idx="305">
                  <c:v>17495</c:v>
                </c:pt>
                <c:pt idx="306">
                  <c:v>17625</c:v>
                </c:pt>
                <c:pt idx="307">
                  <c:v>22515</c:v>
                </c:pt>
                <c:pt idx="308">
                  <c:v>24576</c:v>
                </c:pt>
                <c:pt idx="309">
                  <c:v>47956</c:v>
                </c:pt>
                <c:pt idx="310">
                  <c:v>214012</c:v>
                </c:pt>
                <c:pt idx="311">
                  <c:v>88355</c:v>
                </c:pt>
                <c:pt idx="312">
                  <c:v>37610</c:v>
                </c:pt>
                <c:pt idx="313">
                  <c:v>18735</c:v>
                </c:pt>
                <c:pt idx="314">
                  <c:v>19782</c:v>
                </c:pt>
                <c:pt idx="315">
                  <c:v>13358</c:v>
                </c:pt>
                <c:pt idx="316">
                  <c:v>13175</c:v>
                </c:pt>
                <c:pt idx="317">
                  <c:v>9525</c:v>
                </c:pt>
                <c:pt idx="318">
                  <c:v>12067</c:v>
                </c:pt>
                <c:pt idx="319">
                  <c:v>22066</c:v>
                </c:pt>
                <c:pt idx="320">
                  <c:v>24432</c:v>
                </c:pt>
                <c:pt idx="321">
                  <c:v>26739</c:v>
                </c:pt>
                <c:pt idx="322">
                  <c:v>36898</c:v>
                </c:pt>
                <c:pt idx="323">
                  <c:v>19666</c:v>
                </c:pt>
                <c:pt idx="324">
                  <c:v>15332</c:v>
                </c:pt>
                <c:pt idx="325">
                  <c:v>12183</c:v>
                </c:pt>
                <c:pt idx="326">
                  <c:v>20952</c:v>
                </c:pt>
                <c:pt idx="327">
                  <c:v>21555</c:v>
                </c:pt>
                <c:pt idx="328">
                  <c:v>15549</c:v>
                </c:pt>
                <c:pt idx="329">
                  <c:v>15580</c:v>
                </c:pt>
                <c:pt idx="330">
                  <c:v>11706</c:v>
                </c:pt>
                <c:pt idx="331">
                  <c:v>8189</c:v>
                </c:pt>
                <c:pt idx="332">
                  <c:v>11565</c:v>
                </c:pt>
                <c:pt idx="333">
                  <c:v>12336</c:v>
                </c:pt>
                <c:pt idx="334">
                  <c:v>15522</c:v>
                </c:pt>
                <c:pt idx="335">
                  <c:v>13814</c:v>
                </c:pt>
                <c:pt idx="336">
                  <c:v>13930</c:v>
                </c:pt>
                <c:pt idx="337">
                  <c:v>15340</c:v>
                </c:pt>
                <c:pt idx="338">
                  <c:v>21466</c:v>
                </c:pt>
                <c:pt idx="339">
                  <c:v>19491</c:v>
                </c:pt>
                <c:pt idx="340">
                  <c:v>13838</c:v>
                </c:pt>
                <c:pt idx="341">
                  <c:v>23734</c:v>
                </c:pt>
                <c:pt idx="342">
                  <c:v>17840</c:v>
                </c:pt>
                <c:pt idx="343">
                  <c:v>26040</c:v>
                </c:pt>
                <c:pt idx="344">
                  <c:v>22352</c:v>
                </c:pt>
                <c:pt idx="345">
                  <c:v>28671</c:v>
                </c:pt>
                <c:pt idx="346">
                  <c:v>21442</c:v>
                </c:pt>
                <c:pt idx="347">
                  <c:v>9333</c:v>
                </c:pt>
                <c:pt idx="348">
                  <c:v>16549</c:v>
                </c:pt>
                <c:pt idx="349">
                  <c:v>15600</c:v>
                </c:pt>
                <c:pt idx="350">
                  <c:v>25038</c:v>
                </c:pt>
                <c:pt idx="351">
                  <c:v>15198</c:v>
                </c:pt>
                <c:pt idx="352">
                  <c:v>15271</c:v>
                </c:pt>
                <c:pt idx="353">
                  <c:v>35212</c:v>
                </c:pt>
                <c:pt idx="354">
                  <c:v>32469</c:v>
                </c:pt>
                <c:pt idx="355">
                  <c:v>45302</c:v>
                </c:pt>
                <c:pt idx="356">
                  <c:v>22321</c:v>
                </c:pt>
                <c:pt idx="357">
                  <c:v>21407</c:v>
                </c:pt>
                <c:pt idx="358">
                  <c:v>19904</c:v>
                </c:pt>
                <c:pt idx="360">
                  <c:v>14934</c:v>
                </c:pt>
                <c:pt idx="361">
                  <c:v>20623</c:v>
                </c:pt>
                <c:pt idx="362">
                  <c:v>19237</c:v>
                </c:pt>
                <c:pt idx="363">
                  <c:v>17206</c:v>
                </c:pt>
                <c:pt idx="364">
                  <c:v>25464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3F-47DB-AF87-6DECB8C7A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383736"/>
        <c:axId val="282384392"/>
      </c:lineChart>
      <c:catAx>
        <c:axId val="28238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84392"/>
        <c:crosses val="autoZero"/>
        <c:auto val="1"/>
        <c:lblAlgn val="ctr"/>
        <c:lblOffset val="100"/>
        <c:noMultiLvlLbl val="0"/>
      </c:catAx>
      <c:valAx>
        <c:axId val="28238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8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20334</c:v>
                </c:pt>
                <c:pt idx="1">
                  <c:v>14950</c:v>
                </c:pt>
                <c:pt idx="2">
                  <c:v>14410</c:v>
                </c:pt>
                <c:pt idx="3">
                  <c:v>14618</c:v>
                </c:pt>
                <c:pt idx="4">
                  <c:v>19717</c:v>
                </c:pt>
                <c:pt idx="5">
                  <c:v>13928</c:v>
                </c:pt>
                <c:pt idx="6">
                  <c:v>12639</c:v>
                </c:pt>
                <c:pt idx="7">
                  <c:v>5170</c:v>
                </c:pt>
                <c:pt idx="8">
                  <c:v>13444</c:v>
                </c:pt>
                <c:pt idx="9">
                  <c:v>6187</c:v>
                </c:pt>
                <c:pt idx="10">
                  <c:v>1261</c:v>
                </c:pt>
                <c:pt idx="11">
                  <c:v>10249</c:v>
                </c:pt>
                <c:pt idx="12">
                  <c:v>9598</c:v>
                </c:pt>
                <c:pt idx="13">
                  <c:v>28721</c:v>
                </c:pt>
                <c:pt idx="14">
                  <c:v>6942</c:v>
                </c:pt>
                <c:pt idx="15">
                  <c:v>5352</c:v>
                </c:pt>
                <c:pt idx="16">
                  <c:v>6699</c:v>
                </c:pt>
                <c:pt idx="17">
                  <c:v>3141</c:v>
                </c:pt>
                <c:pt idx="18">
                  <c:v>14319</c:v>
                </c:pt>
                <c:pt idx="19">
                  <c:v>6791</c:v>
                </c:pt>
                <c:pt idx="20">
                  <c:v>17432</c:v>
                </c:pt>
                <c:pt idx="21">
                  <c:v>22427</c:v>
                </c:pt>
                <c:pt idx="22">
                  <c:v>8572</c:v>
                </c:pt>
                <c:pt idx="23">
                  <c:v>1392</c:v>
                </c:pt>
                <c:pt idx="24">
                  <c:v>6794</c:v>
                </c:pt>
                <c:pt idx="25">
                  <c:v>6044</c:v>
                </c:pt>
                <c:pt idx="26">
                  <c:v>15579</c:v>
                </c:pt>
                <c:pt idx="27">
                  <c:v>4384</c:v>
                </c:pt>
                <c:pt idx="28">
                  <c:v>17514</c:v>
                </c:pt>
                <c:pt idx="29">
                  <c:v>13131</c:v>
                </c:pt>
                <c:pt idx="30">
                  <c:v>4130</c:v>
                </c:pt>
                <c:pt idx="31">
                  <c:v>1195</c:v>
                </c:pt>
                <c:pt idx="32">
                  <c:v>1091</c:v>
                </c:pt>
                <c:pt idx="33">
                  <c:v>3679</c:v>
                </c:pt>
                <c:pt idx="34">
                  <c:v>13552</c:v>
                </c:pt>
                <c:pt idx="35">
                  <c:v>7411</c:v>
                </c:pt>
                <c:pt idx="36">
                  <c:v>18385</c:v>
                </c:pt>
                <c:pt idx="37">
                  <c:v>7609</c:v>
                </c:pt>
                <c:pt idx="38">
                  <c:v>777</c:v>
                </c:pt>
                <c:pt idx="39">
                  <c:v>26310</c:v>
                </c:pt>
                <c:pt idx="40">
                  <c:v>7789</c:v>
                </c:pt>
                <c:pt idx="41">
                  <c:v>4736</c:v>
                </c:pt>
                <c:pt idx="42">
                  <c:v>1025</c:v>
                </c:pt>
                <c:pt idx="43">
                  <c:v>9588</c:v>
                </c:pt>
                <c:pt idx="44">
                  <c:v>4009</c:v>
                </c:pt>
                <c:pt idx="45">
                  <c:v>6625</c:v>
                </c:pt>
                <c:pt idx="46">
                  <c:v>6107</c:v>
                </c:pt>
                <c:pt idx="47">
                  <c:v>8381</c:v>
                </c:pt>
                <c:pt idx="48">
                  <c:v>20945</c:v>
                </c:pt>
                <c:pt idx="49">
                  <c:v>7371</c:v>
                </c:pt>
                <c:pt idx="50">
                  <c:v>17714</c:v>
                </c:pt>
                <c:pt idx="51">
                  <c:v>9075</c:v>
                </c:pt>
                <c:pt idx="52">
                  <c:v>2216</c:v>
                </c:pt>
                <c:pt idx="53">
                  <c:v>4886</c:v>
                </c:pt>
                <c:pt idx="54">
                  <c:v>5148</c:v>
                </c:pt>
                <c:pt idx="55">
                  <c:v>14410</c:v>
                </c:pt>
                <c:pt idx="56">
                  <c:v>9852</c:v>
                </c:pt>
                <c:pt idx="57">
                  <c:v>14180</c:v>
                </c:pt>
                <c:pt idx="58">
                  <c:v>2870</c:v>
                </c:pt>
                <c:pt idx="60">
                  <c:v>4060</c:v>
                </c:pt>
                <c:pt idx="61">
                  <c:v>10200</c:v>
                </c:pt>
                <c:pt idx="62">
                  <c:v>20300</c:v>
                </c:pt>
                <c:pt idx="63">
                  <c:v>23658</c:v>
                </c:pt>
                <c:pt idx="64">
                  <c:v>22830</c:v>
                </c:pt>
                <c:pt idx="65">
                  <c:v>3699</c:v>
                </c:pt>
                <c:pt idx="66">
                  <c:v>4411</c:v>
                </c:pt>
                <c:pt idx="67">
                  <c:v>804</c:v>
                </c:pt>
                <c:pt idx="68">
                  <c:v>38029</c:v>
                </c:pt>
                <c:pt idx="69">
                  <c:v>30241</c:v>
                </c:pt>
                <c:pt idx="70">
                  <c:v>24312</c:v>
                </c:pt>
                <c:pt idx="71">
                  <c:v>17257</c:v>
                </c:pt>
                <c:pt idx="72">
                  <c:v>5065</c:v>
                </c:pt>
                <c:pt idx="73">
                  <c:v>1456</c:v>
                </c:pt>
                <c:pt idx="74">
                  <c:v>5723</c:v>
                </c:pt>
                <c:pt idx="75">
                  <c:v>16290</c:v>
                </c:pt>
                <c:pt idx="76">
                  <c:v>10430</c:v>
                </c:pt>
                <c:pt idx="77">
                  <c:v>14912</c:v>
                </c:pt>
                <c:pt idx="78">
                  <c:v>14717</c:v>
                </c:pt>
                <c:pt idx="79">
                  <c:v>2986</c:v>
                </c:pt>
                <c:pt idx="80">
                  <c:v>1037</c:v>
                </c:pt>
                <c:pt idx="81">
                  <c:v>7840</c:v>
                </c:pt>
                <c:pt idx="82">
                  <c:v>3593</c:v>
                </c:pt>
                <c:pt idx="83">
                  <c:v>6064</c:v>
                </c:pt>
                <c:pt idx="84">
                  <c:v>8221</c:v>
                </c:pt>
                <c:pt idx="85">
                  <c:v>7591</c:v>
                </c:pt>
                <c:pt idx="86">
                  <c:v>6373</c:v>
                </c:pt>
                <c:pt idx="87">
                  <c:v>13575</c:v>
                </c:pt>
                <c:pt idx="88">
                  <c:v>13186</c:v>
                </c:pt>
                <c:pt idx="89">
                  <c:v>14613</c:v>
                </c:pt>
                <c:pt idx="90">
                  <c:v>6525</c:v>
                </c:pt>
                <c:pt idx="91">
                  <c:v>24472</c:v>
                </c:pt>
                <c:pt idx="92">
                  <c:v>27460</c:v>
                </c:pt>
                <c:pt idx="93">
                  <c:v>12198</c:v>
                </c:pt>
                <c:pt idx="94">
                  <c:v>3755</c:v>
                </c:pt>
                <c:pt idx="95">
                  <c:v>6208</c:v>
                </c:pt>
                <c:pt idx="96">
                  <c:v>5872</c:v>
                </c:pt>
                <c:pt idx="97">
                  <c:v>5608</c:v>
                </c:pt>
                <c:pt idx="98">
                  <c:v>24527</c:v>
                </c:pt>
                <c:pt idx="99">
                  <c:v>20405</c:v>
                </c:pt>
                <c:pt idx="100">
                  <c:v>13644</c:v>
                </c:pt>
                <c:pt idx="101">
                  <c:v>16445</c:v>
                </c:pt>
                <c:pt idx="102">
                  <c:v>12234</c:v>
                </c:pt>
                <c:pt idx="103">
                  <c:v>2628</c:v>
                </c:pt>
                <c:pt idx="104">
                  <c:v>7957</c:v>
                </c:pt>
                <c:pt idx="105">
                  <c:v>4308</c:v>
                </c:pt>
                <c:pt idx="106">
                  <c:v>21864</c:v>
                </c:pt>
                <c:pt idx="107">
                  <c:v>8383</c:v>
                </c:pt>
                <c:pt idx="108">
                  <c:v>2217</c:v>
                </c:pt>
                <c:pt idx="109">
                  <c:v>6284</c:v>
                </c:pt>
                <c:pt idx="110">
                  <c:v>5925</c:v>
                </c:pt>
                <c:pt idx="111">
                  <c:v>20117</c:v>
                </c:pt>
                <c:pt idx="112">
                  <c:v>11535</c:v>
                </c:pt>
                <c:pt idx="113">
                  <c:v>7479</c:v>
                </c:pt>
                <c:pt idx="114">
                  <c:v>4650</c:v>
                </c:pt>
                <c:pt idx="115">
                  <c:v>4688</c:v>
                </c:pt>
                <c:pt idx="116">
                  <c:v>4333</c:v>
                </c:pt>
                <c:pt idx="117">
                  <c:v>12574</c:v>
                </c:pt>
                <c:pt idx="118">
                  <c:v>13601</c:v>
                </c:pt>
                <c:pt idx="120">
                  <c:v>1685</c:v>
                </c:pt>
                <c:pt idx="121">
                  <c:v>2770</c:v>
                </c:pt>
                <c:pt idx="122">
                  <c:v>1699</c:v>
                </c:pt>
                <c:pt idx="123">
                  <c:v>4385</c:v>
                </c:pt>
                <c:pt idx="124">
                  <c:v>15453</c:v>
                </c:pt>
                <c:pt idx="125">
                  <c:v>21040</c:v>
                </c:pt>
                <c:pt idx="126">
                  <c:v>21366</c:v>
                </c:pt>
                <c:pt idx="127">
                  <c:v>23766</c:v>
                </c:pt>
                <c:pt idx="128">
                  <c:v>14373</c:v>
                </c:pt>
                <c:pt idx="129">
                  <c:v>11939</c:v>
                </c:pt>
                <c:pt idx="130">
                  <c:v>7614</c:v>
                </c:pt>
                <c:pt idx="131">
                  <c:v>15059</c:v>
                </c:pt>
                <c:pt idx="132">
                  <c:v>496848</c:v>
                </c:pt>
                <c:pt idx="133">
                  <c:v>353265</c:v>
                </c:pt>
                <c:pt idx="134">
                  <c:v>76390</c:v>
                </c:pt>
                <c:pt idx="135">
                  <c:v>27677</c:v>
                </c:pt>
                <c:pt idx="136">
                  <c:v>17190</c:v>
                </c:pt>
                <c:pt idx="137">
                  <c:v>10473</c:v>
                </c:pt>
                <c:pt idx="138">
                  <c:v>20506</c:v>
                </c:pt>
                <c:pt idx="139">
                  <c:v>16689</c:v>
                </c:pt>
                <c:pt idx="140">
                  <c:v>14869</c:v>
                </c:pt>
                <c:pt idx="141">
                  <c:v>16243</c:v>
                </c:pt>
                <c:pt idx="142">
                  <c:v>31721</c:v>
                </c:pt>
                <c:pt idx="143">
                  <c:v>13630</c:v>
                </c:pt>
                <c:pt idx="144">
                  <c:v>12294</c:v>
                </c:pt>
                <c:pt idx="145">
                  <c:v>5968</c:v>
                </c:pt>
                <c:pt idx="146">
                  <c:v>16168</c:v>
                </c:pt>
                <c:pt idx="147">
                  <c:v>12998</c:v>
                </c:pt>
                <c:pt idx="148">
                  <c:v>5652</c:v>
                </c:pt>
                <c:pt idx="149">
                  <c:v>8825</c:v>
                </c:pt>
                <c:pt idx="150">
                  <c:v>6274</c:v>
                </c:pt>
                <c:pt idx="151">
                  <c:v>20713</c:v>
                </c:pt>
                <c:pt idx="152">
                  <c:v>10522</c:v>
                </c:pt>
                <c:pt idx="153">
                  <c:v>18323</c:v>
                </c:pt>
                <c:pt idx="154">
                  <c:v>10501</c:v>
                </c:pt>
                <c:pt idx="155">
                  <c:v>36631</c:v>
                </c:pt>
                <c:pt idx="156">
                  <c:v>13066</c:v>
                </c:pt>
                <c:pt idx="157">
                  <c:v>29256</c:v>
                </c:pt>
                <c:pt idx="158">
                  <c:v>25435</c:v>
                </c:pt>
                <c:pt idx="159">
                  <c:v>14907</c:v>
                </c:pt>
                <c:pt idx="160">
                  <c:v>20941</c:v>
                </c:pt>
                <c:pt idx="161">
                  <c:v>17024</c:v>
                </c:pt>
                <c:pt idx="162">
                  <c:v>10452</c:v>
                </c:pt>
                <c:pt idx="163">
                  <c:v>9644</c:v>
                </c:pt>
                <c:pt idx="164">
                  <c:v>5663</c:v>
                </c:pt>
                <c:pt idx="165">
                  <c:v>15616</c:v>
                </c:pt>
                <c:pt idx="166">
                  <c:v>6817</c:v>
                </c:pt>
                <c:pt idx="167">
                  <c:v>3372</c:v>
                </c:pt>
                <c:pt idx="168">
                  <c:v>3977</c:v>
                </c:pt>
                <c:pt idx="169">
                  <c:v>3694</c:v>
                </c:pt>
                <c:pt idx="170">
                  <c:v>1422</c:v>
                </c:pt>
                <c:pt idx="171">
                  <c:v>497</c:v>
                </c:pt>
                <c:pt idx="172">
                  <c:v>7996</c:v>
                </c:pt>
                <c:pt idx="173">
                  <c:v>24971</c:v>
                </c:pt>
                <c:pt idx="174">
                  <c:v>15266</c:v>
                </c:pt>
                <c:pt idx="175">
                  <c:v>39312</c:v>
                </c:pt>
                <c:pt idx="176">
                  <c:v>23037</c:v>
                </c:pt>
                <c:pt idx="177">
                  <c:v>18105</c:v>
                </c:pt>
                <c:pt idx="178">
                  <c:v>30295</c:v>
                </c:pt>
                <c:pt idx="180">
                  <c:v>21797</c:v>
                </c:pt>
                <c:pt idx="181">
                  <c:v>17095</c:v>
                </c:pt>
                <c:pt idx="182">
                  <c:v>32217</c:v>
                </c:pt>
                <c:pt idx="183">
                  <c:v>23859</c:v>
                </c:pt>
                <c:pt idx="184">
                  <c:v>17327</c:v>
                </c:pt>
                <c:pt idx="185">
                  <c:v>8071</c:v>
                </c:pt>
                <c:pt idx="186">
                  <c:v>26626</c:v>
                </c:pt>
                <c:pt idx="187">
                  <c:v>22220</c:v>
                </c:pt>
                <c:pt idx="188">
                  <c:v>20666</c:v>
                </c:pt>
                <c:pt idx="189">
                  <c:v>18182</c:v>
                </c:pt>
                <c:pt idx="190">
                  <c:v>26889</c:v>
                </c:pt>
                <c:pt idx="191">
                  <c:v>19881</c:v>
                </c:pt>
                <c:pt idx="192">
                  <c:v>28699</c:v>
                </c:pt>
                <c:pt idx="193">
                  <c:v>11775</c:v>
                </c:pt>
                <c:pt idx="194">
                  <c:v>34348</c:v>
                </c:pt>
                <c:pt idx="195">
                  <c:v>38292</c:v>
                </c:pt>
                <c:pt idx="196">
                  <c:v>27368</c:v>
                </c:pt>
                <c:pt idx="197">
                  <c:v>57562</c:v>
                </c:pt>
                <c:pt idx="198">
                  <c:v>28615</c:v>
                </c:pt>
                <c:pt idx="199">
                  <c:v>17063</c:v>
                </c:pt>
                <c:pt idx="200">
                  <c:v>14116</c:v>
                </c:pt>
                <c:pt idx="201">
                  <c:v>22456</c:v>
                </c:pt>
                <c:pt idx="202">
                  <c:v>15046</c:v>
                </c:pt>
                <c:pt idx="203">
                  <c:v>29837</c:v>
                </c:pt>
                <c:pt idx="204">
                  <c:v>29243</c:v>
                </c:pt>
                <c:pt idx="205">
                  <c:v>10436</c:v>
                </c:pt>
                <c:pt idx="206">
                  <c:v>11937</c:v>
                </c:pt>
                <c:pt idx="207">
                  <c:v>22474</c:v>
                </c:pt>
                <c:pt idx="208">
                  <c:v>44936</c:v>
                </c:pt>
                <c:pt idx="209">
                  <c:v>109035</c:v>
                </c:pt>
                <c:pt idx="210">
                  <c:v>48483</c:v>
                </c:pt>
                <c:pt idx="211">
                  <c:v>16109</c:v>
                </c:pt>
                <c:pt idx="212">
                  <c:v>7189</c:v>
                </c:pt>
                <c:pt idx="213">
                  <c:v>2935</c:v>
                </c:pt>
                <c:pt idx="214">
                  <c:v>3138</c:v>
                </c:pt>
                <c:pt idx="215">
                  <c:v>15260</c:v>
                </c:pt>
                <c:pt idx="216">
                  <c:v>18071</c:v>
                </c:pt>
                <c:pt idx="217">
                  <c:v>15923</c:v>
                </c:pt>
                <c:pt idx="218">
                  <c:v>38608</c:v>
                </c:pt>
                <c:pt idx="219">
                  <c:v>27900</c:v>
                </c:pt>
                <c:pt idx="220">
                  <c:v>8159</c:v>
                </c:pt>
                <c:pt idx="221">
                  <c:v>30239</c:v>
                </c:pt>
                <c:pt idx="222">
                  <c:v>21607</c:v>
                </c:pt>
                <c:pt idx="223">
                  <c:v>49366</c:v>
                </c:pt>
                <c:pt idx="224">
                  <c:v>26813</c:v>
                </c:pt>
                <c:pt idx="225">
                  <c:v>34235</c:v>
                </c:pt>
                <c:pt idx="226">
                  <c:v>40609</c:v>
                </c:pt>
                <c:pt idx="227">
                  <c:v>33461</c:v>
                </c:pt>
                <c:pt idx="228">
                  <c:v>15755</c:v>
                </c:pt>
                <c:pt idx="229">
                  <c:v>17866</c:v>
                </c:pt>
                <c:pt idx="230">
                  <c:v>55678</c:v>
                </c:pt>
                <c:pt idx="231">
                  <c:v>32432</c:v>
                </c:pt>
                <c:pt idx="232">
                  <c:v>34430</c:v>
                </c:pt>
                <c:pt idx="233">
                  <c:v>15585</c:v>
                </c:pt>
                <c:pt idx="234">
                  <c:v>20332</c:v>
                </c:pt>
                <c:pt idx="235">
                  <c:v>19062</c:v>
                </c:pt>
                <c:pt idx="236">
                  <c:v>84647</c:v>
                </c:pt>
                <c:pt idx="237">
                  <c:v>65891</c:v>
                </c:pt>
                <c:pt idx="238">
                  <c:v>106107</c:v>
                </c:pt>
                <c:pt idx="240">
                  <c:v>30426</c:v>
                </c:pt>
                <c:pt idx="241">
                  <c:v>11022</c:v>
                </c:pt>
                <c:pt idx="242">
                  <c:v>18200</c:v>
                </c:pt>
                <c:pt idx="243">
                  <c:v>20066</c:v>
                </c:pt>
                <c:pt idx="244">
                  <c:v>37983</c:v>
                </c:pt>
                <c:pt idx="245">
                  <c:v>35873</c:v>
                </c:pt>
                <c:pt idx="246">
                  <c:v>31543</c:v>
                </c:pt>
                <c:pt idx="247">
                  <c:v>11846</c:v>
                </c:pt>
                <c:pt idx="248">
                  <c:v>32011</c:v>
                </c:pt>
                <c:pt idx="249">
                  <c:v>28732</c:v>
                </c:pt>
                <c:pt idx="250">
                  <c:v>23662</c:v>
                </c:pt>
                <c:pt idx="251">
                  <c:v>13224</c:v>
                </c:pt>
                <c:pt idx="252">
                  <c:v>34409</c:v>
                </c:pt>
                <c:pt idx="253">
                  <c:v>63676</c:v>
                </c:pt>
                <c:pt idx="254">
                  <c:v>36231</c:v>
                </c:pt>
                <c:pt idx="255">
                  <c:v>20859</c:v>
                </c:pt>
                <c:pt idx="256">
                  <c:v>21252</c:v>
                </c:pt>
                <c:pt idx="257">
                  <c:v>46959</c:v>
                </c:pt>
                <c:pt idx="258">
                  <c:v>71251</c:v>
                </c:pt>
                <c:pt idx="259">
                  <c:v>47571</c:v>
                </c:pt>
                <c:pt idx="260">
                  <c:v>51731</c:v>
                </c:pt>
                <c:pt idx="261">
                  <c:v>32147</c:v>
                </c:pt>
                <c:pt idx="262">
                  <c:v>25590</c:v>
                </c:pt>
                <c:pt idx="263">
                  <c:v>16481</c:v>
                </c:pt>
                <c:pt idx="264">
                  <c:v>26690</c:v>
                </c:pt>
                <c:pt idx="265">
                  <c:v>43551</c:v>
                </c:pt>
                <c:pt idx="266">
                  <c:v>33207</c:v>
                </c:pt>
                <c:pt idx="267">
                  <c:v>36070</c:v>
                </c:pt>
                <c:pt idx="268">
                  <c:v>26244</c:v>
                </c:pt>
                <c:pt idx="269">
                  <c:v>19412</c:v>
                </c:pt>
                <c:pt idx="270">
                  <c:v>28335</c:v>
                </c:pt>
                <c:pt idx="271">
                  <c:v>40745</c:v>
                </c:pt>
                <c:pt idx="272">
                  <c:v>51005</c:v>
                </c:pt>
                <c:pt idx="273">
                  <c:v>59387</c:v>
                </c:pt>
                <c:pt idx="274">
                  <c:v>31330</c:v>
                </c:pt>
                <c:pt idx="275">
                  <c:v>18808</c:v>
                </c:pt>
                <c:pt idx="276">
                  <c:v>21439</c:v>
                </c:pt>
                <c:pt idx="277">
                  <c:v>60429</c:v>
                </c:pt>
                <c:pt idx="278">
                  <c:v>17770</c:v>
                </c:pt>
                <c:pt idx="279">
                  <c:v>47009</c:v>
                </c:pt>
                <c:pt idx="280">
                  <c:v>22565</c:v>
                </c:pt>
                <c:pt idx="281">
                  <c:v>26940</c:v>
                </c:pt>
                <c:pt idx="282">
                  <c:v>72583</c:v>
                </c:pt>
                <c:pt idx="283">
                  <c:v>69850</c:v>
                </c:pt>
                <c:pt idx="284">
                  <c:v>41558</c:v>
                </c:pt>
                <c:pt idx="285">
                  <c:v>82232</c:v>
                </c:pt>
                <c:pt idx="286">
                  <c:v>43291</c:v>
                </c:pt>
                <c:pt idx="287">
                  <c:v>26475</c:v>
                </c:pt>
                <c:pt idx="288">
                  <c:v>43837</c:v>
                </c:pt>
                <c:pt idx="289">
                  <c:v>14772</c:v>
                </c:pt>
                <c:pt idx="290">
                  <c:v>13633</c:v>
                </c:pt>
                <c:pt idx="291">
                  <c:v>19102</c:v>
                </c:pt>
                <c:pt idx="292">
                  <c:v>31350</c:v>
                </c:pt>
                <c:pt idx="293">
                  <c:v>34659</c:v>
                </c:pt>
                <c:pt idx="294">
                  <c:v>20573</c:v>
                </c:pt>
                <c:pt idx="295">
                  <c:v>38832</c:v>
                </c:pt>
                <c:pt idx="296">
                  <c:v>20162</c:v>
                </c:pt>
                <c:pt idx="297">
                  <c:v>21211</c:v>
                </c:pt>
                <c:pt idx="298">
                  <c:v>23068</c:v>
                </c:pt>
                <c:pt idx="300">
                  <c:v>25492</c:v>
                </c:pt>
                <c:pt idx="301">
                  <c:v>66710</c:v>
                </c:pt>
                <c:pt idx="302">
                  <c:v>58703</c:v>
                </c:pt>
                <c:pt idx="303">
                  <c:v>30107</c:v>
                </c:pt>
                <c:pt idx="304">
                  <c:v>36250</c:v>
                </c:pt>
                <c:pt idx="305">
                  <c:v>53057</c:v>
                </c:pt>
                <c:pt idx="306">
                  <c:v>46291</c:v>
                </c:pt>
                <c:pt idx="307">
                  <c:v>84674</c:v>
                </c:pt>
                <c:pt idx="308">
                  <c:v>96338</c:v>
                </c:pt>
                <c:pt idx="309">
                  <c:v>146874</c:v>
                </c:pt>
                <c:pt idx="310">
                  <c:v>375537</c:v>
                </c:pt>
                <c:pt idx="311">
                  <c:v>195372</c:v>
                </c:pt>
                <c:pt idx="312">
                  <c:v>81681</c:v>
                </c:pt>
                <c:pt idx="313">
                  <c:v>38113</c:v>
                </c:pt>
                <c:pt idx="314">
                  <c:v>35475</c:v>
                </c:pt>
                <c:pt idx="315">
                  <c:v>23580</c:v>
                </c:pt>
                <c:pt idx="316">
                  <c:v>30213</c:v>
                </c:pt>
                <c:pt idx="317">
                  <c:v>13764</c:v>
                </c:pt>
                <c:pt idx="318">
                  <c:v>20965</c:v>
                </c:pt>
                <c:pt idx="319">
                  <c:v>59524</c:v>
                </c:pt>
                <c:pt idx="320">
                  <c:v>70749</c:v>
                </c:pt>
                <c:pt idx="321">
                  <c:v>88129</c:v>
                </c:pt>
                <c:pt idx="322">
                  <c:v>107329</c:v>
                </c:pt>
                <c:pt idx="323">
                  <c:v>48651</c:v>
                </c:pt>
                <c:pt idx="324">
                  <c:v>38323</c:v>
                </c:pt>
                <c:pt idx="325">
                  <c:v>33263</c:v>
                </c:pt>
                <c:pt idx="326">
                  <c:v>16081</c:v>
                </c:pt>
                <c:pt idx="327">
                  <c:v>38627</c:v>
                </c:pt>
                <c:pt idx="328">
                  <c:v>29428</c:v>
                </c:pt>
                <c:pt idx="329">
                  <c:v>36485</c:v>
                </c:pt>
                <c:pt idx="330">
                  <c:v>26116</c:v>
                </c:pt>
                <c:pt idx="331">
                  <c:v>15351</c:v>
                </c:pt>
                <c:pt idx="332">
                  <c:v>31593</c:v>
                </c:pt>
                <c:pt idx="333">
                  <c:v>29080</c:v>
                </c:pt>
                <c:pt idx="334">
                  <c:v>17405</c:v>
                </c:pt>
                <c:pt idx="335">
                  <c:v>25871</c:v>
                </c:pt>
                <c:pt idx="336">
                  <c:v>30812</c:v>
                </c:pt>
                <c:pt idx="337">
                  <c:v>44406</c:v>
                </c:pt>
                <c:pt idx="338">
                  <c:v>56373</c:v>
                </c:pt>
                <c:pt idx="339">
                  <c:v>38339</c:v>
                </c:pt>
                <c:pt idx="340">
                  <c:v>22974</c:v>
                </c:pt>
                <c:pt idx="341">
                  <c:v>72031</c:v>
                </c:pt>
                <c:pt idx="342">
                  <c:v>51058</c:v>
                </c:pt>
                <c:pt idx="343">
                  <c:v>65750</c:v>
                </c:pt>
                <c:pt idx="344">
                  <c:v>57174</c:v>
                </c:pt>
                <c:pt idx="345">
                  <c:v>60150</c:v>
                </c:pt>
                <c:pt idx="346">
                  <c:v>44782</c:v>
                </c:pt>
                <c:pt idx="347">
                  <c:v>18341</c:v>
                </c:pt>
                <c:pt idx="348">
                  <c:v>35138</c:v>
                </c:pt>
                <c:pt idx="349">
                  <c:v>22595</c:v>
                </c:pt>
                <c:pt idx="350">
                  <c:v>58809</c:v>
                </c:pt>
                <c:pt idx="351">
                  <c:v>37417</c:v>
                </c:pt>
                <c:pt idx="352">
                  <c:v>43132</c:v>
                </c:pt>
                <c:pt idx="353">
                  <c:v>106401</c:v>
                </c:pt>
                <c:pt idx="354">
                  <c:v>91346</c:v>
                </c:pt>
                <c:pt idx="355">
                  <c:v>129565</c:v>
                </c:pt>
                <c:pt idx="356">
                  <c:v>60166</c:v>
                </c:pt>
                <c:pt idx="357">
                  <c:v>57627</c:v>
                </c:pt>
                <c:pt idx="358">
                  <c:v>52485</c:v>
                </c:pt>
                <c:pt idx="359">
                  <c:v>29031</c:v>
                </c:pt>
                <c:pt idx="360">
                  <c:v>29713</c:v>
                </c:pt>
                <c:pt idx="362">
                  <c:v>40641</c:v>
                </c:pt>
                <c:pt idx="363">
                  <c:v>32522</c:v>
                </c:pt>
                <c:pt idx="364">
                  <c:v>79921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03-429C-9446-666C30E19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808872"/>
        <c:axId val="280816088"/>
      </c:lineChart>
      <c:catAx>
        <c:axId val="28080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16088"/>
        <c:crosses val="autoZero"/>
        <c:auto val="1"/>
        <c:lblAlgn val="ctr"/>
        <c:lblOffset val="100"/>
        <c:noMultiLvlLbl val="0"/>
      </c:catAx>
      <c:valAx>
        <c:axId val="28081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0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05-4829-B59A-F2214DBE07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05-4829-B59A-F2214DBE07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05-4829-B59A-F2214DBE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114296"/>
        <c:axId val="282108392"/>
      </c:barChart>
      <c:catAx>
        <c:axId val="28211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08392"/>
        <c:crosses val="autoZero"/>
        <c:auto val="1"/>
        <c:lblAlgn val="ctr"/>
        <c:lblOffset val="100"/>
        <c:noMultiLvlLbl val="0"/>
      </c:catAx>
      <c:valAx>
        <c:axId val="28210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1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E6B47-A737-4C15-AAED-E6245B6C96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9127C8-69D4-430A-B2FF-4DC8F6FA15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271979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B6B36-BD1F-4E59-97BD-5FEE1FDB6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D7E5F5-1102-42DE-810B-142539F9E8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036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631371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12150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63016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04301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56059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635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98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414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681C1-42FD-4AFE-85CD-60365F1C1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926453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5B7C6-6677-45C4-8E94-D1DF68EF5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7206A2-E6ED-4114-A263-169F3B4099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35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419B8-160C-47C2-A168-4B7773173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A2FE8-4689-401D-B8B2-1BF44C2C1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2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199F0-C452-4BE3-8AEE-0A4849F07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5B174B-8C8D-4EC4-8F0C-B3B7DAB583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7634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D0C49-0857-4337-8638-F86668AA1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A7436-0422-4E99-9BDF-9FE25797E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45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7766E-20E7-42C0-91CB-AC03E629D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F0CEF-1762-41C9-9C55-805F31BA77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1455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496E9-5778-445D-A109-6F90564770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B250E-FC03-41C9-A5D8-2D20F8CF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45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CE587-E679-4931-BFE5-01B7EB024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513EB7-D025-4939-B876-F04B578526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4172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26C7F-6198-4AA7-9D7A-828893D4B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C43F5-CBB7-4081-BD68-E7015CF6B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67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3C3DA-94AD-4E15-9BFB-FBB66D899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ADAD39-184B-43BC-A3B7-C40F46B99D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532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68471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574512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09121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86649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41289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6076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38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285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BAB47-2923-4B96-BFCB-5FFEF988D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51246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345B4-3DE7-4E3E-B537-F3BCD651A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F3B2C0-AC14-4A71-8DD4-2CE31C29C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2768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6179D-BC73-463E-B1B1-7B6FFA335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50DB1-02EA-4F92-979E-7602F7E9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334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E05E-75B8-47CB-AFC0-214C4EAD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1699B2-CD0F-4CB4-91D4-8E8B61895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3446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548714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4843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112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2456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3938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18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1064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411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80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359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CBF1F-9CA4-4D12-A928-E87286D02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701227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8809E-792F-4786-9481-96086C877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097729-C7A5-456B-A4EF-96EAB5699B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602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36466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27649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3228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76410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4213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263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35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- 2016-10-10 16:16:48</a:t>
                      </a:r>
                      <a:r>
                        <a:rPr lang="de-DE" sz="1000"/>
                        <a:t>
"XXL-Ostfriese" Tamme Hanken ist mit 56 Jahren gestorben. Seit 2008 war er fürs NDR Fernsehen als Pferdeflüsterer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43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- 2017-08-20 10:09:05</a:t>
                      </a:r>
                      <a:r>
                        <a:rPr lang="de-DE" sz="1000"/>
                        <a:t>
Was kommt bei Ihnen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72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1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22:19:48</a:t>
                      </a:r>
                      <a:r>
                        <a:rPr lang="de-DE" sz="1000"/>
                        <a:t>
Freude schöner Götterfunken - wohl der Höhepunkt des Eröffnungs-Konzerts der Elbphilharmonie mit dem NDR Elbphilharmonie Orchester. Unbedingt mit Ton schauen.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0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- 2017-08-10 04:17:15</a:t>
                      </a:r>
                      <a:r>
                        <a:rPr lang="de-DE" sz="1000"/>
                        <a:t>
So philosophisch, dieser Norden! 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74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EA7B3-07A3-4777-B8A9-E2B7EA341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660403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C33BF-C052-4884-AA05-F36CD583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1D90C-202F-4509-90C9-5B5BAF6FE7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0459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13060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67957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6630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80152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8876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0976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08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- 2016-10-10 16:16:48</a:t>
                      </a:r>
                      <a:r>
                        <a:rPr lang="de-DE" sz="1000"/>
                        <a:t>
"XXL-Ostfriese" Tamme Hanken ist mit 56 Jahren gestorben. Seit 2008 war er fürs NDR Fernsehen als Pferdeflüsterer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43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18:00:42</a:t>
                      </a:r>
                      <a:r>
                        <a:rPr lang="de-DE" sz="1000"/>
                        <a:t>
Sehen Sie die Eröffnungsfeier mit Reden vom Architekten, Bundespräsidenten, Hamburgs Bürgermeister und dem Elbphilharmonie-Intendanten jetzt live im Stream. Viel Spaß!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71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14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19:15:34</a:t>
                      </a:r>
                      <a:r>
                        <a:rPr lang="de-DE" sz="1000"/>
                        <a:t>
Begleiten Sie das NDR Elbphilharmonie Orchester auf eine musikalische Reise von der Renaissance bis zur Gegenwart. Viel Spaß!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33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- 2017-08-20 10:09:05</a:t>
                      </a:r>
                      <a:r>
                        <a:rPr lang="de-DE" sz="1000"/>
                        <a:t>
Was kommt bei Ihnen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870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88346-A005-47E6-9BF8-08D79A6F9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237918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C3531-2F34-41A5-9CAC-5B8C61DC2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806C9C-7086-4525-A816-B980F7C4A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4809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25122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8100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6935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7370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3837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83631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575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8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- 2016-09-11 16:02:07</a:t>
                      </a:r>
                      <a:r>
                        <a:rPr lang="de-DE" sz="1000"/>
                        <a:t>
Niedersachsen hat gewählt. Hier finden Sie die Ergebnisse der Landkreise und größeren Städte:
via 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190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- 2017-04-20 11:49:52</a:t>
                      </a:r>
                      <a:r>
                        <a:rPr lang="de-DE" sz="1000"/>
                        <a:t>
NDR-Moderator Hinnerk Baumgarten wurde von deutschen  Touristen am „Ballermann 6“ auf Mallorca verprügelt. Wie es dazu kam, ist unfassbar.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23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- 2016-12-31 11:07:52</a:t>
                      </a:r>
                      <a:r>
                        <a:rPr lang="de-DE" sz="1000"/>
                        <a:t>
Carmen Hanken, Pferdetrainerin und Witwe des "XXL-Ostfriesen" Tamme Hanken, hatte einen Unfall. Wir wünschen ganz schnelle Genesung!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4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- 2016-12-02 06:55:27</a:t>
                      </a:r>
                      <a:r>
                        <a:rPr lang="de-DE" sz="1000"/>
                        <a:t>
Als die Polizei in der Wohnung eintraf, saß die Leiche am Küchentisch.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53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- 2016-09-10 10:10:47</a:t>
                      </a:r>
                      <a:r>
                        <a:rPr lang="de-DE" sz="1000"/>
                        <a:t>
Ein Stararchitekt entwirft eine Bungalow-Siedlung in Quickborn. Aber keiner will dort hinziehen. Es gibt ein Auto kostenlos dazu. Aber das fruchtet auch nicht.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324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D3690-EA1D-4D47-A8F4-971D169AF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832286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B60D-1B8D-49BA-80A6-90D525A19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3B7878-367C-4FCE-AE6F-2452D7A86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517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0304194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8789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96854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02331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951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83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58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- 2017-07-17 08:48:38</a:t>
                      </a:r>
                      <a:r>
                        <a:rPr lang="de-DE" sz="1000"/>
                        <a:t>
Lotte hat viele Zuschauerinnen und Zuschauer berührt und gerührt. Sie ist einfach toll.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97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- 2017-08-20 10:09:05</a:t>
                      </a:r>
                      <a:r>
                        <a:rPr lang="de-DE" sz="1000"/>
                        <a:t>
Was kommt bei Ihnen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63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22:19:48</a:t>
                      </a:r>
                      <a:r>
                        <a:rPr lang="de-DE" sz="1000"/>
                        <a:t>
Freude schöner Götterfunken - wohl der Höhepunkt des Eröffnungs-Konzerts der Elbphilharmonie mit dem NDR Elbphilharmonie Orchester. Unbedingt mit Ton schauen.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20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- 2017-08-03 17:43:02</a:t>
                      </a:r>
                      <a:r>
                        <a:rPr lang="de-DE" sz="1000"/>
                        <a:t>
Nordsee, Strand und Watt 🌞 - Traumjob in Traumkulisse für die Polizisten zu Pferd.🐎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39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4E42E-604E-4293-8512-1E1C588F8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765705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F9AF0-AA76-4EE6-9073-9DD06B5CF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34288A-4688-4B79-8198-E762E2FCE5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613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25623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100363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139183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90808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4363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754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- 2017-04-27 03:45:58</a:t>
                      </a:r>
                      <a:r>
                        <a:rPr lang="de-DE" sz="1000"/>
                        <a:t>
Gute Nachrichten für die ausgebremsten Wassersportler im ostfriesischen Hinte!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36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- 2017-07-07 05:41:47</a:t>
                      </a:r>
                      <a:r>
                        <a:rPr lang="de-DE" sz="1000"/>
                        <a:t>
Bilder vom #G20-Krawall in Hamburg: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- 2017-04-15 16:59:25</a:t>
                      </a:r>
                      <a:r>
                        <a:rPr lang="de-DE" sz="1000"/>
                        <a:t>
Die dunklen Rauchwolken waren kilometerweit zu 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41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- 2017-06-23 10:12:11</a:t>
                      </a:r>
                      <a:r>
                        <a:rPr lang="de-DE" sz="1000"/>
                        <a:t>
Hannovers Hauptbahnhof nach dem Unwetter: Dort bot sich die einmalige Chance auf eine Rutschpartie mit freiem Oberkörper.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1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- 2017-07-18 13:09:44</a:t>
                      </a:r>
                      <a:r>
                        <a:rPr lang="de-DE" sz="1000"/>
                        <a:t>
Goldig: Das Projekt "Veddel vergolden" ist jetzt abgeschlossen ... (via NDR 90,3 und Hamburg Journal)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770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F03BF-56E0-4CDC-B8B8-35A87CEF7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980084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C5A34-00A8-43C6-85A5-B31401578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081F1-0EBF-4ADE-B028-E0F39BC20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4396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824201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077541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451711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4512124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56042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94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- 2017-04-14 07:46:42</a:t>
                      </a:r>
                      <a:r>
                        <a:rPr lang="de-DE" sz="1000"/>
                        <a:t>
Methadon wird als Drogenersatz für Heroin verwendet. Doch das Opioid kann auch Krebszellen abtöten.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61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- 2017-04-14 07:38:40</a:t>
                      </a:r>
                      <a:r>
                        <a:rPr lang="de-DE" sz="1000"/>
                        <a:t>
Der Trend geht dieses Jahr dazu, geschälten Spargel zu kaufen -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06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- 2017-04-15 12:29:57</a:t>
                      </a:r>
                      <a:r>
                        <a:rPr lang="de-DE" sz="1000"/>
                        <a:t>
Wer bekommt diesmal den Kopf gewaschen? SV Werder Bremen oder der HSV? Eine haarige Angelegenheit...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77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- 2017-04-14 11:30:47</a:t>
                      </a:r>
                      <a:r>
                        <a:rPr lang="de-DE" sz="1000"/>
                        <a:t>
Sind die Banken noch zu retten? Extra 3 hat da ein paar Ideen entwickelt😄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20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- 2017-04-14 13:27:04</a:t>
                      </a:r>
                      <a:r>
                        <a:rPr lang="de-DE" sz="1000"/>
                        <a:t>
Die Ausgangslage vor dem Niedersachsenderby am Sonnabend ist mega brisant.
Hannover 96 Eintracht Braunschweig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279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55F45-F054-4FE0-8A29-D88901E964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145016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C6B9-8E6A-4185-A01D-968F2E47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5601F5-8888-4018-807C-478A9E17D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230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42406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236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7611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278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1108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7985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5955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44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- 2016-10-10 16:16:48</a:t>
                      </a:r>
                      <a:r>
                        <a:rPr lang="de-DE" sz="1000"/>
                        <a:t>
"XXL-Ostfriese" Tamme Hanken ist mit 56 Jahren gestorben. Seit 2008 war er fürs NDR Fernsehen als Pferdeflüsterer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00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22:19:48</a:t>
                      </a:r>
                      <a:r>
                        <a:rPr lang="de-DE" sz="1000"/>
                        <a:t>
Freude schöner Götterfunken - wohl der Höhepunkt des Eröffnungs-Konzerts der Elbphilharmonie mit dem NDR Elbphilharmonie Orchester. Unbedingt mit Ton schauen.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87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- 2017-08-20 10:09:05</a:t>
                      </a:r>
                      <a:r>
                        <a:rPr lang="de-DE" sz="1000"/>
                        <a:t>
Was kommt bei Ihnen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39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20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- 2017-07-17 08:48:38</a:t>
                      </a:r>
                      <a:r>
                        <a:rPr lang="de-DE" sz="1000"/>
                        <a:t>
Lotte hat viele Zuschauerinnen und Zuschauer berührt und gerührt. Sie ist einfach toll.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120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304BD-19F1-4A38-9400-247DC8B40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415805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51860-EAC1-4F0B-AA22-F8DE050CC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57BF6-2902-4DB2-AC37-B97D92698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3351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83282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27095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1567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084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52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5686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8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- 2016-10-10 16:16:48</a:t>
                      </a:r>
                      <a:r>
                        <a:rPr lang="de-DE" sz="1000"/>
                        <a:t>
"XXL-Ostfriese" Tamme Hanken ist mit 56 Jahren gestorben. Seit 2008 war er fürs NDR Fernsehen als Pferdeflüsterer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40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98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22:19:48</a:t>
                      </a:r>
                      <a:r>
                        <a:rPr lang="de-DE" sz="1000"/>
                        <a:t>
Freude schöner Götterfunken - wohl der Höhepunkt des Eröffnungs-Konzerts der Elbphilharmonie mit dem NDR Elbphilharmonie Orchester. Unbedingt mit Ton schauen.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95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- 2017-08-20 10:09:05</a:t>
                      </a:r>
                      <a:r>
                        <a:rPr lang="de-DE" sz="1000"/>
                        <a:t>
Was kommt bei Ihnen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83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- 2017-07-17 08:48:38</a:t>
                      </a:r>
                      <a:r>
                        <a:rPr lang="de-DE" sz="1000"/>
                        <a:t>
Lotte hat viele Zuschauerinnen und Zuschauer berührt und gerührt. Sie ist einfach toll.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93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2D3D1-0A24-4076-96E0-5A5B6DA62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936280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8BD8B-4D3D-4995-9216-8921D330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82D6D-5B03-468A-87BD-53FD02DB2E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3796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05242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42013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58951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5986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712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0316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97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- 2017-01-08 22:05:04</a:t>
                      </a:r>
                      <a:r>
                        <a:rPr lang="de-DE" sz="1000"/>
                        <a:t>
Der HSV bittet um Hilfe bei der Suche nach seinem vermissten Mitarbeiter Timo Kraus.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14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- 2016-09-11 16:02:07</a:t>
                      </a:r>
                      <a:r>
                        <a:rPr lang="de-DE" sz="1000"/>
                        <a:t>
Niedersachsen hat gewählt. Hier finden Sie die Ergebnisse der Landkreise und größeren Städte:
via 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01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06:53:27</a:t>
                      </a:r>
                      <a:r>
                        <a:rPr lang="de-DE" sz="1000"/>
                        <a:t>
Am Morgen des zweiten #G20-Gipfeltages ist im Schanzenviertel aufräumen angesagt. Bilder von NDR 90,3 und Hamburg Journal: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55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68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- 2016-09-21 12:21:46</a:t>
                      </a:r>
                      <a:r>
                        <a:rPr lang="de-DE" sz="1000"/>
                        <a:t>
"Oh mein Gott, das ist mein Song": Maite Kelly hört NDR 1 - und ist hin und weg. Via 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22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83FD3-8230-49E6-920A-491DDC26E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26035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3518-F4CF-4459-83D5-9AB62FE9C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C5F394-14F0-4FAA-A3F1-8ADB9CCB80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787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4282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95202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10460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8100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022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6293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0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- 2017-06-27 13:30:02</a:t>
                      </a:r>
                      <a:r>
                        <a:rPr lang="de-DE" sz="1000"/>
                        <a:t>
Am Sonntag startet das 148. Galopp-Derby in Hamburg-Horn. Die Debatte um den Vorjahressieger ist noch nicht beendet.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50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- 2017-06-28 08:27:23</a:t>
                      </a:r>
                      <a:r>
                        <a:rPr lang="de-DE" sz="1000"/>
                        <a:t>
Schmuckdiebe rasen auf der Flucht in ein Wohnhaus in Tarp. Die Airbags retten ihnen offenbar das Leben.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2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- 2017-06-27 07:58:09</a:t>
                      </a:r>
                      <a:r>
                        <a:rPr lang="de-DE" sz="1000"/>
                        <a:t>
Die "G20-Protestwelle" rollt an: Zur ersten großen Demo an der Hamburger Binnenalster werden am Sonntag Zehntausende erwartet.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377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- 2017-06-27 08:50:06</a:t>
                      </a:r>
                      <a:r>
                        <a:rPr lang="de-DE" sz="1000"/>
                        <a:t>
CDU, Grüne und FDP haben ihre Unterschriften unter den "Jamaika"-Koalitionsvertrag gesetzt. Nach wessen Pfeife wird wohl nun getanzt?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56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- 2017-01-13 16:20:44</a:t>
                      </a:r>
                      <a:r>
                        <a:rPr lang="de-DE" sz="1000"/>
                        <a:t>
Nach 16 Punkten aus 16 Spielen in der Hinrunde soll es nun beim VfL Wolfsburg aufwärts gehen. Schaffen die Niedersachsen die Wende?
via NDR 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735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2132C-12B6-4B40-B02C-882858523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125586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FD056-6E0A-4BB0-9CBB-E736B400E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42019-4AAF-4716-94A3-6B336AC249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011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40168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327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002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066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373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022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39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- 2016-10-10 16:16:48</a:t>
                      </a:r>
                      <a:r>
                        <a:rPr lang="de-DE" sz="1000"/>
                        <a:t>
"XXL-Ostfriese" Tamme Hanken ist mit 56 Jahren gestorben. Seit 2008 war er fürs NDR Fernsehen als Pferdeflüsterer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86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14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- 2017-03-28 19:42:13</a:t>
                      </a:r>
                      <a:r>
                        <a:rPr lang="de-DE" sz="1000"/>
                        <a:t>
Polarlicht am Himmel über Schleswig-Holstein. Danke an Carsten Jonas für das tolle Video. (Aufgenommen am Leuchtturm Bülk)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8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22:19:48</a:t>
                      </a:r>
                      <a:r>
                        <a:rPr lang="de-DE" sz="1000"/>
                        <a:t>
Freude schöner Götterfunken - wohl der Höhepunkt des Eröffnungs-Konzerts der Elbphilharmonie mit dem NDR Elbphilharmonie Orchester. Unbedingt mit Ton schauen.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8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18:00:42</a:t>
                      </a:r>
                      <a:r>
                        <a:rPr lang="de-DE" sz="1000"/>
                        <a:t>
Sehen Sie die Eröffnungsfeier mit Reden vom Architekten, Bundespräsidenten, Hamburgs Bürgermeister und dem Elbphilharmonie-Intendanten jetzt live im Stream. Viel Spaß!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27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17C31-4CB8-4179-AFA3-44BE033D0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102697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54EA1-C344-4879-B2C3-485E848FD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3F8B63-A9D1-4D84-B9B4-3AAF921B7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373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376890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0476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3781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880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709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381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3267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7601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258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357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865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826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072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60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20.08.2017 10:09:05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5530785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4063147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10197537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36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27.02.2017 06:11:00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420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08.08.2017 06:55:21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02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17.03.2017 08:29:05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7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12.08.2017 09:02:40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148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90F72-7BC4-46E3-810C-3503FE2A7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280241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1140</Words>
  <Application>Microsoft Office PowerPoint</Application>
  <PresentationFormat>On-screen Show (4:3)</PresentationFormat>
  <Paragraphs>553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2017-09-04T09:46:56Z</dcterms:created>
  <dcterms:modified xsi:type="dcterms:W3CDTF">2017-09-04T09:47:38Z</dcterms:modified>
</cp:coreProperties>
</file>