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50">
                  <c:v>216</c:v>
                </c:pt>
                <c:pt idx="51">
                  <c:v>217</c:v>
                </c:pt>
                <c:pt idx="52">
                  <c:v>220</c:v>
                </c:pt>
                <c:pt idx="53">
                  <c:v>224</c:v>
                </c:pt>
                <c:pt idx="54">
                  <c:v>795</c:v>
                </c:pt>
                <c:pt idx="55">
                  <c:v>975</c:v>
                </c:pt>
                <c:pt idx="56">
                  <c:v>1033</c:v>
                </c:pt>
                <c:pt idx="57">
                  <c:v>1047</c:v>
                </c:pt>
                <c:pt idx="58">
                  <c:v>1056</c:v>
                </c:pt>
                <c:pt idx="60">
                  <c:v>1103</c:v>
                </c:pt>
                <c:pt idx="61">
                  <c:v>1163</c:v>
                </c:pt>
                <c:pt idx="62">
                  <c:v>1204</c:v>
                </c:pt>
                <c:pt idx="63">
                  <c:v>1223</c:v>
                </c:pt>
                <c:pt idx="64">
                  <c:v>1234</c:v>
                </c:pt>
                <c:pt idx="65">
                  <c:v>1244</c:v>
                </c:pt>
                <c:pt idx="66">
                  <c:v>1265</c:v>
                </c:pt>
                <c:pt idx="67">
                  <c:v>1302</c:v>
                </c:pt>
                <c:pt idx="68">
                  <c:v>1331</c:v>
                </c:pt>
                <c:pt idx="69">
                  <c:v>1356</c:v>
                </c:pt>
                <c:pt idx="70">
                  <c:v>1368</c:v>
                </c:pt>
                <c:pt idx="71">
                  <c:v>1374</c:v>
                </c:pt>
                <c:pt idx="72">
                  <c:v>1386</c:v>
                </c:pt>
                <c:pt idx="73">
                  <c:v>1394</c:v>
                </c:pt>
                <c:pt idx="74">
                  <c:v>1413</c:v>
                </c:pt>
                <c:pt idx="75">
                  <c:v>1488</c:v>
                </c:pt>
                <c:pt idx="76">
                  <c:v>1536</c:v>
                </c:pt>
                <c:pt idx="77">
                  <c:v>1542</c:v>
                </c:pt>
                <c:pt idx="78">
                  <c:v>1546</c:v>
                </c:pt>
                <c:pt idx="79">
                  <c:v>1547</c:v>
                </c:pt>
                <c:pt idx="80">
                  <c:v>1549</c:v>
                </c:pt>
                <c:pt idx="81">
                  <c:v>1576</c:v>
                </c:pt>
                <c:pt idx="82">
                  <c:v>1612</c:v>
                </c:pt>
                <c:pt idx="83">
                  <c:v>1627</c:v>
                </c:pt>
                <c:pt idx="84">
                  <c:v>1631</c:v>
                </c:pt>
                <c:pt idx="85">
                  <c:v>1641</c:v>
                </c:pt>
                <c:pt idx="86">
                  <c:v>1642</c:v>
                </c:pt>
                <c:pt idx="87">
                  <c:v>1643</c:v>
                </c:pt>
                <c:pt idx="88">
                  <c:v>1643</c:v>
                </c:pt>
                <c:pt idx="89">
                  <c:v>1660</c:v>
                </c:pt>
                <c:pt idx="90">
                  <c:v>1675</c:v>
                </c:pt>
                <c:pt idx="91">
                  <c:v>1679</c:v>
                </c:pt>
                <c:pt idx="92">
                  <c:v>1681</c:v>
                </c:pt>
                <c:pt idx="93">
                  <c:v>1681</c:v>
                </c:pt>
                <c:pt idx="94">
                  <c:v>1684</c:v>
                </c:pt>
                <c:pt idx="95">
                  <c:v>1695</c:v>
                </c:pt>
                <c:pt idx="96">
                  <c:v>1718</c:v>
                </c:pt>
                <c:pt idx="97">
                  <c:v>1737</c:v>
                </c:pt>
                <c:pt idx="98">
                  <c:v>1753</c:v>
                </c:pt>
                <c:pt idx="99">
                  <c:v>1758</c:v>
                </c:pt>
                <c:pt idx="100">
                  <c:v>1761</c:v>
                </c:pt>
                <c:pt idx="101">
                  <c:v>1762</c:v>
                </c:pt>
                <c:pt idx="102">
                  <c:v>1782</c:v>
                </c:pt>
                <c:pt idx="103">
                  <c:v>1801</c:v>
                </c:pt>
                <c:pt idx="104">
                  <c:v>1831</c:v>
                </c:pt>
                <c:pt idx="105">
                  <c:v>1848</c:v>
                </c:pt>
                <c:pt idx="106">
                  <c:v>1851</c:v>
                </c:pt>
                <c:pt idx="107">
                  <c:v>1854</c:v>
                </c:pt>
                <c:pt idx="108">
                  <c:v>1860</c:v>
                </c:pt>
                <c:pt idx="109">
                  <c:v>1875</c:v>
                </c:pt>
                <c:pt idx="110">
                  <c:v>1900</c:v>
                </c:pt>
                <c:pt idx="111">
                  <c:v>1918</c:v>
                </c:pt>
                <c:pt idx="112">
                  <c:v>1921</c:v>
                </c:pt>
                <c:pt idx="113">
                  <c:v>1924</c:v>
                </c:pt>
                <c:pt idx="114">
                  <c:v>1933</c:v>
                </c:pt>
                <c:pt idx="115">
                  <c:v>1940</c:v>
                </c:pt>
                <c:pt idx="116">
                  <c:v>1945</c:v>
                </c:pt>
                <c:pt idx="117">
                  <c:v>1949</c:v>
                </c:pt>
                <c:pt idx="118">
                  <c:v>1950</c:v>
                </c:pt>
                <c:pt idx="120">
                  <c:v>1957</c:v>
                </c:pt>
                <c:pt idx="121">
                  <c:v>1959</c:v>
                </c:pt>
                <c:pt idx="122">
                  <c:v>1965</c:v>
                </c:pt>
                <c:pt idx="123">
                  <c:v>1970</c:v>
                </c:pt>
                <c:pt idx="124">
                  <c:v>1981</c:v>
                </c:pt>
                <c:pt idx="125">
                  <c:v>2012</c:v>
                </c:pt>
                <c:pt idx="126">
                  <c:v>2071</c:v>
                </c:pt>
                <c:pt idx="127">
                  <c:v>2104</c:v>
                </c:pt>
                <c:pt idx="128">
                  <c:v>2118</c:v>
                </c:pt>
                <c:pt idx="129">
                  <c:v>2135</c:v>
                </c:pt>
                <c:pt idx="130">
                  <c:v>2207</c:v>
                </c:pt>
                <c:pt idx="131">
                  <c:v>2369</c:v>
                </c:pt>
                <c:pt idx="132">
                  <c:v>2429</c:v>
                </c:pt>
                <c:pt idx="133">
                  <c:v>2446</c:v>
                </c:pt>
                <c:pt idx="134">
                  <c:v>2468</c:v>
                </c:pt>
                <c:pt idx="135">
                  <c:v>2477</c:v>
                </c:pt>
                <c:pt idx="136">
                  <c:v>2483</c:v>
                </c:pt>
                <c:pt idx="137">
                  <c:v>2560</c:v>
                </c:pt>
                <c:pt idx="138">
                  <c:v>2613</c:v>
                </c:pt>
                <c:pt idx="139">
                  <c:v>2744</c:v>
                </c:pt>
                <c:pt idx="140">
                  <c:v>2825</c:v>
                </c:pt>
                <c:pt idx="141">
                  <c:v>2887</c:v>
                </c:pt>
                <c:pt idx="142">
                  <c:v>2948</c:v>
                </c:pt>
                <c:pt idx="143">
                  <c:v>3012</c:v>
                </c:pt>
                <c:pt idx="144">
                  <c:v>3105</c:v>
                </c:pt>
                <c:pt idx="145">
                  <c:v>3165</c:v>
                </c:pt>
                <c:pt idx="146">
                  <c:v>3202</c:v>
                </c:pt>
                <c:pt idx="147">
                  <c:v>3265</c:v>
                </c:pt>
                <c:pt idx="148">
                  <c:v>3291</c:v>
                </c:pt>
                <c:pt idx="149">
                  <c:v>3319</c:v>
                </c:pt>
                <c:pt idx="150">
                  <c:v>3448</c:v>
                </c:pt>
                <c:pt idx="151">
                  <c:v>3572</c:v>
                </c:pt>
                <c:pt idx="152">
                  <c:v>3618</c:v>
                </c:pt>
                <c:pt idx="153">
                  <c:v>3628</c:v>
                </c:pt>
                <c:pt idx="154">
                  <c:v>3645</c:v>
                </c:pt>
                <c:pt idx="155">
                  <c:v>3674</c:v>
                </c:pt>
                <c:pt idx="156">
                  <c:v>3715</c:v>
                </c:pt>
                <c:pt idx="157">
                  <c:v>3762</c:v>
                </c:pt>
                <c:pt idx="158">
                  <c:v>3892</c:v>
                </c:pt>
                <c:pt idx="159">
                  <c:v>4035</c:v>
                </c:pt>
                <c:pt idx="160">
                  <c:v>4068</c:v>
                </c:pt>
                <c:pt idx="161">
                  <c:v>4089</c:v>
                </c:pt>
                <c:pt idx="162">
                  <c:v>4112</c:v>
                </c:pt>
                <c:pt idx="163">
                  <c:v>4136</c:v>
                </c:pt>
                <c:pt idx="164">
                  <c:v>4154</c:v>
                </c:pt>
                <c:pt idx="165">
                  <c:v>4282</c:v>
                </c:pt>
                <c:pt idx="166">
                  <c:v>4336</c:v>
                </c:pt>
                <c:pt idx="167">
                  <c:v>4377</c:v>
                </c:pt>
                <c:pt idx="168">
                  <c:v>4391</c:v>
                </c:pt>
                <c:pt idx="169">
                  <c:v>4424</c:v>
                </c:pt>
                <c:pt idx="170">
                  <c:v>4446</c:v>
                </c:pt>
                <c:pt idx="171">
                  <c:v>4463</c:v>
                </c:pt>
                <c:pt idx="172">
                  <c:v>4727</c:v>
                </c:pt>
                <c:pt idx="173">
                  <c:v>4922</c:v>
                </c:pt>
                <c:pt idx="174">
                  <c:v>5021</c:v>
                </c:pt>
                <c:pt idx="175">
                  <c:v>5106</c:v>
                </c:pt>
                <c:pt idx="176">
                  <c:v>5211</c:v>
                </c:pt>
                <c:pt idx="177">
                  <c:v>5327</c:v>
                </c:pt>
                <c:pt idx="178">
                  <c:v>5521</c:v>
                </c:pt>
                <c:pt idx="180">
                  <c:v>5738</c:v>
                </c:pt>
                <c:pt idx="181">
                  <c:v>5812</c:v>
                </c:pt>
                <c:pt idx="182">
                  <c:v>5965</c:v>
                </c:pt>
                <c:pt idx="183">
                  <c:v>6277</c:v>
                </c:pt>
                <c:pt idx="184">
                  <c:v>6460</c:v>
                </c:pt>
                <c:pt idx="185">
                  <c:v>6596</c:v>
                </c:pt>
                <c:pt idx="186">
                  <c:v>6751</c:v>
                </c:pt>
                <c:pt idx="187">
                  <c:v>6893</c:v>
                </c:pt>
                <c:pt idx="188">
                  <c:v>6961</c:v>
                </c:pt>
                <c:pt idx="189">
                  <c:v>7008</c:v>
                </c:pt>
                <c:pt idx="190">
                  <c:v>7066</c:v>
                </c:pt>
                <c:pt idx="191">
                  <c:v>7110</c:v>
                </c:pt>
                <c:pt idx="192">
                  <c:v>7153</c:v>
                </c:pt>
                <c:pt idx="193">
                  <c:v>7180</c:v>
                </c:pt>
                <c:pt idx="194">
                  <c:v>7237</c:v>
                </c:pt>
                <c:pt idx="195">
                  <c:v>7270</c:v>
                </c:pt>
                <c:pt idx="196">
                  <c:v>7282</c:v>
                </c:pt>
                <c:pt idx="197">
                  <c:v>7296</c:v>
                </c:pt>
                <c:pt idx="198">
                  <c:v>7306</c:v>
                </c:pt>
                <c:pt idx="199">
                  <c:v>7312</c:v>
                </c:pt>
                <c:pt idx="200">
                  <c:v>7333</c:v>
                </c:pt>
                <c:pt idx="201">
                  <c:v>7371</c:v>
                </c:pt>
                <c:pt idx="202">
                  <c:v>7398</c:v>
                </c:pt>
                <c:pt idx="203">
                  <c:v>7419</c:v>
                </c:pt>
                <c:pt idx="204">
                  <c:v>7436</c:v>
                </c:pt>
                <c:pt idx="205">
                  <c:v>7444</c:v>
                </c:pt>
                <c:pt idx="206">
                  <c:v>7452</c:v>
                </c:pt>
                <c:pt idx="207">
                  <c:v>7467</c:v>
                </c:pt>
                <c:pt idx="208">
                  <c:v>7681</c:v>
                </c:pt>
                <c:pt idx="209">
                  <c:v>7749</c:v>
                </c:pt>
                <c:pt idx="210">
                  <c:v>7780</c:v>
                </c:pt>
                <c:pt idx="211">
                  <c:v>7815</c:v>
                </c:pt>
                <c:pt idx="212">
                  <c:v>7941</c:v>
                </c:pt>
                <c:pt idx="213">
                  <c:v>8265</c:v>
                </c:pt>
                <c:pt idx="214">
                  <c:v>8379</c:v>
                </c:pt>
                <c:pt idx="215">
                  <c:v>8492</c:v>
                </c:pt>
                <c:pt idx="216">
                  <c:v>8567</c:v>
                </c:pt>
                <c:pt idx="217">
                  <c:v>8603</c:v>
                </c:pt>
                <c:pt idx="218">
                  <c:v>8633</c:v>
                </c:pt>
                <c:pt idx="219">
                  <c:v>8661</c:v>
                </c:pt>
                <c:pt idx="220">
                  <c:v>8682</c:v>
                </c:pt>
                <c:pt idx="221">
                  <c:v>8711</c:v>
                </c:pt>
                <c:pt idx="222">
                  <c:v>8770</c:v>
                </c:pt>
                <c:pt idx="223">
                  <c:v>8804</c:v>
                </c:pt>
                <c:pt idx="224">
                  <c:v>8820</c:v>
                </c:pt>
                <c:pt idx="225">
                  <c:v>8883</c:v>
                </c:pt>
                <c:pt idx="226">
                  <c:v>8910</c:v>
                </c:pt>
                <c:pt idx="227">
                  <c:v>8938</c:v>
                </c:pt>
                <c:pt idx="228">
                  <c:v>9010</c:v>
                </c:pt>
                <c:pt idx="229">
                  <c:v>9109</c:v>
                </c:pt>
                <c:pt idx="230">
                  <c:v>9146</c:v>
                </c:pt>
                <c:pt idx="231">
                  <c:v>9231</c:v>
                </c:pt>
                <c:pt idx="232">
                  <c:v>9265</c:v>
                </c:pt>
                <c:pt idx="233">
                  <c:v>9314</c:v>
                </c:pt>
                <c:pt idx="234">
                  <c:v>9337</c:v>
                </c:pt>
                <c:pt idx="235">
                  <c:v>9589</c:v>
                </c:pt>
                <c:pt idx="236">
                  <c:v>9678</c:v>
                </c:pt>
                <c:pt idx="237">
                  <c:v>9720</c:v>
                </c:pt>
                <c:pt idx="238">
                  <c:v>9757</c:v>
                </c:pt>
                <c:pt idx="240">
                  <c:v>9898</c:v>
                </c:pt>
                <c:pt idx="241">
                  <c:v>9962</c:v>
                </c:pt>
                <c:pt idx="242">
                  <c:v>10056</c:v>
                </c:pt>
                <c:pt idx="243">
                  <c:v>10151</c:v>
                </c:pt>
                <c:pt idx="244">
                  <c:v>10207</c:v>
                </c:pt>
                <c:pt idx="245">
                  <c:v>10302</c:v>
                </c:pt>
                <c:pt idx="246">
                  <c:v>10370</c:v>
                </c:pt>
                <c:pt idx="247">
                  <c:v>10428</c:v>
                </c:pt>
                <c:pt idx="248">
                  <c:v>10489</c:v>
                </c:pt>
                <c:pt idx="249">
                  <c:v>10531</c:v>
                </c:pt>
                <c:pt idx="250">
                  <c:v>10591</c:v>
                </c:pt>
                <c:pt idx="251">
                  <c:v>10645</c:v>
                </c:pt>
                <c:pt idx="252">
                  <c:v>10692</c:v>
                </c:pt>
                <c:pt idx="253">
                  <c:v>10714</c:v>
                </c:pt>
                <c:pt idx="254">
                  <c:v>10736</c:v>
                </c:pt>
                <c:pt idx="255">
                  <c:v>10756</c:v>
                </c:pt>
                <c:pt idx="256">
                  <c:v>10787</c:v>
                </c:pt>
                <c:pt idx="257">
                  <c:v>10855</c:v>
                </c:pt>
                <c:pt idx="258">
                  <c:v>10881</c:v>
                </c:pt>
                <c:pt idx="259">
                  <c:v>10898</c:v>
                </c:pt>
                <c:pt idx="260">
                  <c:v>10928</c:v>
                </c:pt>
                <c:pt idx="261">
                  <c:v>11019</c:v>
                </c:pt>
                <c:pt idx="262">
                  <c:v>11074</c:v>
                </c:pt>
                <c:pt idx="263">
                  <c:v>11100</c:v>
                </c:pt>
                <c:pt idx="264">
                  <c:v>11153</c:v>
                </c:pt>
                <c:pt idx="265">
                  <c:v>11179</c:v>
                </c:pt>
                <c:pt idx="266">
                  <c:v>11198</c:v>
                </c:pt>
                <c:pt idx="267">
                  <c:v>11263</c:v>
                </c:pt>
                <c:pt idx="268">
                  <c:v>11277</c:v>
                </c:pt>
                <c:pt idx="269">
                  <c:v>11300</c:v>
                </c:pt>
                <c:pt idx="270">
                  <c:v>11317</c:v>
                </c:pt>
                <c:pt idx="271">
                  <c:v>11359</c:v>
                </c:pt>
                <c:pt idx="272">
                  <c:v>11381</c:v>
                </c:pt>
                <c:pt idx="273">
                  <c:v>11403</c:v>
                </c:pt>
                <c:pt idx="274">
                  <c:v>11427</c:v>
                </c:pt>
                <c:pt idx="275">
                  <c:v>11441</c:v>
                </c:pt>
                <c:pt idx="276">
                  <c:v>11474</c:v>
                </c:pt>
                <c:pt idx="277">
                  <c:v>11606</c:v>
                </c:pt>
                <c:pt idx="278">
                  <c:v>11668</c:v>
                </c:pt>
                <c:pt idx="279">
                  <c:v>11714</c:v>
                </c:pt>
                <c:pt idx="280">
                  <c:v>11752</c:v>
                </c:pt>
                <c:pt idx="281">
                  <c:v>11793</c:v>
                </c:pt>
                <c:pt idx="282">
                  <c:v>11833</c:v>
                </c:pt>
                <c:pt idx="283">
                  <c:v>11867</c:v>
                </c:pt>
                <c:pt idx="284">
                  <c:v>11906</c:v>
                </c:pt>
                <c:pt idx="285">
                  <c:v>12366</c:v>
                </c:pt>
                <c:pt idx="286">
                  <c:v>12442</c:v>
                </c:pt>
                <c:pt idx="287">
                  <c:v>12496</c:v>
                </c:pt>
                <c:pt idx="288">
                  <c:v>12517</c:v>
                </c:pt>
                <c:pt idx="289">
                  <c:v>12537</c:v>
                </c:pt>
                <c:pt idx="290">
                  <c:v>12561</c:v>
                </c:pt>
                <c:pt idx="291">
                  <c:v>12591</c:v>
                </c:pt>
                <c:pt idx="292">
                  <c:v>13160</c:v>
                </c:pt>
                <c:pt idx="293">
                  <c:v>13279</c:v>
                </c:pt>
                <c:pt idx="294">
                  <c:v>13384</c:v>
                </c:pt>
                <c:pt idx="295">
                  <c:v>13430</c:v>
                </c:pt>
                <c:pt idx="296">
                  <c:v>13455</c:v>
                </c:pt>
                <c:pt idx="297">
                  <c:v>13498</c:v>
                </c:pt>
                <c:pt idx="298">
                  <c:v>13551</c:v>
                </c:pt>
                <c:pt idx="300">
                  <c:v>13738</c:v>
                </c:pt>
                <c:pt idx="301">
                  <c:v>13762</c:v>
                </c:pt>
                <c:pt idx="302">
                  <c:v>13790</c:v>
                </c:pt>
                <c:pt idx="303">
                  <c:v>13815</c:v>
                </c:pt>
                <c:pt idx="304">
                  <c:v>13838</c:v>
                </c:pt>
                <c:pt idx="305">
                  <c:v>13900</c:v>
                </c:pt>
                <c:pt idx="306">
                  <c:v>13960</c:v>
                </c:pt>
                <c:pt idx="307">
                  <c:v>14015</c:v>
                </c:pt>
                <c:pt idx="308">
                  <c:v>14054</c:v>
                </c:pt>
                <c:pt idx="309">
                  <c:v>14091</c:v>
                </c:pt>
                <c:pt idx="310">
                  <c:v>14121</c:v>
                </c:pt>
                <c:pt idx="311">
                  <c:v>14144</c:v>
                </c:pt>
                <c:pt idx="312">
                  <c:v>14185</c:v>
                </c:pt>
                <c:pt idx="313">
                  <c:v>14215</c:v>
                </c:pt>
                <c:pt idx="314">
                  <c:v>14259</c:v>
                </c:pt>
                <c:pt idx="315">
                  <c:v>14281</c:v>
                </c:pt>
                <c:pt idx="316">
                  <c:v>14322</c:v>
                </c:pt>
                <c:pt idx="317">
                  <c:v>14344</c:v>
                </c:pt>
                <c:pt idx="318">
                  <c:v>14424</c:v>
                </c:pt>
                <c:pt idx="319">
                  <c:v>14571</c:v>
                </c:pt>
                <c:pt idx="320">
                  <c:v>14632</c:v>
                </c:pt>
                <c:pt idx="321">
                  <c:v>14650</c:v>
                </c:pt>
                <c:pt idx="322">
                  <c:v>14674</c:v>
                </c:pt>
                <c:pt idx="323">
                  <c:v>14722</c:v>
                </c:pt>
                <c:pt idx="324">
                  <c:v>14749</c:v>
                </c:pt>
                <c:pt idx="325">
                  <c:v>14779</c:v>
                </c:pt>
                <c:pt idx="326">
                  <c:v>14892</c:v>
                </c:pt>
                <c:pt idx="327">
                  <c:v>14939</c:v>
                </c:pt>
                <c:pt idx="328">
                  <c:v>14955</c:v>
                </c:pt>
                <c:pt idx="329">
                  <c:v>14979</c:v>
                </c:pt>
                <c:pt idx="330">
                  <c:v>14985</c:v>
                </c:pt>
                <c:pt idx="331">
                  <c:v>15015</c:v>
                </c:pt>
                <c:pt idx="332">
                  <c:v>15064</c:v>
                </c:pt>
                <c:pt idx="333">
                  <c:v>15102</c:v>
                </c:pt>
                <c:pt idx="334">
                  <c:v>15139</c:v>
                </c:pt>
                <c:pt idx="335">
                  <c:v>15182</c:v>
                </c:pt>
                <c:pt idx="336">
                  <c:v>15199</c:v>
                </c:pt>
                <c:pt idx="337">
                  <c:v>15210</c:v>
                </c:pt>
                <c:pt idx="338">
                  <c:v>15259</c:v>
                </c:pt>
                <c:pt idx="339">
                  <c:v>15290</c:v>
                </c:pt>
                <c:pt idx="340">
                  <c:v>15331</c:v>
                </c:pt>
                <c:pt idx="341">
                  <c:v>15381</c:v>
                </c:pt>
                <c:pt idx="342">
                  <c:v>15417</c:v>
                </c:pt>
                <c:pt idx="343">
                  <c:v>15455</c:v>
                </c:pt>
                <c:pt idx="344">
                  <c:v>15480</c:v>
                </c:pt>
                <c:pt idx="345">
                  <c:v>15487</c:v>
                </c:pt>
                <c:pt idx="346">
                  <c:v>15503</c:v>
                </c:pt>
                <c:pt idx="347">
                  <c:v>15516</c:v>
                </c:pt>
                <c:pt idx="348">
                  <c:v>15550</c:v>
                </c:pt>
                <c:pt idx="349">
                  <c:v>15573</c:v>
                </c:pt>
                <c:pt idx="350">
                  <c:v>15622</c:v>
                </c:pt>
                <c:pt idx="351">
                  <c:v>15665</c:v>
                </c:pt>
                <c:pt idx="352">
                  <c:v>15673</c:v>
                </c:pt>
                <c:pt idx="353">
                  <c:v>15693</c:v>
                </c:pt>
                <c:pt idx="354">
                  <c:v>15695</c:v>
                </c:pt>
                <c:pt idx="355">
                  <c:v>15748</c:v>
                </c:pt>
                <c:pt idx="356">
                  <c:v>15767</c:v>
                </c:pt>
                <c:pt idx="357">
                  <c:v>15779</c:v>
                </c:pt>
                <c:pt idx="358">
                  <c:v>15803</c:v>
                </c:pt>
                <c:pt idx="359">
                  <c:v>15813</c:v>
                </c:pt>
                <c:pt idx="360">
                  <c:v>15841</c:v>
                </c:pt>
                <c:pt idx="361">
                  <c:v>15867</c:v>
                </c:pt>
                <c:pt idx="362">
                  <c:v>15900</c:v>
                </c:pt>
                <c:pt idx="363">
                  <c:v>15926</c:v>
                </c:pt>
                <c:pt idx="364">
                  <c:v>15943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57-429E-BFEB-B5B26AE5A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443088"/>
        <c:axId val="231439480"/>
      </c:lineChart>
      <c:catAx>
        <c:axId val="23144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39480"/>
        <c:crosses val="autoZero"/>
        <c:auto val="1"/>
        <c:lblAlgn val="ctr"/>
        <c:lblOffset val="100"/>
        <c:noMultiLvlLbl val="0"/>
      </c:catAx>
      <c:valAx>
        <c:axId val="23143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4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3</c:v>
                </c:pt>
                <c:pt idx="40">
                  <c:v>2</c:v>
                </c:pt>
                <c:pt idx="41">
                  <c:v>1</c:v>
                </c:pt>
                <c:pt idx="42">
                  <c:v>2</c:v>
                </c:pt>
                <c:pt idx="43">
                  <c:v>3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2</c:v>
                </c:pt>
                <c:pt idx="48">
                  <c:v>5711</c:v>
                </c:pt>
                <c:pt idx="49">
                  <c:v>2392</c:v>
                </c:pt>
                <c:pt idx="50">
                  <c:v>858</c:v>
                </c:pt>
                <c:pt idx="51">
                  <c:v>681</c:v>
                </c:pt>
                <c:pt idx="52">
                  <c:v>393</c:v>
                </c:pt>
                <c:pt idx="53">
                  <c:v>262</c:v>
                </c:pt>
                <c:pt idx="54">
                  <c:v>2652</c:v>
                </c:pt>
                <c:pt idx="55">
                  <c:v>2580</c:v>
                </c:pt>
                <c:pt idx="56">
                  <c:v>10602</c:v>
                </c:pt>
                <c:pt idx="57">
                  <c:v>4382</c:v>
                </c:pt>
                <c:pt idx="58">
                  <c:v>1284</c:v>
                </c:pt>
                <c:pt idx="60">
                  <c:v>4616</c:v>
                </c:pt>
                <c:pt idx="61">
                  <c:v>19435</c:v>
                </c:pt>
                <c:pt idx="62">
                  <c:v>4061</c:v>
                </c:pt>
                <c:pt idx="63">
                  <c:v>1933</c:v>
                </c:pt>
                <c:pt idx="64">
                  <c:v>4324</c:v>
                </c:pt>
                <c:pt idx="65">
                  <c:v>8930</c:v>
                </c:pt>
                <c:pt idx="66">
                  <c:v>15174</c:v>
                </c:pt>
                <c:pt idx="67">
                  <c:v>16746</c:v>
                </c:pt>
                <c:pt idx="68">
                  <c:v>19647</c:v>
                </c:pt>
                <c:pt idx="69">
                  <c:v>12632</c:v>
                </c:pt>
                <c:pt idx="70">
                  <c:v>8937</c:v>
                </c:pt>
                <c:pt idx="71">
                  <c:v>6612</c:v>
                </c:pt>
                <c:pt idx="72">
                  <c:v>14444</c:v>
                </c:pt>
                <c:pt idx="73">
                  <c:v>11033</c:v>
                </c:pt>
                <c:pt idx="74">
                  <c:v>4541</c:v>
                </c:pt>
                <c:pt idx="75">
                  <c:v>23173</c:v>
                </c:pt>
                <c:pt idx="76">
                  <c:v>28144</c:v>
                </c:pt>
                <c:pt idx="77">
                  <c:v>4349</c:v>
                </c:pt>
                <c:pt idx="78">
                  <c:v>1503</c:v>
                </c:pt>
                <c:pt idx="79">
                  <c:v>1749</c:v>
                </c:pt>
                <c:pt idx="80">
                  <c:v>2392</c:v>
                </c:pt>
                <c:pt idx="81">
                  <c:v>2441</c:v>
                </c:pt>
                <c:pt idx="82">
                  <c:v>9206</c:v>
                </c:pt>
                <c:pt idx="83">
                  <c:v>5527</c:v>
                </c:pt>
                <c:pt idx="84">
                  <c:v>2693</c:v>
                </c:pt>
                <c:pt idx="85">
                  <c:v>10408</c:v>
                </c:pt>
                <c:pt idx="86">
                  <c:v>5720</c:v>
                </c:pt>
                <c:pt idx="87">
                  <c:v>1920</c:v>
                </c:pt>
                <c:pt idx="88">
                  <c:v>2074</c:v>
                </c:pt>
                <c:pt idx="89">
                  <c:v>1928</c:v>
                </c:pt>
                <c:pt idx="90">
                  <c:v>3108</c:v>
                </c:pt>
                <c:pt idx="91">
                  <c:v>4082</c:v>
                </c:pt>
                <c:pt idx="92">
                  <c:v>3847</c:v>
                </c:pt>
                <c:pt idx="93">
                  <c:v>3941</c:v>
                </c:pt>
                <c:pt idx="94">
                  <c:v>5177</c:v>
                </c:pt>
                <c:pt idx="95">
                  <c:v>3407</c:v>
                </c:pt>
                <c:pt idx="96">
                  <c:v>9539</c:v>
                </c:pt>
                <c:pt idx="97">
                  <c:v>19996</c:v>
                </c:pt>
                <c:pt idx="98">
                  <c:v>9203</c:v>
                </c:pt>
                <c:pt idx="99">
                  <c:v>7035</c:v>
                </c:pt>
                <c:pt idx="100">
                  <c:v>3847</c:v>
                </c:pt>
                <c:pt idx="101">
                  <c:v>3058</c:v>
                </c:pt>
                <c:pt idx="102">
                  <c:v>5960</c:v>
                </c:pt>
                <c:pt idx="103">
                  <c:v>16651</c:v>
                </c:pt>
                <c:pt idx="104">
                  <c:v>42063</c:v>
                </c:pt>
                <c:pt idx="105">
                  <c:v>16033</c:v>
                </c:pt>
                <c:pt idx="106">
                  <c:v>7557</c:v>
                </c:pt>
                <c:pt idx="107">
                  <c:v>5765</c:v>
                </c:pt>
                <c:pt idx="108">
                  <c:v>6001</c:v>
                </c:pt>
                <c:pt idx="109">
                  <c:v>7257</c:v>
                </c:pt>
                <c:pt idx="110">
                  <c:v>17542</c:v>
                </c:pt>
                <c:pt idx="111">
                  <c:v>13285</c:v>
                </c:pt>
                <c:pt idx="112">
                  <c:v>4859</c:v>
                </c:pt>
                <c:pt idx="113">
                  <c:v>4635</c:v>
                </c:pt>
                <c:pt idx="114">
                  <c:v>18253</c:v>
                </c:pt>
                <c:pt idx="115">
                  <c:v>25983</c:v>
                </c:pt>
                <c:pt idx="116">
                  <c:v>9988</c:v>
                </c:pt>
                <c:pt idx="117">
                  <c:v>6213</c:v>
                </c:pt>
                <c:pt idx="118">
                  <c:v>4816</c:v>
                </c:pt>
                <c:pt idx="120">
                  <c:v>9251</c:v>
                </c:pt>
                <c:pt idx="121">
                  <c:v>6848</c:v>
                </c:pt>
                <c:pt idx="122">
                  <c:v>6866</c:v>
                </c:pt>
                <c:pt idx="123">
                  <c:v>9371</c:v>
                </c:pt>
                <c:pt idx="124">
                  <c:v>15632</c:v>
                </c:pt>
                <c:pt idx="125">
                  <c:v>37715</c:v>
                </c:pt>
                <c:pt idx="126">
                  <c:v>43865</c:v>
                </c:pt>
                <c:pt idx="127">
                  <c:v>32437</c:v>
                </c:pt>
                <c:pt idx="128">
                  <c:v>16729</c:v>
                </c:pt>
                <c:pt idx="129">
                  <c:v>17666</c:v>
                </c:pt>
                <c:pt idx="130">
                  <c:v>11728</c:v>
                </c:pt>
                <c:pt idx="131">
                  <c:v>12176</c:v>
                </c:pt>
                <c:pt idx="132">
                  <c:v>7836</c:v>
                </c:pt>
                <c:pt idx="133">
                  <c:v>8627</c:v>
                </c:pt>
                <c:pt idx="134">
                  <c:v>13674</c:v>
                </c:pt>
                <c:pt idx="135">
                  <c:v>7046</c:v>
                </c:pt>
                <c:pt idx="136">
                  <c:v>6588</c:v>
                </c:pt>
                <c:pt idx="137">
                  <c:v>42642</c:v>
                </c:pt>
                <c:pt idx="138">
                  <c:v>26774</c:v>
                </c:pt>
                <c:pt idx="139">
                  <c:v>85303</c:v>
                </c:pt>
                <c:pt idx="140">
                  <c:v>105837</c:v>
                </c:pt>
                <c:pt idx="141">
                  <c:v>82515</c:v>
                </c:pt>
                <c:pt idx="142">
                  <c:v>69757</c:v>
                </c:pt>
                <c:pt idx="143">
                  <c:v>70758</c:v>
                </c:pt>
                <c:pt idx="144">
                  <c:v>48535</c:v>
                </c:pt>
                <c:pt idx="145">
                  <c:v>46179</c:v>
                </c:pt>
                <c:pt idx="146">
                  <c:v>38112</c:v>
                </c:pt>
                <c:pt idx="147">
                  <c:v>65269</c:v>
                </c:pt>
                <c:pt idx="148">
                  <c:v>42473</c:v>
                </c:pt>
                <c:pt idx="149">
                  <c:v>29365</c:v>
                </c:pt>
                <c:pt idx="150">
                  <c:v>74362</c:v>
                </c:pt>
                <c:pt idx="151">
                  <c:v>58727</c:v>
                </c:pt>
                <c:pt idx="152">
                  <c:v>20739</c:v>
                </c:pt>
                <c:pt idx="153">
                  <c:v>9569</c:v>
                </c:pt>
                <c:pt idx="154">
                  <c:v>14199</c:v>
                </c:pt>
                <c:pt idx="155">
                  <c:v>29068</c:v>
                </c:pt>
                <c:pt idx="156">
                  <c:v>33523</c:v>
                </c:pt>
                <c:pt idx="157">
                  <c:v>38775</c:v>
                </c:pt>
                <c:pt idx="158">
                  <c:v>93220</c:v>
                </c:pt>
                <c:pt idx="159">
                  <c:v>73315</c:v>
                </c:pt>
                <c:pt idx="160">
                  <c:v>36454</c:v>
                </c:pt>
                <c:pt idx="161">
                  <c:v>19458</c:v>
                </c:pt>
                <c:pt idx="162">
                  <c:v>22599</c:v>
                </c:pt>
                <c:pt idx="163">
                  <c:v>24421</c:v>
                </c:pt>
                <c:pt idx="164">
                  <c:v>25691</c:v>
                </c:pt>
                <c:pt idx="165">
                  <c:v>78875</c:v>
                </c:pt>
                <c:pt idx="166">
                  <c:v>38016</c:v>
                </c:pt>
                <c:pt idx="167">
                  <c:v>22244</c:v>
                </c:pt>
                <c:pt idx="168">
                  <c:v>18758</c:v>
                </c:pt>
                <c:pt idx="169">
                  <c:v>13718</c:v>
                </c:pt>
                <c:pt idx="170">
                  <c:v>17791</c:v>
                </c:pt>
                <c:pt idx="171">
                  <c:v>26794</c:v>
                </c:pt>
                <c:pt idx="172">
                  <c:v>104594</c:v>
                </c:pt>
                <c:pt idx="173">
                  <c:v>142523</c:v>
                </c:pt>
                <c:pt idx="174">
                  <c:v>111188</c:v>
                </c:pt>
                <c:pt idx="175">
                  <c:v>110192</c:v>
                </c:pt>
                <c:pt idx="176">
                  <c:v>111379</c:v>
                </c:pt>
                <c:pt idx="177">
                  <c:v>109520</c:v>
                </c:pt>
                <c:pt idx="178">
                  <c:v>157326</c:v>
                </c:pt>
                <c:pt idx="180">
                  <c:v>87825</c:v>
                </c:pt>
                <c:pt idx="181">
                  <c:v>89210</c:v>
                </c:pt>
                <c:pt idx="182">
                  <c:v>195744</c:v>
                </c:pt>
                <c:pt idx="183">
                  <c:v>228611</c:v>
                </c:pt>
                <c:pt idx="184">
                  <c:v>205460</c:v>
                </c:pt>
                <c:pt idx="185">
                  <c:v>199601</c:v>
                </c:pt>
                <c:pt idx="186">
                  <c:v>253762</c:v>
                </c:pt>
                <c:pt idx="187">
                  <c:v>207080</c:v>
                </c:pt>
                <c:pt idx="188">
                  <c:v>118711</c:v>
                </c:pt>
                <c:pt idx="189">
                  <c:v>77701</c:v>
                </c:pt>
                <c:pt idx="190">
                  <c:v>74779</c:v>
                </c:pt>
                <c:pt idx="191">
                  <c:v>81907</c:v>
                </c:pt>
                <c:pt idx="192">
                  <c:v>70740</c:v>
                </c:pt>
                <c:pt idx="193">
                  <c:v>45979</c:v>
                </c:pt>
                <c:pt idx="194">
                  <c:v>37742</c:v>
                </c:pt>
                <c:pt idx="195">
                  <c:v>29765</c:v>
                </c:pt>
                <c:pt idx="196">
                  <c:v>23137</c:v>
                </c:pt>
                <c:pt idx="197">
                  <c:v>20345</c:v>
                </c:pt>
                <c:pt idx="198">
                  <c:v>13634</c:v>
                </c:pt>
                <c:pt idx="199">
                  <c:v>18039</c:v>
                </c:pt>
                <c:pt idx="200">
                  <c:v>22728</c:v>
                </c:pt>
                <c:pt idx="201">
                  <c:v>34159</c:v>
                </c:pt>
                <c:pt idx="202">
                  <c:v>42454</c:v>
                </c:pt>
                <c:pt idx="203">
                  <c:v>37204</c:v>
                </c:pt>
                <c:pt idx="204">
                  <c:v>23638</c:v>
                </c:pt>
                <c:pt idx="205">
                  <c:v>16390</c:v>
                </c:pt>
                <c:pt idx="206">
                  <c:v>20334</c:v>
                </c:pt>
                <c:pt idx="207">
                  <c:v>20311</c:v>
                </c:pt>
                <c:pt idx="208">
                  <c:v>52902</c:v>
                </c:pt>
                <c:pt idx="209">
                  <c:v>48412</c:v>
                </c:pt>
                <c:pt idx="210">
                  <c:v>21292</c:v>
                </c:pt>
                <c:pt idx="211">
                  <c:v>34018</c:v>
                </c:pt>
                <c:pt idx="212">
                  <c:v>62850</c:v>
                </c:pt>
                <c:pt idx="213">
                  <c:v>248138</c:v>
                </c:pt>
                <c:pt idx="214">
                  <c:v>172939</c:v>
                </c:pt>
                <c:pt idx="215">
                  <c:v>172063</c:v>
                </c:pt>
                <c:pt idx="216">
                  <c:v>102476</c:v>
                </c:pt>
                <c:pt idx="217">
                  <c:v>69250</c:v>
                </c:pt>
                <c:pt idx="218">
                  <c:v>39613</c:v>
                </c:pt>
                <c:pt idx="219">
                  <c:v>69338</c:v>
                </c:pt>
                <c:pt idx="220">
                  <c:v>42232</c:v>
                </c:pt>
                <c:pt idx="221">
                  <c:v>30678</c:v>
                </c:pt>
                <c:pt idx="222">
                  <c:v>42207</c:v>
                </c:pt>
                <c:pt idx="223">
                  <c:v>32252</c:v>
                </c:pt>
                <c:pt idx="224">
                  <c:v>28911</c:v>
                </c:pt>
                <c:pt idx="225">
                  <c:v>70331</c:v>
                </c:pt>
                <c:pt idx="226">
                  <c:v>34586</c:v>
                </c:pt>
                <c:pt idx="227">
                  <c:v>33657</c:v>
                </c:pt>
                <c:pt idx="228">
                  <c:v>57082</c:v>
                </c:pt>
                <c:pt idx="229">
                  <c:v>76532</c:v>
                </c:pt>
                <c:pt idx="230">
                  <c:v>52869</c:v>
                </c:pt>
                <c:pt idx="231">
                  <c:v>78350</c:v>
                </c:pt>
                <c:pt idx="232">
                  <c:v>34658</c:v>
                </c:pt>
                <c:pt idx="233">
                  <c:v>47446</c:v>
                </c:pt>
                <c:pt idx="234">
                  <c:v>48402</c:v>
                </c:pt>
                <c:pt idx="235">
                  <c:v>70688</c:v>
                </c:pt>
                <c:pt idx="236">
                  <c:v>45278</c:v>
                </c:pt>
                <c:pt idx="237">
                  <c:v>36015</c:v>
                </c:pt>
                <c:pt idx="238">
                  <c:v>52583</c:v>
                </c:pt>
                <c:pt idx="240">
                  <c:v>87691</c:v>
                </c:pt>
                <c:pt idx="241">
                  <c:v>76290</c:v>
                </c:pt>
                <c:pt idx="242">
                  <c:v>91336</c:v>
                </c:pt>
                <c:pt idx="243">
                  <c:v>76365</c:v>
                </c:pt>
                <c:pt idx="244">
                  <c:v>64558</c:v>
                </c:pt>
                <c:pt idx="245">
                  <c:v>111698</c:v>
                </c:pt>
                <c:pt idx="246">
                  <c:v>89156</c:v>
                </c:pt>
                <c:pt idx="247">
                  <c:v>82764</c:v>
                </c:pt>
                <c:pt idx="248">
                  <c:v>85069</c:v>
                </c:pt>
                <c:pt idx="249">
                  <c:v>59190</c:v>
                </c:pt>
                <c:pt idx="250">
                  <c:v>50521</c:v>
                </c:pt>
                <c:pt idx="251">
                  <c:v>43780</c:v>
                </c:pt>
                <c:pt idx="252">
                  <c:v>30173</c:v>
                </c:pt>
                <c:pt idx="253">
                  <c:v>27712</c:v>
                </c:pt>
                <c:pt idx="254">
                  <c:v>24938</c:v>
                </c:pt>
                <c:pt idx="255">
                  <c:v>28758</c:v>
                </c:pt>
                <c:pt idx="256">
                  <c:v>19355</c:v>
                </c:pt>
                <c:pt idx="257">
                  <c:v>29120</c:v>
                </c:pt>
                <c:pt idx="258">
                  <c:v>17390</c:v>
                </c:pt>
                <c:pt idx="259">
                  <c:v>10383</c:v>
                </c:pt>
                <c:pt idx="260">
                  <c:v>18807</c:v>
                </c:pt>
                <c:pt idx="261">
                  <c:v>114784</c:v>
                </c:pt>
                <c:pt idx="262">
                  <c:v>108006</c:v>
                </c:pt>
                <c:pt idx="263">
                  <c:v>44869</c:v>
                </c:pt>
                <c:pt idx="264">
                  <c:v>40943</c:v>
                </c:pt>
                <c:pt idx="265">
                  <c:v>40926</c:v>
                </c:pt>
                <c:pt idx="266">
                  <c:v>27295</c:v>
                </c:pt>
                <c:pt idx="267">
                  <c:v>26803</c:v>
                </c:pt>
                <c:pt idx="268">
                  <c:v>12544</c:v>
                </c:pt>
                <c:pt idx="269">
                  <c:v>12132</c:v>
                </c:pt>
                <c:pt idx="270">
                  <c:v>12562</c:v>
                </c:pt>
                <c:pt idx="271">
                  <c:v>23330</c:v>
                </c:pt>
                <c:pt idx="272">
                  <c:v>26950</c:v>
                </c:pt>
                <c:pt idx="273">
                  <c:v>15983</c:v>
                </c:pt>
                <c:pt idx="274">
                  <c:v>15693</c:v>
                </c:pt>
                <c:pt idx="275">
                  <c:v>12044</c:v>
                </c:pt>
                <c:pt idx="276">
                  <c:v>18183</c:v>
                </c:pt>
                <c:pt idx="277">
                  <c:v>92824</c:v>
                </c:pt>
                <c:pt idx="278">
                  <c:v>34419</c:v>
                </c:pt>
                <c:pt idx="279">
                  <c:v>28567</c:v>
                </c:pt>
                <c:pt idx="280">
                  <c:v>14033</c:v>
                </c:pt>
                <c:pt idx="281">
                  <c:v>11641</c:v>
                </c:pt>
                <c:pt idx="282">
                  <c:v>12285</c:v>
                </c:pt>
                <c:pt idx="283">
                  <c:v>14437</c:v>
                </c:pt>
                <c:pt idx="284">
                  <c:v>10624</c:v>
                </c:pt>
                <c:pt idx="285">
                  <c:v>29677</c:v>
                </c:pt>
                <c:pt idx="286">
                  <c:v>25003</c:v>
                </c:pt>
                <c:pt idx="287">
                  <c:v>20921</c:v>
                </c:pt>
                <c:pt idx="288">
                  <c:v>11242</c:v>
                </c:pt>
                <c:pt idx="289">
                  <c:v>14411</c:v>
                </c:pt>
                <c:pt idx="290">
                  <c:v>24832</c:v>
                </c:pt>
                <c:pt idx="291">
                  <c:v>39298</c:v>
                </c:pt>
                <c:pt idx="292">
                  <c:v>34463</c:v>
                </c:pt>
                <c:pt idx="293">
                  <c:v>18097</c:v>
                </c:pt>
                <c:pt idx="294">
                  <c:v>14831</c:v>
                </c:pt>
                <c:pt idx="295">
                  <c:v>16119</c:v>
                </c:pt>
                <c:pt idx="296">
                  <c:v>17370</c:v>
                </c:pt>
                <c:pt idx="297">
                  <c:v>17835</c:v>
                </c:pt>
                <c:pt idx="298">
                  <c:v>47958</c:v>
                </c:pt>
                <c:pt idx="300">
                  <c:v>34012</c:v>
                </c:pt>
                <c:pt idx="301">
                  <c:v>24908</c:v>
                </c:pt>
                <c:pt idx="302">
                  <c:v>23794</c:v>
                </c:pt>
                <c:pt idx="303">
                  <c:v>21117</c:v>
                </c:pt>
                <c:pt idx="304">
                  <c:v>20733</c:v>
                </c:pt>
                <c:pt idx="305">
                  <c:v>33481</c:v>
                </c:pt>
                <c:pt idx="306">
                  <c:v>44605</c:v>
                </c:pt>
                <c:pt idx="307">
                  <c:v>31668</c:v>
                </c:pt>
                <c:pt idx="308">
                  <c:v>25865</c:v>
                </c:pt>
                <c:pt idx="309">
                  <c:v>18308</c:v>
                </c:pt>
                <c:pt idx="310">
                  <c:v>10109</c:v>
                </c:pt>
                <c:pt idx="311">
                  <c:v>19481</c:v>
                </c:pt>
                <c:pt idx="312">
                  <c:v>31221</c:v>
                </c:pt>
                <c:pt idx="313">
                  <c:v>25510</c:v>
                </c:pt>
                <c:pt idx="314">
                  <c:v>50895</c:v>
                </c:pt>
                <c:pt idx="315">
                  <c:v>27010</c:v>
                </c:pt>
                <c:pt idx="316">
                  <c:v>40466</c:v>
                </c:pt>
                <c:pt idx="317">
                  <c:v>30022</c:v>
                </c:pt>
                <c:pt idx="318">
                  <c:v>66581</c:v>
                </c:pt>
                <c:pt idx="319">
                  <c:v>135064</c:v>
                </c:pt>
                <c:pt idx="320">
                  <c:v>68930</c:v>
                </c:pt>
                <c:pt idx="321">
                  <c:v>34012</c:v>
                </c:pt>
                <c:pt idx="322">
                  <c:v>26353</c:v>
                </c:pt>
                <c:pt idx="323">
                  <c:v>61025</c:v>
                </c:pt>
                <c:pt idx="324">
                  <c:v>42495</c:v>
                </c:pt>
                <c:pt idx="325">
                  <c:v>48863</c:v>
                </c:pt>
                <c:pt idx="326">
                  <c:v>35177</c:v>
                </c:pt>
                <c:pt idx="327">
                  <c:v>30963</c:v>
                </c:pt>
                <c:pt idx="328">
                  <c:v>22195</c:v>
                </c:pt>
                <c:pt idx="329">
                  <c:v>18014</c:v>
                </c:pt>
                <c:pt idx="330">
                  <c:v>16434</c:v>
                </c:pt>
                <c:pt idx="331">
                  <c:v>35990</c:v>
                </c:pt>
                <c:pt idx="332">
                  <c:v>59553</c:v>
                </c:pt>
                <c:pt idx="333">
                  <c:v>39270</c:v>
                </c:pt>
                <c:pt idx="334">
                  <c:v>40697</c:v>
                </c:pt>
                <c:pt idx="335">
                  <c:v>57231</c:v>
                </c:pt>
                <c:pt idx="336">
                  <c:v>30375</c:v>
                </c:pt>
                <c:pt idx="337">
                  <c:v>22666</c:v>
                </c:pt>
                <c:pt idx="338">
                  <c:v>38841</c:v>
                </c:pt>
                <c:pt idx="339">
                  <c:v>47272</c:v>
                </c:pt>
                <c:pt idx="340">
                  <c:v>55729</c:v>
                </c:pt>
                <c:pt idx="341">
                  <c:v>35444</c:v>
                </c:pt>
                <c:pt idx="342">
                  <c:v>26855</c:v>
                </c:pt>
                <c:pt idx="343">
                  <c:v>29070</c:v>
                </c:pt>
                <c:pt idx="344">
                  <c:v>24527</c:v>
                </c:pt>
                <c:pt idx="345">
                  <c:v>20252</c:v>
                </c:pt>
                <c:pt idx="346">
                  <c:v>21607</c:v>
                </c:pt>
                <c:pt idx="347">
                  <c:v>24693</c:v>
                </c:pt>
                <c:pt idx="348">
                  <c:v>19725</c:v>
                </c:pt>
                <c:pt idx="349">
                  <c:v>61521</c:v>
                </c:pt>
                <c:pt idx="350">
                  <c:v>37925</c:v>
                </c:pt>
                <c:pt idx="351">
                  <c:v>33131</c:v>
                </c:pt>
                <c:pt idx="352">
                  <c:v>16286</c:v>
                </c:pt>
                <c:pt idx="353">
                  <c:v>12615</c:v>
                </c:pt>
                <c:pt idx="354">
                  <c:v>10871</c:v>
                </c:pt>
                <c:pt idx="355">
                  <c:v>22445</c:v>
                </c:pt>
                <c:pt idx="356">
                  <c:v>16780</c:v>
                </c:pt>
                <c:pt idx="357">
                  <c:v>16019</c:v>
                </c:pt>
                <c:pt idx="358">
                  <c:v>12616</c:v>
                </c:pt>
                <c:pt idx="359">
                  <c:v>9475</c:v>
                </c:pt>
                <c:pt idx="360">
                  <c:v>17412</c:v>
                </c:pt>
                <c:pt idx="361">
                  <c:v>21892</c:v>
                </c:pt>
                <c:pt idx="362">
                  <c:v>25997</c:v>
                </c:pt>
                <c:pt idx="363">
                  <c:v>30967</c:v>
                </c:pt>
                <c:pt idx="364">
                  <c:v>17791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54-4B23-AD1D-AF7631933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252176"/>
        <c:axId val="232253488"/>
      </c:lineChart>
      <c:catAx>
        <c:axId val="23225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53488"/>
        <c:crosses val="autoZero"/>
        <c:auto val="1"/>
        <c:lblAlgn val="ctr"/>
        <c:lblOffset val="100"/>
        <c:noMultiLvlLbl val="0"/>
      </c:catAx>
      <c:valAx>
        <c:axId val="23225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5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169</c:v>
                </c:pt>
                <c:pt idx="49">
                  <c:v>138</c:v>
                </c:pt>
                <c:pt idx="50">
                  <c:v>82</c:v>
                </c:pt>
                <c:pt idx="51">
                  <c:v>61</c:v>
                </c:pt>
                <c:pt idx="52">
                  <c:v>38</c:v>
                </c:pt>
                <c:pt idx="53">
                  <c:v>24</c:v>
                </c:pt>
                <c:pt idx="54">
                  <c:v>820</c:v>
                </c:pt>
                <c:pt idx="55">
                  <c:v>433</c:v>
                </c:pt>
                <c:pt idx="56">
                  <c:v>513</c:v>
                </c:pt>
                <c:pt idx="57">
                  <c:v>192</c:v>
                </c:pt>
                <c:pt idx="58">
                  <c:v>194</c:v>
                </c:pt>
                <c:pt idx="60">
                  <c:v>379</c:v>
                </c:pt>
                <c:pt idx="61">
                  <c:v>892</c:v>
                </c:pt>
                <c:pt idx="62">
                  <c:v>255</c:v>
                </c:pt>
                <c:pt idx="63">
                  <c:v>151</c:v>
                </c:pt>
                <c:pt idx="64">
                  <c:v>244</c:v>
                </c:pt>
                <c:pt idx="65">
                  <c:v>359</c:v>
                </c:pt>
                <c:pt idx="66">
                  <c:v>783</c:v>
                </c:pt>
                <c:pt idx="67">
                  <c:v>900</c:v>
                </c:pt>
                <c:pt idx="68">
                  <c:v>849</c:v>
                </c:pt>
                <c:pt idx="69">
                  <c:v>563</c:v>
                </c:pt>
                <c:pt idx="70">
                  <c:v>393</c:v>
                </c:pt>
                <c:pt idx="71">
                  <c:v>292</c:v>
                </c:pt>
                <c:pt idx="72">
                  <c:v>675</c:v>
                </c:pt>
                <c:pt idx="73">
                  <c:v>426</c:v>
                </c:pt>
                <c:pt idx="74">
                  <c:v>273</c:v>
                </c:pt>
                <c:pt idx="75">
                  <c:v>798</c:v>
                </c:pt>
                <c:pt idx="76">
                  <c:v>1033</c:v>
                </c:pt>
                <c:pt idx="77">
                  <c:v>146</c:v>
                </c:pt>
                <c:pt idx="78">
                  <c:v>85</c:v>
                </c:pt>
                <c:pt idx="79">
                  <c:v>89</c:v>
                </c:pt>
                <c:pt idx="80">
                  <c:v>131</c:v>
                </c:pt>
                <c:pt idx="81">
                  <c:v>130</c:v>
                </c:pt>
                <c:pt idx="82">
                  <c:v>483</c:v>
                </c:pt>
                <c:pt idx="83">
                  <c:v>296</c:v>
                </c:pt>
                <c:pt idx="84">
                  <c:v>145</c:v>
                </c:pt>
                <c:pt idx="85">
                  <c:v>320</c:v>
                </c:pt>
                <c:pt idx="86">
                  <c:v>146</c:v>
                </c:pt>
                <c:pt idx="87">
                  <c:v>96</c:v>
                </c:pt>
                <c:pt idx="88">
                  <c:v>71</c:v>
                </c:pt>
                <c:pt idx="89">
                  <c:v>101</c:v>
                </c:pt>
                <c:pt idx="90">
                  <c:v>214</c:v>
                </c:pt>
                <c:pt idx="91">
                  <c:v>149</c:v>
                </c:pt>
                <c:pt idx="92">
                  <c:v>145</c:v>
                </c:pt>
                <c:pt idx="93">
                  <c:v>179</c:v>
                </c:pt>
                <c:pt idx="94">
                  <c:v>154</c:v>
                </c:pt>
                <c:pt idx="95">
                  <c:v>173</c:v>
                </c:pt>
                <c:pt idx="96">
                  <c:v>393</c:v>
                </c:pt>
                <c:pt idx="97">
                  <c:v>559</c:v>
                </c:pt>
                <c:pt idx="98">
                  <c:v>502</c:v>
                </c:pt>
                <c:pt idx="99">
                  <c:v>389</c:v>
                </c:pt>
                <c:pt idx="100">
                  <c:v>245</c:v>
                </c:pt>
                <c:pt idx="101">
                  <c:v>236</c:v>
                </c:pt>
                <c:pt idx="102">
                  <c:v>395</c:v>
                </c:pt>
                <c:pt idx="103">
                  <c:v>577</c:v>
                </c:pt>
                <c:pt idx="104">
                  <c:v>1815</c:v>
                </c:pt>
                <c:pt idx="105">
                  <c:v>619</c:v>
                </c:pt>
                <c:pt idx="106">
                  <c:v>254</c:v>
                </c:pt>
                <c:pt idx="107">
                  <c:v>204</c:v>
                </c:pt>
                <c:pt idx="108">
                  <c:v>160</c:v>
                </c:pt>
                <c:pt idx="109">
                  <c:v>288</c:v>
                </c:pt>
                <c:pt idx="110">
                  <c:v>695</c:v>
                </c:pt>
                <c:pt idx="111">
                  <c:v>687</c:v>
                </c:pt>
                <c:pt idx="112">
                  <c:v>242</c:v>
                </c:pt>
                <c:pt idx="113">
                  <c:v>302</c:v>
                </c:pt>
                <c:pt idx="114">
                  <c:v>728</c:v>
                </c:pt>
                <c:pt idx="115">
                  <c:v>1105</c:v>
                </c:pt>
                <c:pt idx="116">
                  <c:v>390</c:v>
                </c:pt>
                <c:pt idx="117">
                  <c:v>233</c:v>
                </c:pt>
                <c:pt idx="118">
                  <c:v>250</c:v>
                </c:pt>
                <c:pt idx="120">
                  <c:v>375</c:v>
                </c:pt>
                <c:pt idx="121">
                  <c:v>300</c:v>
                </c:pt>
                <c:pt idx="122">
                  <c:v>315</c:v>
                </c:pt>
                <c:pt idx="123">
                  <c:v>500</c:v>
                </c:pt>
                <c:pt idx="124">
                  <c:v>704</c:v>
                </c:pt>
                <c:pt idx="125">
                  <c:v>1794</c:v>
                </c:pt>
                <c:pt idx="126">
                  <c:v>1877</c:v>
                </c:pt>
                <c:pt idx="127">
                  <c:v>1378</c:v>
                </c:pt>
                <c:pt idx="128">
                  <c:v>650</c:v>
                </c:pt>
                <c:pt idx="129">
                  <c:v>858</c:v>
                </c:pt>
                <c:pt idx="130">
                  <c:v>702</c:v>
                </c:pt>
                <c:pt idx="131">
                  <c:v>934</c:v>
                </c:pt>
                <c:pt idx="132">
                  <c:v>636</c:v>
                </c:pt>
                <c:pt idx="133">
                  <c:v>538</c:v>
                </c:pt>
                <c:pt idx="134">
                  <c:v>651</c:v>
                </c:pt>
                <c:pt idx="135">
                  <c:v>600</c:v>
                </c:pt>
                <c:pt idx="136">
                  <c:v>379</c:v>
                </c:pt>
                <c:pt idx="137">
                  <c:v>1833</c:v>
                </c:pt>
                <c:pt idx="138">
                  <c:v>1290</c:v>
                </c:pt>
                <c:pt idx="139">
                  <c:v>4541</c:v>
                </c:pt>
                <c:pt idx="140">
                  <c:v>4487</c:v>
                </c:pt>
                <c:pt idx="141">
                  <c:v>3058</c:v>
                </c:pt>
                <c:pt idx="142">
                  <c:v>2859</c:v>
                </c:pt>
                <c:pt idx="143">
                  <c:v>2696</c:v>
                </c:pt>
                <c:pt idx="144">
                  <c:v>1907</c:v>
                </c:pt>
                <c:pt idx="145">
                  <c:v>2011</c:v>
                </c:pt>
                <c:pt idx="146">
                  <c:v>1545</c:v>
                </c:pt>
                <c:pt idx="147">
                  <c:v>2648</c:v>
                </c:pt>
                <c:pt idx="148">
                  <c:v>1787</c:v>
                </c:pt>
                <c:pt idx="149">
                  <c:v>1258</c:v>
                </c:pt>
                <c:pt idx="150">
                  <c:v>3067</c:v>
                </c:pt>
                <c:pt idx="151">
                  <c:v>2418</c:v>
                </c:pt>
                <c:pt idx="152">
                  <c:v>959</c:v>
                </c:pt>
                <c:pt idx="153">
                  <c:v>577</c:v>
                </c:pt>
                <c:pt idx="154">
                  <c:v>649</c:v>
                </c:pt>
                <c:pt idx="155">
                  <c:v>1299</c:v>
                </c:pt>
                <c:pt idx="156">
                  <c:v>1545</c:v>
                </c:pt>
                <c:pt idx="157">
                  <c:v>1794</c:v>
                </c:pt>
                <c:pt idx="158">
                  <c:v>3578</c:v>
                </c:pt>
                <c:pt idx="159">
                  <c:v>3428</c:v>
                </c:pt>
                <c:pt idx="160">
                  <c:v>1524</c:v>
                </c:pt>
                <c:pt idx="161">
                  <c:v>979</c:v>
                </c:pt>
                <c:pt idx="162">
                  <c:v>1006</c:v>
                </c:pt>
                <c:pt idx="163">
                  <c:v>1166</c:v>
                </c:pt>
                <c:pt idx="164">
                  <c:v>1033</c:v>
                </c:pt>
                <c:pt idx="165">
                  <c:v>3532</c:v>
                </c:pt>
                <c:pt idx="166">
                  <c:v>1623</c:v>
                </c:pt>
                <c:pt idx="167">
                  <c:v>1054</c:v>
                </c:pt>
                <c:pt idx="168">
                  <c:v>1005</c:v>
                </c:pt>
                <c:pt idx="169">
                  <c:v>828</c:v>
                </c:pt>
                <c:pt idx="170">
                  <c:v>1088</c:v>
                </c:pt>
                <c:pt idx="171">
                  <c:v>1434</c:v>
                </c:pt>
                <c:pt idx="172">
                  <c:v>5402</c:v>
                </c:pt>
                <c:pt idx="173">
                  <c:v>6516</c:v>
                </c:pt>
                <c:pt idx="174">
                  <c:v>4219</c:v>
                </c:pt>
                <c:pt idx="175">
                  <c:v>4357</c:v>
                </c:pt>
                <c:pt idx="176">
                  <c:v>4714</c:v>
                </c:pt>
                <c:pt idx="177">
                  <c:v>4837</c:v>
                </c:pt>
                <c:pt idx="178">
                  <c:v>7688</c:v>
                </c:pt>
                <c:pt idx="180">
                  <c:v>3913</c:v>
                </c:pt>
                <c:pt idx="181">
                  <c:v>3648</c:v>
                </c:pt>
                <c:pt idx="182">
                  <c:v>8186</c:v>
                </c:pt>
                <c:pt idx="183">
                  <c:v>9545</c:v>
                </c:pt>
                <c:pt idx="184">
                  <c:v>8034</c:v>
                </c:pt>
                <c:pt idx="185">
                  <c:v>8288</c:v>
                </c:pt>
                <c:pt idx="186">
                  <c:v>9939</c:v>
                </c:pt>
                <c:pt idx="187">
                  <c:v>8262</c:v>
                </c:pt>
                <c:pt idx="188">
                  <c:v>4315</c:v>
                </c:pt>
                <c:pt idx="189">
                  <c:v>3010</c:v>
                </c:pt>
                <c:pt idx="190">
                  <c:v>3391</c:v>
                </c:pt>
                <c:pt idx="191">
                  <c:v>3150</c:v>
                </c:pt>
                <c:pt idx="192">
                  <c:v>2776</c:v>
                </c:pt>
                <c:pt idx="193">
                  <c:v>1698</c:v>
                </c:pt>
                <c:pt idx="194">
                  <c:v>1882</c:v>
                </c:pt>
                <c:pt idx="195">
                  <c:v>1420</c:v>
                </c:pt>
                <c:pt idx="196">
                  <c:v>867</c:v>
                </c:pt>
                <c:pt idx="197">
                  <c:v>921</c:v>
                </c:pt>
                <c:pt idx="198">
                  <c:v>764</c:v>
                </c:pt>
                <c:pt idx="199">
                  <c:v>936</c:v>
                </c:pt>
                <c:pt idx="200">
                  <c:v>971</c:v>
                </c:pt>
                <c:pt idx="201">
                  <c:v>1442</c:v>
                </c:pt>
                <c:pt idx="202">
                  <c:v>1718</c:v>
                </c:pt>
                <c:pt idx="203">
                  <c:v>1448</c:v>
                </c:pt>
                <c:pt idx="204">
                  <c:v>950</c:v>
                </c:pt>
                <c:pt idx="205">
                  <c:v>650</c:v>
                </c:pt>
                <c:pt idx="206">
                  <c:v>903</c:v>
                </c:pt>
                <c:pt idx="207">
                  <c:v>814</c:v>
                </c:pt>
                <c:pt idx="208">
                  <c:v>2385</c:v>
                </c:pt>
                <c:pt idx="209">
                  <c:v>1897</c:v>
                </c:pt>
                <c:pt idx="210">
                  <c:v>857</c:v>
                </c:pt>
                <c:pt idx="211">
                  <c:v>1526</c:v>
                </c:pt>
                <c:pt idx="212">
                  <c:v>3023</c:v>
                </c:pt>
                <c:pt idx="213">
                  <c:v>9814</c:v>
                </c:pt>
                <c:pt idx="214">
                  <c:v>6389</c:v>
                </c:pt>
                <c:pt idx="215">
                  <c:v>6729</c:v>
                </c:pt>
                <c:pt idx="216">
                  <c:v>4090</c:v>
                </c:pt>
                <c:pt idx="217">
                  <c:v>3028</c:v>
                </c:pt>
                <c:pt idx="218">
                  <c:v>1813</c:v>
                </c:pt>
                <c:pt idx="219">
                  <c:v>2726</c:v>
                </c:pt>
                <c:pt idx="220">
                  <c:v>2014</c:v>
                </c:pt>
                <c:pt idx="221">
                  <c:v>1243</c:v>
                </c:pt>
                <c:pt idx="222">
                  <c:v>1789</c:v>
                </c:pt>
                <c:pt idx="223">
                  <c:v>1341</c:v>
                </c:pt>
                <c:pt idx="224">
                  <c:v>1184</c:v>
                </c:pt>
                <c:pt idx="225">
                  <c:v>2484</c:v>
                </c:pt>
                <c:pt idx="226">
                  <c:v>1284</c:v>
                </c:pt>
                <c:pt idx="227">
                  <c:v>1489</c:v>
                </c:pt>
                <c:pt idx="228">
                  <c:v>2788</c:v>
                </c:pt>
                <c:pt idx="229">
                  <c:v>3601</c:v>
                </c:pt>
                <c:pt idx="230">
                  <c:v>2273</c:v>
                </c:pt>
                <c:pt idx="231">
                  <c:v>2867</c:v>
                </c:pt>
                <c:pt idx="232">
                  <c:v>1458</c:v>
                </c:pt>
                <c:pt idx="233">
                  <c:v>2507</c:v>
                </c:pt>
                <c:pt idx="234">
                  <c:v>2207</c:v>
                </c:pt>
                <c:pt idx="235">
                  <c:v>3954</c:v>
                </c:pt>
                <c:pt idx="236">
                  <c:v>2124</c:v>
                </c:pt>
                <c:pt idx="237">
                  <c:v>1489</c:v>
                </c:pt>
                <c:pt idx="238">
                  <c:v>1580</c:v>
                </c:pt>
                <c:pt idx="240">
                  <c:v>3063</c:v>
                </c:pt>
                <c:pt idx="241">
                  <c:v>2556</c:v>
                </c:pt>
                <c:pt idx="242">
                  <c:v>3201</c:v>
                </c:pt>
                <c:pt idx="243">
                  <c:v>3023</c:v>
                </c:pt>
                <c:pt idx="244">
                  <c:v>2204</c:v>
                </c:pt>
                <c:pt idx="245">
                  <c:v>3802</c:v>
                </c:pt>
                <c:pt idx="246">
                  <c:v>3225</c:v>
                </c:pt>
                <c:pt idx="247">
                  <c:v>3618</c:v>
                </c:pt>
                <c:pt idx="248">
                  <c:v>3407</c:v>
                </c:pt>
                <c:pt idx="249">
                  <c:v>2376</c:v>
                </c:pt>
                <c:pt idx="250">
                  <c:v>2373</c:v>
                </c:pt>
                <c:pt idx="251">
                  <c:v>1930</c:v>
                </c:pt>
                <c:pt idx="252">
                  <c:v>1330</c:v>
                </c:pt>
                <c:pt idx="253">
                  <c:v>1364</c:v>
                </c:pt>
                <c:pt idx="254">
                  <c:v>1048</c:v>
                </c:pt>
                <c:pt idx="255">
                  <c:v>1303</c:v>
                </c:pt>
                <c:pt idx="256">
                  <c:v>937</c:v>
                </c:pt>
                <c:pt idx="257">
                  <c:v>1432</c:v>
                </c:pt>
                <c:pt idx="258">
                  <c:v>609</c:v>
                </c:pt>
                <c:pt idx="259">
                  <c:v>690</c:v>
                </c:pt>
                <c:pt idx="260">
                  <c:v>1253</c:v>
                </c:pt>
                <c:pt idx="261">
                  <c:v>4655</c:v>
                </c:pt>
                <c:pt idx="262">
                  <c:v>4837</c:v>
                </c:pt>
                <c:pt idx="263">
                  <c:v>1784</c:v>
                </c:pt>
                <c:pt idx="264">
                  <c:v>1930</c:v>
                </c:pt>
                <c:pt idx="265">
                  <c:v>1612</c:v>
                </c:pt>
                <c:pt idx="266">
                  <c:v>1454</c:v>
                </c:pt>
                <c:pt idx="267">
                  <c:v>1145</c:v>
                </c:pt>
                <c:pt idx="268">
                  <c:v>553</c:v>
                </c:pt>
                <c:pt idx="269">
                  <c:v>635</c:v>
                </c:pt>
                <c:pt idx="270">
                  <c:v>778</c:v>
                </c:pt>
                <c:pt idx="271">
                  <c:v>1408</c:v>
                </c:pt>
                <c:pt idx="272">
                  <c:v>1499</c:v>
                </c:pt>
                <c:pt idx="273">
                  <c:v>925</c:v>
                </c:pt>
                <c:pt idx="274">
                  <c:v>1225</c:v>
                </c:pt>
                <c:pt idx="275">
                  <c:v>864</c:v>
                </c:pt>
                <c:pt idx="276">
                  <c:v>1444</c:v>
                </c:pt>
                <c:pt idx="277">
                  <c:v>6995</c:v>
                </c:pt>
                <c:pt idx="278">
                  <c:v>1794</c:v>
                </c:pt>
                <c:pt idx="279">
                  <c:v>1331</c:v>
                </c:pt>
                <c:pt idx="280">
                  <c:v>791</c:v>
                </c:pt>
                <c:pt idx="281">
                  <c:v>956</c:v>
                </c:pt>
                <c:pt idx="282">
                  <c:v>1177</c:v>
                </c:pt>
                <c:pt idx="283">
                  <c:v>1105</c:v>
                </c:pt>
                <c:pt idx="284">
                  <c:v>685</c:v>
                </c:pt>
                <c:pt idx="285">
                  <c:v>1737</c:v>
                </c:pt>
                <c:pt idx="286">
                  <c:v>858</c:v>
                </c:pt>
                <c:pt idx="287">
                  <c:v>1023</c:v>
                </c:pt>
                <c:pt idx="288">
                  <c:v>463</c:v>
                </c:pt>
                <c:pt idx="289">
                  <c:v>858</c:v>
                </c:pt>
                <c:pt idx="290">
                  <c:v>971</c:v>
                </c:pt>
                <c:pt idx="291">
                  <c:v>2036</c:v>
                </c:pt>
                <c:pt idx="292">
                  <c:v>2470</c:v>
                </c:pt>
                <c:pt idx="293">
                  <c:v>1251</c:v>
                </c:pt>
                <c:pt idx="294">
                  <c:v>942</c:v>
                </c:pt>
                <c:pt idx="295">
                  <c:v>632</c:v>
                </c:pt>
                <c:pt idx="296">
                  <c:v>543</c:v>
                </c:pt>
                <c:pt idx="297">
                  <c:v>613</c:v>
                </c:pt>
                <c:pt idx="298">
                  <c:v>2101</c:v>
                </c:pt>
                <c:pt idx="300">
                  <c:v>1264</c:v>
                </c:pt>
                <c:pt idx="301">
                  <c:v>1036</c:v>
                </c:pt>
                <c:pt idx="302">
                  <c:v>979</c:v>
                </c:pt>
                <c:pt idx="303">
                  <c:v>779</c:v>
                </c:pt>
                <c:pt idx="304">
                  <c:v>1107</c:v>
                </c:pt>
                <c:pt idx="305">
                  <c:v>2477</c:v>
                </c:pt>
                <c:pt idx="306">
                  <c:v>1777</c:v>
                </c:pt>
                <c:pt idx="307">
                  <c:v>1541</c:v>
                </c:pt>
                <c:pt idx="308">
                  <c:v>1541</c:v>
                </c:pt>
                <c:pt idx="309">
                  <c:v>883</c:v>
                </c:pt>
                <c:pt idx="310">
                  <c:v>367</c:v>
                </c:pt>
                <c:pt idx="311">
                  <c:v>475</c:v>
                </c:pt>
                <c:pt idx="312">
                  <c:v>1604</c:v>
                </c:pt>
                <c:pt idx="313">
                  <c:v>2115</c:v>
                </c:pt>
                <c:pt idx="314">
                  <c:v>3140</c:v>
                </c:pt>
                <c:pt idx="315">
                  <c:v>2110</c:v>
                </c:pt>
                <c:pt idx="316">
                  <c:v>2313</c:v>
                </c:pt>
                <c:pt idx="317">
                  <c:v>1877</c:v>
                </c:pt>
                <c:pt idx="318">
                  <c:v>3666</c:v>
                </c:pt>
                <c:pt idx="319">
                  <c:v>6245</c:v>
                </c:pt>
                <c:pt idx="320">
                  <c:v>2504</c:v>
                </c:pt>
                <c:pt idx="321">
                  <c:v>1221</c:v>
                </c:pt>
                <c:pt idx="322">
                  <c:v>1537</c:v>
                </c:pt>
                <c:pt idx="323">
                  <c:v>3289</c:v>
                </c:pt>
                <c:pt idx="324">
                  <c:v>2847</c:v>
                </c:pt>
                <c:pt idx="325">
                  <c:v>3386</c:v>
                </c:pt>
                <c:pt idx="326">
                  <c:v>2344</c:v>
                </c:pt>
                <c:pt idx="327">
                  <c:v>1969</c:v>
                </c:pt>
                <c:pt idx="328">
                  <c:v>1575</c:v>
                </c:pt>
                <c:pt idx="329">
                  <c:v>1402</c:v>
                </c:pt>
                <c:pt idx="330">
                  <c:v>1803</c:v>
                </c:pt>
                <c:pt idx="331">
                  <c:v>2531</c:v>
                </c:pt>
                <c:pt idx="332">
                  <c:v>3206</c:v>
                </c:pt>
                <c:pt idx="333">
                  <c:v>1661</c:v>
                </c:pt>
                <c:pt idx="334">
                  <c:v>1985</c:v>
                </c:pt>
                <c:pt idx="335">
                  <c:v>2279</c:v>
                </c:pt>
                <c:pt idx="336">
                  <c:v>1335</c:v>
                </c:pt>
                <c:pt idx="337">
                  <c:v>1166</c:v>
                </c:pt>
                <c:pt idx="338">
                  <c:v>1938</c:v>
                </c:pt>
                <c:pt idx="339">
                  <c:v>1877</c:v>
                </c:pt>
                <c:pt idx="340">
                  <c:v>2052</c:v>
                </c:pt>
                <c:pt idx="341">
                  <c:v>1522</c:v>
                </c:pt>
                <c:pt idx="342">
                  <c:v>1573</c:v>
                </c:pt>
                <c:pt idx="343">
                  <c:v>1565</c:v>
                </c:pt>
                <c:pt idx="344">
                  <c:v>1312</c:v>
                </c:pt>
                <c:pt idx="345">
                  <c:v>901</c:v>
                </c:pt>
                <c:pt idx="346">
                  <c:v>1735</c:v>
                </c:pt>
                <c:pt idx="347">
                  <c:v>1440</c:v>
                </c:pt>
                <c:pt idx="348">
                  <c:v>1148</c:v>
                </c:pt>
                <c:pt idx="349">
                  <c:v>1518</c:v>
                </c:pt>
                <c:pt idx="350">
                  <c:v>2652</c:v>
                </c:pt>
                <c:pt idx="351">
                  <c:v>1902</c:v>
                </c:pt>
                <c:pt idx="352">
                  <c:v>942</c:v>
                </c:pt>
                <c:pt idx="353">
                  <c:v>601</c:v>
                </c:pt>
                <c:pt idx="354">
                  <c:v>974</c:v>
                </c:pt>
                <c:pt idx="355">
                  <c:v>1637</c:v>
                </c:pt>
                <c:pt idx="356">
                  <c:v>940</c:v>
                </c:pt>
                <c:pt idx="357">
                  <c:v>1343</c:v>
                </c:pt>
                <c:pt idx="358">
                  <c:v>948</c:v>
                </c:pt>
                <c:pt idx="359">
                  <c:v>731</c:v>
                </c:pt>
                <c:pt idx="360">
                  <c:v>1212</c:v>
                </c:pt>
                <c:pt idx="361">
                  <c:v>1567</c:v>
                </c:pt>
                <c:pt idx="362">
                  <c:v>1458</c:v>
                </c:pt>
                <c:pt idx="363">
                  <c:v>1331</c:v>
                </c:pt>
                <c:pt idx="364">
                  <c:v>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7E-4CCC-9A08-3F90147BE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49328"/>
        <c:axId val="278848672"/>
      </c:lineChart>
      <c:catAx>
        <c:axId val="2788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48672"/>
        <c:crosses val="autoZero"/>
        <c:auto val="1"/>
        <c:lblAlgn val="ctr"/>
        <c:lblOffset val="100"/>
        <c:noMultiLvlLbl val="0"/>
      </c:catAx>
      <c:valAx>
        <c:axId val="27884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4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01.09.2016</c:v>
                </c:pt>
                <c:pt idx="1">
                  <c:v>02.09.2016</c:v>
                </c:pt>
                <c:pt idx="2">
                  <c:v>03.09.2016</c:v>
                </c:pt>
                <c:pt idx="3">
                  <c:v>04.09.2016</c:v>
                </c:pt>
                <c:pt idx="4">
                  <c:v>05.09.2016</c:v>
                </c:pt>
                <c:pt idx="5">
                  <c:v>06.09.2016</c:v>
                </c:pt>
                <c:pt idx="6">
                  <c:v>07.09.2016</c:v>
                </c:pt>
                <c:pt idx="7">
                  <c:v>08.09.2016</c:v>
                </c:pt>
                <c:pt idx="8">
                  <c:v>09.09.2016</c:v>
                </c:pt>
                <c:pt idx="9">
                  <c:v>10.09.2016</c:v>
                </c:pt>
                <c:pt idx="10">
                  <c:v>11.09.2016</c:v>
                </c:pt>
                <c:pt idx="11">
                  <c:v>12.09.2016</c:v>
                </c:pt>
                <c:pt idx="12">
                  <c:v>13.09.2016</c:v>
                </c:pt>
                <c:pt idx="13">
                  <c:v>14.09.2016</c:v>
                </c:pt>
                <c:pt idx="14">
                  <c:v>15.09.2016</c:v>
                </c:pt>
                <c:pt idx="15">
                  <c:v>16.09.2016</c:v>
                </c:pt>
                <c:pt idx="16">
                  <c:v>17.09.2016</c:v>
                </c:pt>
                <c:pt idx="17">
                  <c:v>18.09.2016</c:v>
                </c:pt>
                <c:pt idx="18">
                  <c:v>19.09.2016</c:v>
                </c:pt>
                <c:pt idx="19">
                  <c:v>20.09.2016</c:v>
                </c:pt>
                <c:pt idx="20">
                  <c:v>21.09.2016</c:v>
                </c:pt>
                <c:pt idx="21">
                  <c:v>22.09.2016</c:v>
                </c:pt>
                <c:pt idx="22">
                  <c:v>23.09.2016</c:v>
                </c:pt>
                <c:pt idx="23">
                  <c:v>24.09.2016</c:v>
                </c:pt>
                <c:pt idx="24">
                  <c:v>25.09.2016</c:v>
                </c:pt>
                <c:pt idx="25">
                  <c:v>26.09.2016</c:v>
                </c:pt>
                <c:pt idx="26">
                  <c:v>27.09.2016</c:v>
                </c:pt>
                <c:pt idx="27">
                  <c:v>28.09.2016</c:v>
                </c:pt>
                <c:pt idx="28">
                  <c:v>29.09.2016</c:v>
                </c:pt>
                <c:pt idx="29">
                  <c:v>30.09.2016</c:v>
                </c:pt>
                <c:pt idx="30">
                  <c:v>01.10.2016</c:v>
                </c:pt>
                <c:pt idx="31">
                  <c:v>02.10.2016</c:v>
                </c:pt>
                <c:pt idx="32">
                  <c:v>03.10.2016</c:v>
                </c:pt>
                <c:pt idx="33">
                  <c:v>04.10.2016</c:v>
                </c:pt>
                <c:pt idx="34">
                  <c:v>05.10.2016</c:v>
                </c:pt>
                <c:pt idx="35">
                  <c:v>06.10.2016</c:v>
                </c:pt>
                <c:pt idx="36">
                  <c:v>07.10.2016</c:v>
                </c:pt>
                <c:pt idx="37">
                  <c:v>08.10.2016</c:v>
                </c:pt>
                <c:pt idx="38">
                  <c:v>09.10.2016</c:v>
                </c:pt>
                <c:pt idx="39">
                  <c:v>10.10.2016</c:v>
                </c:pt>
                <c:pt idx="40">
                  <c:v>11.10.2016</c:v>
                </c:pt>
                <c:pt idx="41">
                  <c:v>12.10.2016</c:v>
                </c:pt>
                <c:pt idx="42">
                  <c:v>13.10.2016</c:v>
                </c:pt>
                <c:pt idx="43">
                  <c:v>14.10.2016</c:v>
                </c:pt>
                <c:pt idx="44">
                  <c:v>15.10.2016</c:v>
                </c:pt>
                <c:pt idx="45">
                  <c:v>16.10.2016</c:v>
                </c:pt>
                <c:pt idx="46">
                  <c:v>17.10.2016</c:v>
                </c:pt>
                <c:pt idx="47">
                  <c:v>18.10.2016</c:v>
                </c:pt>
                <c:pt idx="48">
                  <c:v>19.10.2016</c:v>
                </c:pt>
                <c:pt idx="49">
                  <c:v>20.10.2016</c:v>
                </c:pt>
                <c:pt idx="50">
                  <c:v>21.10.2016</c:v>
                </c:pt>
                <c:pt idx="51">
                  <c:v>22.10.2016</c:v>
                </c:pt>
                <c:pt idx="52">
                  <c:v>23.10.2016</c:v>
                </c:pt>
                <c:pt idx="53">
                  <c:v>24.10.2016</c:v>
                </c:pt>
                <c:pt idx="54">
                  <c:v>25.10.2016</c:v>
                </c:pt>
                <c:pt idx="55">
                  <c:v>26.10.2016</c:v>
                </c:pt>
                <c:pt idx="56">
                  <c:v>27.10.2016</c:v>
                </c:pt>
                <c:pt idx="57">
                  <c:v>28.10.2016</c:v>
                </c:pt>
                <c:pt idx="58">
                  <c:v>29.10.2016</c:v>
                </c:pt>
                <c:pt idx="59">
                  <c:v>30.10.2016</c:v>
                </c:pt>
                <c:pt idx="60">
                  <c:v>31.10.2016</c:v>
                </c:pt>
                <c:pt idx="61">
                  <c:v>01.11.2016</c:v>
                </c:pt>
                <c:pt idx="62">
                  <c:v>02.11.2016</c:v>
                </c:pt>
                <c:pt idx="63">
                  <c:v>03.11.2016</c:v>
                </c:pt>
                <c:pt idx="64">
                  <c:v>04.11.2016</c:v>
                </c:pt>
                <c:pt idx="65">
                  <c:v>05.11.2016</c:v>
                </c:pt>
                <c:pt idx="66">
                  <c:v>06.11.2016</c:v>
                </c:pt>
                <c:pt idx="67">
                  <c:v>07.11.2016</c:v>
                </c:pt>
                <c:pt idx="68">
                  <c:v>08.11.2016</c:v>
                </c:pt>
                <c:pt idx="69">
                  <c:v>09.11.2016</c:v>
                </c:pt>
                <c:pt idx="70">
                  <c:v>10.11.2016</c:v>
                </c:pt>
                <c:pt idx="71">
                  <c:v>11.11.2016</c:v>
                </c:pt>
                <c:pt idx="72">
                  <c:v>12.11.2016</c:v>
                </c:pt>
                <c:pt idx="73">
                  <c:v>13.11.2016</c:v>
                </c:pt>
                <c:pt idx="74">
                  <c:v>14.11.2016</c:v>
                </c:pt>
                <c:pt idx="75">
                  <c:v>15.11.2016</c:v>
                </c:pt>
                <c:pt idx="76">
                  <c:v>16.11.2016</c:v>
                </c:pt>
                <c:pt idx="77">
                  <c:v>17.11.2016</c:v>
                </c:pt>
                <c:pt idx="78">
                  <c:v>18.11.2016</c:v>
                </c:pt>
                <c:pt idx="79">
                  <c:v>19.11.2016</c:v>
                </c:pt>
                <c:pt idx="80">
                  <c:v>20.11.2016</c:v>
                </c:pt>
                <c:pt idx="81">
                  <c:v>21.11.2016</c:v>
                </c:pt>
                <c:pt idx="82">
                  <c:v>22.11.2016</c:v>
                </c:pt>
                <c:pt idx="83">
                  <c:v>23.11.2016</c:v>
                </c:pt>
                <c:pt idx="84">
                  <c:v>24.11.2016</c:v>
                </c:pt>
                <c:pt idx="85">
                  <c:v>25.11.2016</c:v>
                </c:pt>
                <c:pt idx="86">
                  <c:v>26.11.2016</c:v>
                </c:pt>
                <c:pt idx="87">
                  <c:v>27.11.2016</c:v>
                </c:pt>
                <c:pt idx="88">
                  <c:v>28.11.2016</c:v>
                </c:pt>
                <c:pt idx="89">
                  <c:v>29.11.2016</c:v>
                </c:pt>
                <c:pt idx="90">
                  <c:v>30.11.2016</c:v>
                </c:pt>
                <c:pt idx="91">
                  <c:v>01.12.2016</c:v>
                </c:pt>
                <c:pt idx="92">
                  <c:v>02.12.2016</c:v>
                </c:pt>
                <c:pt idx="93">
                  <c:v>03.12.2016</c:v>
                </c:pt>
                <c:pt idx="94">
                  <c:v>04.12.2016</c:v>
                </c:pt>
                <c:pt idx="95">
                  <c:v>05.12.2016</c:v>
                </c:pt>
                <c:pt idx="96">
                  <c:v>06.12.2016</c:v>
                </c:pt>
                <c:pt idx="97">
                  <c:v>07.12.2016</c:v>
                </c:pt>
                <c:pt idx="98">
                  <c:v>08.12.2016</c:v>
                </c:pt>
                <c:pt idx="99">
                  <c:v>09.12.2016</c:v>
                </c:pt>
                <c:pt idx="100">
                  <c:v>10.12.2016</c:v>
                </c:pt>
                <c:pt idx="101">
                  <c:v>11.12.2016</c:v>
                </c:pt>
                <c:pt idx="102">
                  <c:v>12.12.2016</c:v>
                </c:pt>
                <c:pt idx="103">
                  <c:v>13.12.2016</c:v>
                </c:pt>
                <c:pt idx="104">
                  <c:v>14.12.2016</c:v>
                </c:pt>
                <c:pt idx="105">
                  <c:v>15.12.2016</c:v>
                </c:pt>
                <c:pt idx="106">
                  <c:v>16.12.2016</c:v>
                </c:pt>
                <c:pt idx="107">
                  <c:v>17.12.2016</c:v>
                </c:pt>
                <c:pt idx="108">
                  <c:v>18.12.2016</c:v>
                </c:pt>
                <c:pt idx="109">
                  <c:v>19.12.2016</c:v>
                </c:pt>
                <c:pt idx="110">
                  <c:v>20.12.2016</c:v>
                </c:pt>
                <c:pt idx="111">
                  <c:v>21.12.2016</c:v>
                </c:pt>
                <c:pt idx="112">
                  <c:v>22.12.2016</c:v>
                </c:pt>
                <c:pt idx="113">
                  <c:v>23.12.2016</c:v>
                </c:pt>
                <c:pt idx="114">
                  <c:v>24.12.2016</c:v>
                </c:pt>
                <c:pt idx="115">
                  <c:v>25.12.2016</c:v>
                </c:pt>
                <c:pt idx="116">
                  <c:v>26.12.2016</c:v>
                </c:pt>
                <c:pt idx="117">
                  <c:v>27.12.2016</c:v>
                </c:pt>
                <c:pt idx="118">
                  <c:v>28.12.2016</c:v>
                </c:pt>
                <c:pt idx="119">
                  <c:v>29.12.2016</c:v>
                </c:pt>
                <c:pt idx="120">
                  <c:v>30.12.2016</c:v>
                </c:pt>
                <c:pt idx="121">
                  <c:v>31.12.2016</c:v>
                </c:pt>
                <c:pt idx="122">
                  <c:v>01.01.2017</c:v>
                </c:pt>
                <c:pt idx="123">
                  <c:v>02.01.2017</c:v>
                </c:pt>
                <c:pt idx="124">
                  <c:v>03.01.2017</c:v>
                </c:pt>
                <c:pt idx="125">
                  <c:v>04.01.2017</c:v>
                </c:pt>
                <c:pt idx="126">
                  <c:v>05.01.2017</c:v>
                </c:pt>
                <c:pt idx="127">
                  <c:v>06.01.2017</c:v>
                </c:pt>
                <c:pt idx="128">
                  <c:v>07.01.2017</c:v>
                </c:pt>
                <c:pt idx="129">
                  <c:v>08.01.2017</c:v>
                </c:pt>
                <c:pt idx="130">
                  <c:v>09.01.2017</c:v>
                </c:pt>
                <c:pt idx="131">
                  <c:v>10.01.2017</c:v>
                </c:pt>
                <c:pt idx="132">
                  <c:v>11.01.2017</c:v>
                </c:pt>
                <c:pt idx="133">
                  <c:v>12.01.2017</c:v>
                </c:pt>
                <c:pt idx="134">
                  <c:v>13.01.2017</c:v>
                </c:pt>
                <c:pt idx="135">
                  <c:v>14.01.2017</c:v>
                </c:pt>
                <c:pt idx="136">
                  <c:v>15.01.2017</c:v>
                </c:pt>
                <c:pt idx="137">
                  <c:v>16.01.2017</c:v>
                </c:pt>
                <c:pt idx="138">
                  <c:v>17.01.2017</c:v>
                </c:pt>
                <c:pt idx="139">
                  <c:v>18.01.2017</c:v>
                </c:pt>
                <c:pt idx="140">
                  <c:v>19.01.2017</c:v>
                </c:pt>
                <c:pt idx="141">
                  <c:v>20.01.2017</c:v>
                </c:pt>
                <c:pt idx="142">
                  <c:v>21.01.2017</c:v>
                </c:pt>
                <c:pt idx="143">
                  <c:v>22.01.2017</c:v>
                </c:pt>
                <c:pt idx="144">
                  <c:v>23.01.2017</c:v>
                </c:pt>
                <c:pt idx="145">
                  <c:v>24.01.2017</c:v>
                </c:pt>
                <c:pt idx="146">
                  <c:v>25.01.2017</c:v>
                </c:pt>
                <c:pt idx="147">
                  <c:v>26.01.2017</c:v>
                </c:pt>
                <c:pt idx="148">
                  <c:v>27.01.2017</c:v>
                </c:pt>
                <c:pt idx="149">
                  <c:v>28.01.2017</c:v>
                </c:pt>
                <c:pt idx="150">
                  <c:v>29.01.2017</c:v>
                </c:pt>
                <c:pt idx="151">
                  <c:v>30.01.2017</c:v>
                </c:pt>
                <c:pt idx="152">
                  <c:v>31.01.2017</c:v>
                </c:pt>
                <c:pt idx="153">
                  <c:v>01.02.2017</c:v>
                </c:pt>
                <c:pt idx="154">
                  <c:v>02.02.2017</c:v>
                </c:pt>
                <c:pt idx="155">
                  <c:v>03.02.2017</c:v>
                </c:pt>
                <c:pt idx="156">
                  <c:v>04.02.2017</c:v>
                </c:pt>
                <c:pt idx="157">
                  <c:v>05.02.2017</c:v>
                </c:pt>
                <c:pt idx="158">
                  <c:v>06.02.2017</c:v>
                </c:pt>
                <c:pt idx="159">
                  <c:v>07.02.2017</c:v>
                </c:pt>
                <c:pt idx="160">
                  <c:v>08.02.2017</c:v>
                </c:pt>
                <c:pt idx="161">
                  <c:v>09.02.2017</c:v>
                </c:pt>
                <c:pt idx="162">
                  <c:v>10.02.2017</c:v>
                </c:pt>
                <c:pt idx="163">
                  <c:v>11.02.2017</c:v>
                </c:pt>
                <c:pt idx="164">
                  <c:v>12.02.2017</c:v>
                </c:pt>
                <c:pt idx="165">
                  <c:v>13.02.2017</c:v>
                </c:pt>
                <c:pt idx="166">
                  <c:v>14.02.2017</c:v>
                </c:pt>
                <c:pt idx="167">
                  <c:v>15.02.2017</c:v>
                </c:pt>
                <c:pt idx="168">
                  <c:v>16.02.2017</c:v>
                </c:pt>
                <c:pt idx="169">
                  <c:v>17.02.2017</c:v>
                </c:pt>
                <c:pt idx="170">
                  <c:v>18.02.2017</c:v>
                </c:pt>
                <c:pt idx="171">
                  <c:v>19.02.2017</c:v>
                </c:pt>
                <c:pt idx="172">
                  <c:v>20.02.2017</c:v>
                </c:pt>
                <c:pt idx="173">
                  <c:v>21.02.2017</c:v>
                </c:pt>
                <c:pt idx="174">
                  <c:v>22.02.2017</c:v>
                </c:pt>
                <c:pt idx="175">
                  <c:v>23.02.2017</c:v>
                </c:pt>
                <c:pt idx="176">
                  <c:v>24.02.2017</c:v>
                </c:pt>
                <c:pt idx="177">
                  <c:v>25.02.2017</c:v>
                </c:pt>
                <c:pt idx="178">
                  <c:v>26.02.2017</c:v>
                </c:pt>
                <c:pt idx="179">
                  <c:v>27.02.2017</c:v>
                </c:pt>
                <c:pt idx="180">
                  <c:v>28.02.2017</c:v>
                </c:pt>
                <c:pt idx="181">
                  <c:v>01.03.2017</c:v>
                </c:pt>
                <c:pt idx="182">
                  <c:v>02.03.2017</c:v>
                </c:pt>
                <c:pt idx="183">
                  <c:v>03.03.2017</c:v>
                </c:pt>
                <c:pt idx="184">
                  <c:v>04.03.2017</c:v>
                </c:pt>
                <c:pt idx="185">
                  <c:v>05.03.2017</c:v>
                </c:pt>
                <c:pt idx="186">
                  <c:v>06.03.2017</c:v>
                </c:pt>
                <c:pt idx="187">
                  <c:v>07.03.2017</c:v>
                </c:pt>
                <c:pt idx="188">
                  <c:v>08.03.2017</c:v>
                </c:pt>
                <c:pt idx="189">
                  <c:v>09.03.2017</c:v>
                </c:pt>
                <c:pt idx="190">
                  <c:v>10.03.2017</c:v>
                </c:pt>
                <c:pt idx="191">
                  <c:v>11.03.2017</c:v>
                </c:pt>
                <c:pt idx="192">
                  <c:v>12.03.2017</c:v>
                </c:pt>
                <c:pt idx="193">
                  <c:v>13.03.2017</c:v>
                </c:pt>
                <c:pt idx="194">
                  <c:v>14.03.2017</c:v>
                </c:pt>
                <c:pt idx="195">
                  <c:v>15.03.2017</c:v>
                </c:pt>
                <c:pt idx="196">
                  <c:v>16.03.2017</c:v>
                </c:pt>
                <c:pt idx="197">
                  <c:v>17.03.2017</c:v>
                </c:pt>
                <c:pt idx="198">
                  <c:v>18.03.2017</c:v>
                </c:pt>
                <c:pt idx="199">
                  <c:v>19.03.2017</c:v>
                </c:pt>
                <c:pt idx="200">
                  <c:v>20.03.2017</c:v>
                </c:pt>
                <c:pt idx="201">
                  <c:v>21.03.2017</c:v>
                </c:pt>
                <c:pt idx="202">
                  <c:v>22.03.2017</c:v>
                </c:pt>
                <c:pt idx="203">
                  <c:v>23.03.2017</c:v>
                </c:pt>
                <c:pt idx="204">
                  <c:v>24.03.2017</c:v>
                </c:pt>
                <c:pt idx="205">
                  <c:v>25.03.2017</c:v>
                </c:pt>
                <c:pt idx="206">
                  <c:v>26.03.2017</c:v>
                </c:pt>
                <c:pt idx="207">
                  <c:v>27.03.2017</c:v>
                </c:pt>
                <c:pt idx="208">
                  <c:v>28.03.2017</c:v>
                </c:pt>
                <c:pt idx="209">
                  <c:v>29.03.2017</c:v>
                </c:pt>
                <c:pt idx="210">
                  <c:v>30.03.2017</c:v>
                </c:pt>
                <c:pt idx="211">
                  <c:v>31.03.2017</c:v>
                </c:pt>
                <c:pt idx="212">
                  <c:v>01.04.2017</c:v>
                </c:pt>
                <c:pt idx="213">
                  <c:v>02.04.2017</c:v>
                </c:pt>
                <c:pt idx="214">
                  <c:v>03.04.2017</c:v>
                </c:pt>
                <c:pt idx="215">
                  <c:v>04.04.2017</c:v>
                </c:pt>
                <c:pt idx="216">
                  <c:v>05.04.2017</c:v>
                </c:pt>
                <c:pt idx="217">
                  <c:v>06.04.2017</c:v>
                </c:pt>
                <c:pt idx="218">
                  <c:v>07.04.2017</c:v>
                </c:pt>
                <c:pt idx="219">
                  <c:v>08.04.2017</c:v>
                </c:pt>
                <c:pt idx="220">
                  <c:v>09.04.2017</c:v>
                </c:pt>
                <c:pt idx="221">
                  <c:v>10.04.2017</c:v>
                </c:pt>
                <c:pt idx="222">
                  <c:v>11.04.2017</c:v>
                </c:pt>
                <c:pt idx="223">
                  <c:v>12.04.2017</c:v>
                </c:pt>
                <c:pt idx="224">
                  <c:v>13.04.2017</c:v>
                </c:pt>
                <c:pt idx="225">
                  <c:v>14.04.2017</c:v>
                </c:pt>
                <c:pt idx="226">
                  <c:v>15.04.2017</c:v>
                </c:pt>
                <c:pt idx="227">
                  <c:v>16.04.2017</c:v>
                </c:pt>
                <c:pt idx="228">
                  <c:v>17.04.2017</c:v>
                </c:pt>
                <c:pt idx="229">
                  <c:v>18.04.2017</c:v>
                </c:pt>
                <c:pt idx="230">
                  <c:v>19.04.2017</c:v>
                </c:pt>
                <c:pt idx="231">
                  <c:v>20.04.2017</c:v>
                </c:pt>
                <c:pt idx="232">
                  <c:v>21.04.2017</c:v>
                </c:pt>
                <c:pt idx="233">
                  <c:v>22.04.2017</c:v>
                </c:pt>
                <c:pt idx="234">
                  <c:v>23.04.2017</c:v>
                </c:pt>
                <c:pt idx="235">
                  <c:v>24.04.2017</c:v>
                </c:pt>
                <c:pt idx="236">
                  <c:v>25.04.2017</c:v>
                </c:pt>
                <c:pt idx="237">
                  <c:v>26.04.2017</c:v>
                </c:pt>
                <c:pt idx="238">
                  <c:v>27.04.2017</c:v>
                </c:pt>
                <c:pt idx="239">
                  <c:v>28.04.2017</c:v>
                </c:pt>
                <c:pt idx="240">
                  <c:v>29.04.2017</c:v>
                </c:pt>
                <c:pt idx="241">
                  <c:v>30.04.2017</c:v>
                </c:pt>
                <c:pt idx="242">
                  <c:v>01.05.2017</c:v>
                </c:pt>
                <c:pt idx="243">
                  <c:v>02.05.2017</c:v>
                </c:pt>
                <c:pt idx="244">
                  <c:v>03.05.2017</c:v>
                </c:pt>
                <c:pt idx="245">
                  <c:v>04.05.2017</c:v>
                </c:pt>
                <c:pt idx="246">
                  <c:v>05.05.2017</c:v>
                </c:pt>
                <c:pt idx="247">
                  <c:v>06.05.2017</c:v>
                </c:pt>
                <c:pt idx="248">
                  <c:v>07.05.2017</c:v>
                </c:pt>
                <c:pt idx="249">
                  <c:v>08.05.2017</c:v>
                </c:pt>
                <c:pt idx="250">
                  <c:v>09.05.2017</c:v>
                </c:pt>
                <c:pt idx="251">
                  <c:v>10.05.2017</c:v>
                </c:pt>
                <c:pt idx="252">
                  <c:v>11.05.2017</c:v>
                </c:pt>
                <c:pt idx="253">
                  <c:v>12.05.2017</c:v>
                </c:pt>
                <c:pt idx="254">
                  <c:v>13.05.2017</c:v>
                </c:pt>
                <c:pt idx="255">
                  <c:v>14.05.2017</c:v>
                </c:pt>
                <c:pt idx="256">
                  <c:v>15.05.2017</c:v>
                </c:pt>
                <c:pt idx="257">
                  <c:v>16.05.2017</c:v>
                </c:pt>
                <c:pt idx="258">
                  <c:v>17.05.2017</c:v>
                </c:pt>
                <c:pt idx="259">
                  <c:v>18.05.2017</c:v>
                </c:pt>
                <c:pt idx="260">
                  <c:v>19.05.2017</c:v>
                </c:pt>
                <c:pt idx="261">
                  <c:v>20.05.2017</c:v>
                </c:pt>
                <c:pt idx="262">
                  <c:v>21.05.2017</c:v>
                </c:pt>
                <c:pt idx="263">
                  <c:v>22.05.2017</c:v>
                </c:pt>
                <c:pt idx="264">
                  <c:v>23.05.2017</c:v>
                </c:pt>
                <c:pt idx="265">
                  <c:v>24.05.2017</c:v>
                </c:pt>
                <c:pt idx="266">
                  <c:v>25.05.2017</c:v>
                </c:pt>
                <c:pt idx="267">
                  <c:v>26.05.2017</c:v>
                </c:pt>
                <c:pt idx="268">
                  <c:v>27.05.2017</c:v>
                </c:pt>
                <c:pt idx="269">
                  <c:v>28.05.2017</c:v>
                </c:pt>
                <c:pt idx="270">
                  <c:v>29.05.2017</c:v>
                </c:pt>
                <c:pt idx="271">
                  <c:v>30.05.2017</c:v>
                </c:pt>
                <c:pt idx="272">
                  <c:v>31.05.2017</c:v>
                </c:pt>
                <c:pt idx="273">
                  <c:v>01.06.2017</c:v>
                </c:pt>
                <c:pt idx="274">
                  <c:v>02.06.2017</c:v>
                </c:pt>
                <c:pt idx="275">
                  <c:v>03.06.2017</c:v>
                </c:pt>
                <c:pt idx="276">
                  <c:v>04.06.2017</c:v>
                </c:pt>
                <c:pt idx="277">
                  <c:v>05.06.2017</c:v>
                </c:pt>
                <c:pt idx="278">
                  <c:v>06.06.2017</c:v>
                </c:pt>
                <c:pt idx="279">
                  <c:v>07.06.2017</c:v>
                </c:pt>
                <c:pt idx="280">
                  <c:v>08.06.2017</c:v>
                </c:pt>
                <c:pt idx="281">
                  <c:v>09.06.2017</c:v>
                </c:pt>
                <c:pt idx="282">
                  <c:v>10.06.2017</c:v>
                </c:pt>
                <c:pt idx="283">
                  <c:v>11.06.2017</c:v>
                </c:pt>
                <c:pt idx="284">
                  <c:v>12.06.2017</c:v>
                </c:pt>
                <c:pt idx="285">
                  <c:v>13.06.2017</c:v>
                </c:pt>
                <c:pt idx="286">
                  <c:v>14.06.2017</c:v>
                </c:pt>
                <c:pt idx="287">
                  <c:v>15.06.2017</c:v>
                </c:pt>
                <c:pt idx="288">
                  <c:v>16.06.2017</c:v>
                </c:pt>
                <c:pt idx="289">
                  <c:v>17.06.2017</c:v>
                </c:pt>
                <c:pt idx="290">
                  <c:v>18.06.2017</c:v>
                </c:pt>
                <c:pt idx="291">
                  <c:v>19.06.2017</c:v>
                </c:pt>
                <c:pt idx="292">
                  <c:v>20.06.2017</c:v>
                </c:pt>
                <c:pt idx="293">
                  <c:v>21.06.2017</c:v>
                </c:pt>
                <c:pt idx="294">
                  <c:v>22.06.2017</c:v>
                </c:pt>
                <c:pt idx="295">
                  <c:v>23.06.2017</c:v>
                </c:pt>
                <c:pt idx="296">
                  <c:v>24.06.2017</c:v>
                </c:pt>
                <c:pt idx="297">
                  <c:v>25.06.2017</c:v>
                </c:pt>
                <c:pt idx="298">
                  <c:v>26.06.2017</c:v>
                </c:pt>
                <c:pt idx="299">
                  <c:v>27.06.2017</c:v>
                </c:pt>
                <c:pt idx="300">
                  <c:v>28.06.2017</c:v>
                </c:pt>
                <c:pt idx="301">
                  <c:v>29.06.2017</c:v>
                </c:pt>
                <c:pt idx="302">
                  <c:v>30.06.2017</c:v>
                </c:pt>
                <c:pt idx="303">
                  <c:v>01.07.2017</c:v>
                </c:pt>
                <c:pt idx="304">
                  <c:v>02.07.2017</c:v>
                </c:pt>
                <c:pt idx="305">
                  <c:v>03.07.2017</c:v>
                </c:pt>
                <c:pt idx="306">
                  <c:v>04.07.2017</c:v>
                </c:pt>
                <c:pt idx="307">
                  <c:v>05.07.2017</c:v>
                </c:pt>
                <c:pt idx="308">
                  <c:v>06.07.2017</c:v>
                </c:pt>
                <c:pt idx="309">
                  <c:v>07.07.2017</c:v>
                </c:pt>
                <c:pt idx="310">
                  <c:v>08.07.2017</c:v>
                </c:pt>
                <c:pt idx="311">
                  <c:v>09.07.2017</c:v>
                </c:pt>
                <c:pt idx="312">
                  <c:v>10.07.2017</c:v>
                </c:pt>
                <c:pt idx="313">
                  <c:v>11.07.2017</c:v>
                </c:pt>
                <c:pt idx="314">
                  <c:v>12.07.2017</c:v>
                </c:pt>
                <c:pt idx="315">
                  <c:v>13.07.2017</c:v>
                </c:pt>
                <c:pt idx="316">
                  <c:v>14.07.2017</c:v>
                </c:pt>
                <c:pt idx="317">
                  <c:v>15.07.2017</c:v>
                </c:pt>
                <c:pt idx="318">
                  <c:v>16.07.2017</c:v>
                </c:pt>
                <c:pt idx="319">
                  <c:v>17.07.2017</c:v>
                </c:pt>
                <c:pt idx="320">
                  <c:v>18.07.2017</c:v>
                </c:pt>
                <c:pt idx="321">
                  <c:v>19.07.2017</c:v>
                </c:pt>
                <c:pt idx="322">
                  <c:v>20.07.2017</c:v>
                </c:pt>
                <c:pt idx="323">
                  <c:v>21.07.2017</c:v>
                </c:pt>
                <c:pt idx="324">
                  <c:v>22.07.2017</c:v>
                </c:pt>
                <c:pt idx="325">
                  <c:v>23.07.2017</c:v>
                </c:pt>
                <c:pt idx="326">
                  <c:v>24.07.2017</c:v>
                </c:pt>
                <c:pt idx="327">
                  <c:v>25.07.2017</c:v>
                </c:pt>
                <c:pt idx="328">
                  <c:v>26.07.2017</c:v>
                </c:pt>
                <c:pt idx="329">
                  <c:v>27.07.2017</c:v>
                </c:pt>
                <c:pt idx="330">
                  <c:v>28.07.2017</c:v>
                </c:pt>
                <c:pt idx="331">
                  <c:v>29.07.2017</c:v>
                </c:pt>
                <c:pt idx="332">
                  <c:v>30.07.2017</c:v>
                </c:pt>
                <c:pt idx="333">
                  <c:v>31.07.2017</c:v>
                </c:pt>
                <c:pt idx="334">
                  <c:v>01.08.2017</c:v>
                </c:pt>
                <c:pt idx="335">
                  <c:v>02.08.2017</c:v>
                </c:pt>
                <c:pt idx="336">
                  <c:v>03.08.2017</c:v>
                </c:pt>
                <c:pt idx="337">
                  <c:v>04.08.2017</c:v>
                </c:pt>
                <c:pt idx="338">
                  <c:v>05.08.2017</c:v>
                </c:pt>
                <c:pt idx="339">
                  <c:v>06.08.2017</c:v>
                </c:pt>
                <c:pt idx="340">
                  <c:v>07.08.2017</c:v>
                </c:pt>
                <c:pt idx="341">
                  <c:v>08.08.2017</c:v>
                </c:pt>
                <c:pt idx="342">
                  <c:v>09.08.2017</c:v>
                </c:pt>
                <c:pt idx="343">
                  <c:v>10.08.2017</c:v>
                </c:pt>
                <c:pt idx="344">
                  <c:v>11.08.2017</c:v>
                </c:pt>
                <c:pt idx="345">
                  <c:v>12.08.2017</c:v>
                </c:pt>
                <c:pt idx="346">
                  <c:v>13.08.2017</c:v>
                </c:pt>
                <c:pt idx="347">
                  <c:v>14.08.2017</c:v>
                </c:pt>
                <c:pt idx="348">
                  <c:v>15.08.2017</c:v>
                </c:pt>
                <c:pt idx="349">
                  <c:v>16.08.2017</c:v>
                </c:pt>
                <c:pt idx="350">
                  <c:v>17.08.2017</c:v>
                </c:pt>
                <c:pt idx="351">
                  <c:v>18.08.2017</c:v>
                </c:pt>
                <c:pt idx="352">
                  <c:v>19.08.2017</c:v>
                </c:pt>
                <c:pt idx="353">
                  <c:v>20.08.2017</c:v>
                </c:pt>
                <c:pt idx="354">
                  <c:v>21.08.2017</c:v>
                </c:pt>
                <c:pt idx="355">
                  <c:v>22.08.2017</c:v>
                </c:pt>
                <c:pt idx="356">
                  <c:v>23.08.2017</c:v>
                </c:pt>
                <c:pt idx="357">
                  <c:v>24.08.2017</c:v>
                </c:pt>
                <c:pt idx="358">
                  <c:v>25.08.2017</c:v>
                </c:pt>
                <c:pt idx="359">
                  <c:v>26.08.2017</c:v>
                </c:pt>
                <c:pt idx="360">
                  <c:v>27.08.2017</c:v>
                </c:pt>
                <c:pt idx="361">
                  <c:v>28.08.2017</c:v>
                </c:pt>
                <c:pt idx="362">
                  <c:v>29.08.2017</c:v>
                </c:pt>
                <c:pt idx="363">
                  <c:v>30.08.2017</c:v>
                </c:pt>
                <c:pt idx="364">
                  <c:v>31.08.2017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133</c:v>
                </c:pt>
                <c:pt idx="49">
                  <c:v>136</c:v>
                </c:pt>
                <c:pt idx="50">
                  <c:v>178</c:v>
                </c:pt>
                <c:pt idx="51">
                  <c:v>60</c:v>
                </c:pt>
                <c:pt idx="52">
                  <c:v>30</c:v>
                </c:pt>
                <c:pt idx="53">
                  <c:v>47</c:v>
                </c:pt>
                <c:pt idx="54">
                  <c:v>672</c:v>
                </c:pt>
                <c:pt idx="55">
                  <c:v>367</c:v>
                </c:pt>
                <c:pt idx="56">
                  <c:v>1101</c:v>
                </c:pt>
                <c:pt idx="57">
                  <c:v>337</c:v>
                </c:pt>
                <c:pt idx="58">
                  <c:v>167</c:v>
                </c:pt>
                <c:pt idx="60">
                  <c:v>960</c:v>
                </c:pt>
                <c:pt idx="61">
                  <c:v>2303</c:v>
                </c:pt>
                <c:pt idx="62">
                  <c:v>527</c:v>
                </c:pt>
                <c:pt idx="63">
                  <c:v>347</c:v>
                </c:pt>
                <c:pt idx="64">
                  <c:v>845</c:v>
                </c:pt>
                <c:pt idx="65">
                  <c:v>1681</c:v>
                </c:pt>
                <c:pt idx="66">
                  <c:v>3079</c:v>
                </c:pt>
                <c:pt idx="67">
                  <c:v>3323</c:v>
                </c:pt>
                <c:pt idx="68">
                  <c:v>4053</c:v>
                </c:pt>
                <c:pt idx="69">
                  <c:v>2427</c:v>
                </c:pt>
                <c:pt idx="70">
                  <c:v>1695</c:v>
                </c:pt>
                <c:pt idx="71">
                  <c:v>1161</c:v>
                </c:pt>
                <c:pt idx="72">
                  <c:v>2747</c:v>
                </c:pt>
                <c:pt idx="73">
                  <c:v>1886</c:v>
                </c:pt>
                <c:pt idx="74">
                  <c:v>595</c:v>
                </c:pt>
                <c:pt idx="75">
                  <c:v>2677</c:v>
                </c:pt>
                <c:pt idx="76">
                  <c:v>3281</c:v>
                </c:pt>
                <c:pt idx="77">
                  <c:v>436</c:v>
                </c:pt>
                <c:pt idx="78">
                  <c:v>231</c:v>
                </c:pt>
                <c:pt idx="79">
                  <c:v>210</c:v>
                </c:pt>
                <c:pt idx="80">
                  <c:v>301</c:v>
                </c:pt>
                <c:pt idx="81">
                  <c:v>242</c:v>
                </c:pt>
                <c:pt idx="82">
                  <c:v>1438</c:v>
                </c:pt>
                <c:pt idx="83">
                  <c:v>768</c:v>
                </c:pt>
                <c:pt idx="84">
                  <c:v>237</c:v>
                </c:pt>
                <c:pt idx="85">
                  <c:v>90</c:v>
                </c:pt>
                <c:pt idx="86">
                  <c:v>60</c:v>
                </c:pt>
                <c:pt idx="87">
                  <c:v>72</c:v>
                </c:pt>
                <c:pt idx="88">
                  <c:v>144</c:v>
                </c:pt>
                <c:pt idx="89">
                  <c:v>195</c:v>
                </c:pt>
                <c:pt idx="90">
                  <c:v>571</c:v>
                </c:pt>
                <c:pt idx="91">
                  <c:v>467</c:v>
                </c:pt>
                <c:pt idx="92">
                  <c:v>340</c:v>
                </c:pt>
                <c:pt idx="93">
                  <c:v>423</c:v>
                </c:pt>
                <c:pt idx="94">
                  <c:v>492</c:v>
                </c:pt>
                <c:pt idx="95">
                  <c:v>420</c:v>
                </c:pt>
                <c:pt idx="96">
                  <c:v>1018</c:v>
                </c:pt>
                <c:pt idx="97">
                  <c:v>1586</c:v>
                </c:pt>
                <c:pt idx="98">
                  <c:v>950</c:v>
                </c:pt>
                <c:pt idx="99">
                  <c:v>837</c:v>
                </c:pt>
                <c:pt idx="100">
                  <c:v>636</c:v>
                </c:pt>
                <c:pt idx="101">
                  <c:v>248</c:v>
                </c:pt>
                <c:pt idx="102">
                  <c:v>1165</c:v>
                </c:pt>
                <c:pt idx="103">
                  <c:v>1991</c:v>
                </c:pt>
                <c:pt idx="104">
                  <c:v>5816</c:v>
                </c:pt>
                <c:pt idx="105">
                  <c:v>1821</c:v>
                </c:pt>
                <c:pt idx="106">
                  <c:v>819</c:v>
                </c:pt>
                <c:pt idx="107">
                  <c:v>587</c:v>
                </c:pt>
                <c:pt idx="108">
                  <c:v>465</c:v>
                </c:pt>
                <c:pt idx="109">
                  <c:v>947</c:v>
                </c:pt>
                <c:pt idx="110">
                  <c:v>2650</c:v>
                </c:pt>
                <c:pt idx="111">
                  <c:v>1241</c:v>
                </c:pt>
                <c:pt idx="112">
                  <c:v>504</c:v>
                </c:pt>
                <c:pt idx="113">
                  <c:v>348</c:v>
                </c:pt>
                <c:pt idx="114">
                  <c:v>277</c:v>
                </c:pt>
                <c:pt idx="115">
                  <c:v>366</c:v>
                </c:pt>
                <c:pt idx="116">
                  <c:v>446</c:v>
                </c:pt>
                <c:pt idx="117">
                  <c:v>699</c:v>
                </c:pt>
                <c:pt idx="118">
                  <c:v>668</c:v>
                </c:pt>
                <c:pt idx="120">
                  <c:v>1517</c:v>
                </c:pt>
                <c:pt idx="121">
                  <c:v>1222</c:v>
                </c:pt>
                <c:pt idx="122">
                  <c:v>1446</c:v>
                </c:pt>
                <c:pt idx="123">
                  <c:v>1714</c:v>
                </c:pt>
                <c:pt idx="124">
                  <c:v>3085</c:v>
                </c:pt>
                <c:pt idx="125">
                  <c:v>8001</c:v>
                </c:pt>
                <c:pt idx="126">
                  <c:v>7708</c:v>
                </c:pt>
                <c:pt idx="127">
                  <c:v>5616</c:v>
                </c:pt>
                <c:pt idx="128">
                  <c:v>2968</c:v>
                </c:pt>
                <c:pt idx="129">
                  <c:v>3071</c:v>
                </c:pt>
                <c:pt idx="130">
                  <c:v>1542</c:v>
                </c:pt>
                <c:pt idx="131">
                  <c:v>866</c:v>
                </c:pt>
                <c:pt idx="132">
                  <c:v>1065</c:v>
                </c:pt>
                <c:pt idx="133">
                  <c:v>1780</c:v>
                </c:pt>
                <c:pt idx="134">
                  <c:v>2652</c:v>
                </c:pt>
                <c:pt idx="135">
                  <c:v>974</c:v>
                </c:pt>
                <c:pt idx="136">
                  <c:v>558</c:v>
                </c:pt>
                <c:pt idx="137">
                  <c:v>6692</c:v>
                </c:pt>
                <c:pt idx="138">
                  <c:v>3736</c:v>
                </c:pt>
                <c:pt idx="139">
                  <c:v>18547</c:v>
                </c:pt>
                <c:pt idx="140">
                  <c:v>20490</c:v>
                </c:pt>
                <c:pt idx="141">
                  <c:v>15591</c:v>
                </c:pt>
                <c:pt idx="142">
                  <c:v>13524</c:v>
                </c:pt>
                <c:pt idx="143">
                  <c:v>13013</c:v>
                </c:pt>
                <c:pt idx="144">
                  <c:v>8392</c:v>
                </c:pt>
                <c:pt idx="145">
                  <c:v>7551</c:v>
                </c:pt>
                <c:pt idx="146">
                  <c:v>6195</c:v>
                </c:pt>
                <c:pt idx="147">
                  <c:v>12920</c:v>
                </c:pt>
                <c:pt idx="148">
                  <c:v>7681</c:v>
                </c:pt>
                <c:pt idx="149">
                  <c:v>5343</c:v>
                </c:pt>
                <c:pt idx="150">
                  <c:v>11256</c:v>
                </c:pt>
                <c:pt idx="151">
                  <c:v>6544</c:v>
                </c:pt>
                <c:pt idx="152">
                  <c:v>1800</c:v>
                </c:pt>
                <c:pt idx="153">
                  <c:v>1695</c:v>
                </c:pt>
                <c:pt idx="154">
                  <c:v>2781</c:v>
                </c:pt>
                <c:pt idx="155">
                  <c:v>5768</c:v>
                </c:pt>
                <c:pt idx="156">
                  <c:v>7186</c:v>
                </c:pt>
                <c:pt idx="157">
                  <c:v>7700</c:v>
                </c:pt>
                <c:pt idx="158">
                  <c:v>16653</c:v>
                </c:pt>
                <c:pt idx="159">
                  <c:v>11273</c:v>
                </c:pt>
                <c:pt idx="160">
                  <c:v>5274</c:v>
                </c:pt>
                <c:pt idx="161">
                  <c:v>3319</c:v>
                </c:pt>
                <c:pt idx="162">
                  <c:v>3365</c:v>
                </c:pt>
                <c:pt idx="163">
                  <c:v>4025</c:v>
                </c:pt>
                <c:pt idx="164">
                  <c:v>4234</c:v>
                </c:pt>
                <c:pt idx="165">
                  <c:v>12346</c:v>
                </c:pt>
                <c:pt idx="166">
                  <c:v>4684</c:v>
                </c:pt>
                <c:pt idx="167">
                  <c:v>3296</c:v>
                </c:pt>
                <c:pt idx="168">
                  <c:v>3204</c:v>
                </c:pt>
                <c:pt idx="169">
                  <c:v>2432</c:v>
                </c:pt>
                <c:pt idx="170">
                  <c:v>3055</c:v>
                </c:pt>
                <c:pt idx="171">
                  <c:v>4791</c:v>
                </c:pt>
                <c:pt idx="172">
                  <c:v>22584</c:v>
                </c:pt>
                <c:pt idx="173">
                  <c:v>25052</c:v>
                </c:pt>
                <c:pt idx="174">
                  <c:v>19504</c:v>
                </c:pt>
                <c:pt idx="175">
                  <c:v>19937</c:v>
                </c:pt>
                <c:pt idx="176">
                  <c:v>21342</c:v>
                </c:pt>
                <c:pt idx="177">
                  <c:v>20203</c:v>
                </c:pt>
                <c:pt idx="178">
                  <c:v>34466</c:v>
                </c:pt>
                <c:pt idx="180">
                  <c:v>14118</c:v>
                </c:pt>
                <c:pt idx="181">
                  <c:v>15098</c:v>
                </c:pt>
                <c:pt idx="182">
                  <c:v>37556</c:v>
                </c:pt>
                <c:pt idx="183">
                  <c:v>42584</c:v>
                </c:pt>
                <c:pt idx="184">
                  <c:v>38085</c:v>
                </c:pt>
                <c:pt idx="185">
                  <c:v>38338</c:v>
                </c:pt>
                <c:pt idx="186">
                  <c:v>46433</c:v>
                </c:pt>
                <c:pt idx="187">
                  <c:v>36137</c:v>
                </c:pt>
                <c:pt idx="188">
                  <c:v>18338</c:v>
                </c:pt>
                <c:pt idx="189">
                  <c:v>13205</c:v>
                </c:pt>
                <c:pt idx="190">
                  <c:v>14160</c:v>
                </c:pt>
                <c:pt idx="191">
                  <c:v>14221</c:v>
                </c:pt>
                <c:pt idx="192">
                  <c:v>11530</c:v>
                </c:pt>
                <c:pt idx="193">
                  <c:v>7368</c:v>
                </c:pt>
                <c:pt idx="194">
                  <c:v>7559</c:v>
                </c:pt>
                <c:pt idx="195">
                  <c:v>5112</c:v>
                </c:pt>
                <c:pt idx="196">
                  <c:v>3386</c:v>
                </c:pt>
                <c:pt idx="197">
                  <c:v>3446</c:v>
                </c:pt>
                <c:pt idx="198">
                  <c:v>2802</c:v>
                </c:pt>
                <c:pt idx="199">
                  <c:v>3129</c:v>
                </c:pt>
                <c:pt idx="200">
                  <c:v>3863</c:v>
                </c:pt>
                <c:pt idx="201">
                  <c:v>3949</c:v>
                </c:pt>
                <c:pt idx="202">
                  <c:v>6688</c:v>
                </c:pt>
                <c:pt idx="203">
                  <c:v>6735</c:v>
                </c:pt>
                <c:pt idx="204">
                  <c:v>4183</c:v>
                </c:pt>
                <c:pt idx="205">
                  <c:v>2238</c:v>
                </c:pt>
                <c:pt idx="206">
                  <c:v>2887</c:v>
                </c:pt>
                <c:pt idx="207">
                  <c:v>2217</c:v>
                </c:pt>
                <c:pt idx="208">
                  <c:v>8087</c:v>
                </c:pt>
                <c:pt idx="209">
                  <c:v>6413</c:v>
                </c:pt>
                <c:pt idx="210">
                  <c:v>2858</c:v>
                </c:pt>
                <c:pt idx="211">
                  <c:v>5189</c:v>
                </c:pt>
                <c:pt idx="212">
                  <c:v>10508</c:v>
                </c:pt>
                <c:pt idx="213">
                  <c:v>43153</c:v>
                </c:pt>
                <c:pt idx="214">
                  <c:v>28806</c:v>
                </c:pt>
                <c:pt idx="215">
                  <c:v>27212</c:v>
                </c:pt>
                <c:pt idx="216">
                  <c:v>17612</c:v>
                </c:pt>
                <c:pt idx="217">
                  <c:v>11827</c:v>
                </c:pt>
                <c:pt idx="218">
                  <c:v>5612</c:v>
                </c:pt>
                <c:pt idx="219">
                  <c:v>4560</c:v>
                </c:pt>
                <c:pt idx="220">
                  <c:v>4528</c:v>
                </c:pt>
                <c:pt idx="221">
                  <c:v>5046</c:v>
                </c:pt>
                <c:pt idx="222">
                  <c:v>7072</c:v>
                </c:pt>
                <c:pt idx="223">
                  <c:v>5115</c:v>
                </c:pt>
                <c:pt idx="224">
                  <c:v>4742</c:v>
                </c:pt>
                <c:pt idx="225">
                  <c:v>10240</c:v>
                </c:pt>
                <c:pt idx="226">
                  <c:v>4126</c:v>
                </c:pt>
                <c:pt idx="227">
                  <c:v>5327</c:v>
                </c:pt>
                <c:pt idx="228">
                  <c:v>9809</c:v>
                </c:pt>
                <c:pt idx="229">
                  <c:v>9533</c:v>
                </c:pt>
                <c:pt idx="230">
                  <c:v>8729</c:v>
                </c:pt>
                <c:pt idx="231">
                  <c:v>11026</c:v>
                </c:pt>
                <c:pt idx="232">
                  <c:v>4923</c:v>
                </c:pt>
                <c:pt idx="233">
                  <c:v>8450</c:v>
                </c:pt>
                <c:pt idx="234">
                  <c:v>8604</c:v>
                </c:pt>
                <c:pt idx="235">
                  <c:v>14508</c:v>
                </c:pt>
                <c:pt idx="236">
                  <c:v>7103</c:v>
                </c:pt>
                <c:pt idx="237">
                  <c:v>5834</c:v>
                </c:pt>
                <c:pt idx="238">
                  <c:v>7976</c:v>
                </c:pt>
                <c:pt idx="240">
                  <c:v>14301</c:v>
                </c:pt>
                <c:pt idx="241">
                  <c:v>11889</c:v>
                </c:pt>
                <c:pt idx="242">
                  <c:v>14978</c:v>
                </c:pt>
                <c:pt idx="243">
                  <c:v>11353</c:v>
                </c:pt>
                <c:pt idx="244">
                  <c:v>7207</c:v>
                </c:pt>
                <c:pt idx="245">
                  <c:v>15544</c:v>
                </c:pt>
                <c:pt idx="246">
                  <c:v>13870</c:v>
                </c:pt>
                <c:pt idx="247">
                  <c:v>14146</c:v>
                </c:pt>
                <c:pt idx="248">
                  <c:v>14991</c:v>
                </c:pt>
                <c:pt idx="249">
                  <c:v>9110</c:v>
                </c:pt>
                <c:pt idx="250">
                  <c:v>7173</c:v>
                </c:pt>
                <c:pt idx="251">
                  <c:v>6996</c:v>
                </c:pt>
                <c:pt idx="252">
                  <c:v>4332</c:v>
                </c:pt>
                <c:pt idx="253">
                  <c:v>5759</c:v>
                </c:pt>
                <c:pt idx="254">
                  <c:v>4097</c:v>
                </c:pt>
                <c:pt idx="255">
                  <c:v>5415</c:v>
                </c:pt>
                <c:pt idx="256">
                  <c:v>3212</c:v>
                </c:pt>
                <c:pt idx="257">
                  <c:v>3433</c:v>
                </c:pt>
                <c:pt idx="258">
                  <c:v>1967</c:v>
                </c:pt>
                <c:pt idx="259">
                  <c:v>1826</c:v>
                </c:pt>
                <c:pt idx="260">
                  <c:v>3804</c:v>
                </c:pt>
                <c:pt idx="261">
                  <c:v>19870</c:v>
                </c:pt>
                <c:pt idx="262">
                  <c:v>20034</c:v>
                </c:pt>
                <c:pt idx="263">
                  <c:v>8187</c:v>
                </c:pt>
                <c:pt idx="264">
                  <c:v>5822</c:v>
                </c:pt>
                <c:pt idx="265">
                  <c:v>6353</c:v>
                </c:pt>
                <c:pt idx="266">
                  <c:v>5124</c:v>
                </c:pt>
                <c:pt idx="267">
                  <c:v>3869</c:v>
                </c:pt>
                <c:pt idx="268">
                  <c:v>1994</c:v>
                </c:pt>
                <c:pt idx="269">
                  <c:v>2308</c:v>
                </c:pt>
                <c:pt idx="270">
                  <c:v>2554</c:v>
                </c:pt>
                <c:pt idx="271">
                  <c:v>3366</c:v>
                </c:pt>
                <c:pt idx="272">
                  <c:v>2662</c:v>
                </c:pt>
                <c:pt idx="273">
                  <c:v>2688</c:v>
                </c:pt>
                <c:pt idx="274">
                  <c:v>3882</c:v>
                </c:pt>
                <c:pt idx="275">
                  <c:v>2729</c:v>
                </c:pt>
                <c:pt idx="276">
                  <c:v>5223</c:v>
                </c:pt>
                <c:pt idx="277">
                  <c:v>23400</c:v>
                </c:pt>
                <c:pt idx="278">
                  <c:v>5543</c:v>
                </c:pt>
                <c:pt idx="279">
                  <c:v>4325</c:v>
                </c:pt>
                <c:pt idx="280">
                  <c:v>2468</c:v>
                </c:pt>
                <c:pt idx="281">
                  <c:v>2058</c:v>
                </c:pt>
                <c:pt idx="282">
                  <c:v>1945</c:v>
                </c:pt>
                <c:pt idx="283">
                  <c:v>1538</c:v>
                </c:pt>
                <c:pt idx="284">
                  <c:v>1494</c:v>
                </c:pt>
                <c:pt idx="285">
                  <c:v>3101</c:v>
                </c:pt>
                <c:pt idx="286">
                  <c:v>955</c:v>
                </c:pt>
                <c:pt idx="287">
                  <c:v>3256</c:v>
                </c:pt>
                <c:pt idx="288">
                  <c:v>1941</c:v>
                </c:pt>
                <c:pt idx="289">
                  <c:v>2684</c:v>
                </c:pt>
                <c:pt idx="290">
                  <c:v>2408</c:v>
                </c:pt>
                <c:pt idx="291">
                  <c:v>6533</c:v>
                </c:pt>
                <c:pt idx="292">
                  <c:v>7118</c:v>
                </c:pt>
                <c:pt idx="293">
                  <c:v>2611</c:v>
                </c:pt>
                <c:pt idx="294">
                  <c:v>2410</c:v>
                </c:pt>
                <c:pt idx="295">
                  <c:v>1927</c:v>
                </c:pt>
                <c:pt idx="296">
                  <c:v>1590</c:v>
                </c:pt>
                <c:pt idx="297">
                  <c:v>1366</c:v>
                </c:pt>
                <c:pt idx="298">
                  <c:v>755</c:v>
                </c:pt>
                <c:pt idx="300">
                  <c:v>2563</c:v>
                </c:pt>
                <c:pt idx="301">
                  <c:v>2786</c:v>
                </c:pt>
                <c:pt idx="302">
                  <c:v>2117</c:v>
                </c:pt>
                <c:pt idx="303">
                  <c:v>2089</c:v>
                </c:pt>
                <c:pt idx="304">
                  <c:v>1690</c:v>
                </c:pt>
                <c:pt idx="305">
                  <c:v>5565</c:v>
                </c:pt>
                <c:pt idx="306">
                  <c:v>5342</c:v>
                </c:pt>
                <c:pt idx="307">
                  <c:v>2621</c:v>
                </c:pt>
                <c:pt idx="308">
                  <c:v>1263</c:v>
                </c:pt>
                <c:pt idx="309">
                  <c:v>999</c:v>
                </c:pt>
                <c:pt idx="310">
                  <c:v>639</c:v>
                </c:pt>
                <c:pt idx="311">
                  <c:v>435</c:v>
                </c:pt>
                <c:pt idx="312">
                  <c:v>5502</c:v>
                </c:pt>
                <c:pt idx="313">
                  <c:v>5041</c:v>
                </c:pt>
                <c:pt idx="314">
                  <c:v>8542</c:v>
                </c:pt>
                <c:pt idx="315">
                  <c:v>7772</c:v>
                </c:pt>
                <c:pt idx="316">
                  <c:v>11573</c:v>
                </c:pt>
                <c:pt idx="317">
                  <c:v>7259</c:v>
                </c:pt>
                <c:pt idx="318">
                  <c:v>11363</c:v>
                </c:pt>
                <c:pt idx="319">
                  <c:v>19589</c:v>
                </c:pt>
                <c:pt idx="320">
                  <c:v>8722</c:v>
                </c:pt>
                <c:pt idx="321">
                  <c:v>4585</c:v>
                </c:pt>
                <c:pt idx="322">
                  <c:v>5319</c:v>
                </c:pt>
                <c:pt idx="323">
                  <c:v>10468</c:v>
                </c:pt>
                <c:pt idx="324">
                  <c:v>8219</c:v>
                </c:pt>
                <c:pt idx="325">
                  <c:v>11079</c:v>
                </c:pt>
                <c:pt idx="326">
                  <c:v>7084</c:v>
                </c:pt>
                <c:pt idx="327">
                  <c:v>6418</c:v>
                </c:pt>
                <c:pt idx="328">
                  <c:v>5050</c:v>
                </c:pt>
                <c:pt idx="329">
                  <c:v>4800</c:v>
                </c:pt>
                <c:pt idx="330">
                  <c:v>6000</c:v>
                </c:pt>
                <c:pt idx="331">
                  <c:v>8578</c:v>
                </c:pt>
                <c:pt idx="332">
                  <c:v>8685</c:v>
                </c:pt>
                <c:pt idx="333">
                  <c:v>3671</c:v>
                </c:pt>
                <c:pt idx="334">
                  <c:v>5056</c:v>
                </c:pt>
                <c:pt idx="335">
                  <c:v>3621</c:v>
                </c:pt>
                <c:pt idx="336">
                  <c:v>1339</c:v>
                </c:pt>
                <c:pt idx="337">
                  <c:v>2061</c:v>
                </c:pt>
                <c:pt idx="338">
                  <c:v>5066</c:v>
                </c:pt>
                <c:pt idx="339">
                  <c:v>5869</c:v>
                </c:pt>
                <c:pt idx="340">
                  <c:v>4004</c:v>
                </c:pt>
                <c:pt idx="341">
                  <c:v>2677</c:v>
                </c:pt>
                <c:pt idx="342">
                  <c:v>5231</c:v>
                </c:pt>
                <c:pt idx="343">
                  <c:v>5132</c:v>
                </c:pt>
                <c:pt idx="344">
                  <c:v>5153</c:v>
                </c:pt>
                <c:pt idx="345">
                  <c:v>3750</c:v>
                </c:pt>
                <c:pt idx="346">
                  <c:v>3189</c:v>
                </c:pt>
                <c:pt idx="347">
                  <c:v>2905</c:v>
                </c:pt>
                <c:pt idx="348">
                  <c:v>1313</c:v>
                </c:pt>
                <c:pt idx="349">
                  <c:v>4809</c:v>
                </c:pt>
                <c:pt idx="350">
                  <c:v>5697</c:v>
                </c:pt>
                <c:pt idx="351">
                  <c:v>4217</c:v>
                </c:pt>
                <c:pt idx="352">
                  <c:v>2559</c:v>
                </c:pt>
                <c:pt idx="353">
                  <c:v>2207</c:v>
                </c:pt>
                <c:pt idx="354">
                  <c:v>2263</c:v>
                </c:pt>
                <c:pt idx="355">
                  <c:v>1330</c:v>
                </c:pt>
                <c:pt idx="356">
                  <c:v>1929</c:v>
                </c:pt>
                <c:pt idx="357">
                  <c:v>4274</c:v>
                </c:pt>
                <c:pt idx="358">
                  <c:v>2573</c:v>
                </c:pt>
                <c:pt idx="359">
                  <c:v>2309</c:v>
                </c:pt>
                <c:pt idx="360">
                  <c:v>3170</c:v>
                </c:pt>
                <c:pt idx="361">
                  <c:v>3270</c:v>
                </c:pt>
                <c:pt idx="362">
                  <c:v>2003</c:v>
                </c:pt>
                <c:pt idx="363">
                  <c:v>3070</c:v>
                </c:pt>
                <c:pt idx="364">
                  <c:v>1919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D5-49FF-84A6-ECDC01F0B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52440"/>
        <c:axId val="276248832"/>
      </c:lineChart>
      <c:catAx>
        <c:axId val="27625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48832"/>
        <c:crosses val="autoZero"/>
        <c:auto val="1"/>
        <c:lblAlgn val="ctr"/>
        <c:lblOffset val="100"/>
        <c:noMultiLvlLbl val="0"/>
      </c:catAx>
      <c:valAx>
        <c:axId val="27624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5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7-4B9C-85FF-C5115CBFB6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A7-4B9C-85FF-C5115CBFB6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A7-4B9C-85FF-C5115CBFB6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A7-4B9C-85FF-C5115CBFB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828784"/>
        <c:axId val="230828456"/>
      </c:barChart>
      <c:catAx>
        <c:axId val="23082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28456"/>
        <c:crosses val="autoZero"/>
        <c:auto val="1"/>
        <c:lblAlgn val="ctr"/>
        <c:lblOffset val="100"/>
        <c:noMultiLvlLbl val="0"/>
      </c:catAx>
      <c:valAx>
        <c:axId val="23082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82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9FE9C-84D2-4886-B1E5-5CF7CF7124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DB3DF-61DF-4715-936F-0426E5D4B9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21837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7A5B3-207F-4BA5-BA2C-0F050F47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5E60D-1B0B-4191-BC46-766370401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213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63484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07721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197806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4449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442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333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19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F3238-42A3-4C64-BEC4-FB4683246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76566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A49A7-EA65-408E-9FEC-39C96B55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DA41B3-2C50-4FE9-836E-890CE38AE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571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FD20B-C69B-4E61-9529-9A02866C4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07324-A504-4F67-912D-1B7324C4D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31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DD176-73DE-4422-B7CD-2B75398AD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2D7F97-2C9B-4347-A060-75BFEA93FB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4941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F8741-F7C3-4900-88C3-C11760007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2F284-2231-44F9-96E2-2BE8F8A12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82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3478C-E274-4431-ABF5-DC15BD0A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24FE03-51C7-42C2-952A-004F83DD22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426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87263-3FE7-409C-9EC9-642262F88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3AF4B-E770-400B-B8D4-45659BE0E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0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D48A1-9C8E-4F93-9E10-D840AA4F3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726216-9F2D-4B02-9516-DB9FED2208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4084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6EDD6-1FD2-47C1-A52A-BC8F44E17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FF716-916C-423B-951E-B95CD6B47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415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2E081-1AE9-453B-995C-A2927CD8B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334B4-15F0-4CA6-A562-66C5C1791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804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96165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4691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9653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2205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6103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0692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47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68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91135-5111-4513-AD97-E5D4F9CF6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720147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00A92-D92C-4236-947D-D54D16A18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F7B9F6-7E9E-467F-90F6-2CA8E25AF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964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FF1C6-E578-4146-A2D2-6EF21C4B2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AA50A-DBB0-4B58-A72B-88103516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742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91A0A-A20A-444A-80C9-89D92F7A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5C406-3F1A-45FE-A93E-0A8587342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136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1668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3655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37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33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609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296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827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313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3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5F685-D218-451E-AD40-1B9A68C76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933718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B2409-7A70-4880-A06F-4AA9A7810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660F3-7507-42BC-AE35-A1D22FB19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191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1417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95305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87148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87204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294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969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6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2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8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78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63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5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5A1FF-751E-4AD0-B745-6D8BFA9E4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440098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707EF-C590-43DE-8EAF-7D9677381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ED7A8-CFCB-4B23-AC38-CDF439915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303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54628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27772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8131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93132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2376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85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51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6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- 2017-06-27 10:18:00</a:t>
                      </a:r>
                      <a:r>
                        <a:rPr lang="de-DE" sz="1000"/>
                        <a:t>
Herzrasen? Zittern? Übergewicht? Schlechte Laune? Das kann an der Schilddrüse liegen!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1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06:00:00</a:t>
                      </a:r>
                      <a:r>
                        <a:rPr lang="de-DE" sz="1000"/>
                        <a:t>
Mit dem Rauchen aufhören = mehr Urlaub machen! 😎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96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- 2017-01-24 17:00:02</a:t>
                      </a:r>
                      <a:r>
                        <a:rPr lang="de-DE" sz="1000"/>
                        <a:t>
Macht Milch munter oder müde? Mehr dazu heute um 20:15 Uhr in der Sendung.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80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2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AA512-3200-406E-8376-A87AD9274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289124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09B8C-4A64-4AEE-80E2-E95791245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A16BF-2F82-4886-B7DB-B3BD0606D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146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906323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4293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039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2174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2088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0004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620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2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15:00:00</a:t>
                      </a:r>
                      <a:r>
                        <a:rPr lang="de-DE" sz="1000"/>
                        <a:t>
Abenehmen mit Protein-Shakes? Nicht immer eine gute Idee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53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17:00:01</a:t>
                      </a:r>
                      <a:r>
                        <a:rPr lang="de-DE" sz="1000"/>
                        <a:t>
Frauen sterben doppelt so häufig am Herzinfarkt als Männer. Warum?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127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- 2016-11-01 17:30:01</a:t>
                      </a:r>
                      <a:r>
                        <a:rPr lang="de-DE" sz="1000"/>
                        <a:t>
Wie hoch ist Ihr Herzinfarktrisiko? Machen Sie den Online-Test.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5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- 2017-04-09 10:44:35</a:t>
                      </a:r>
                      <a:r>
                        <a:rPr lang="de-DE" sz="1000"/>
                        <a:t>
Isabel verschlechtert sich in der Schule, ihr Zimmer versinkt im Chaos, sie verliert ihren Elan und reagiert häufig gereizt.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558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- 2016-10-29 18:30:01</a:t>
                      </a:r>
                      <a:r>
                        <a:rPr lang="de-DE" sz="1000"/>
                        <a:t>
Rückenschmerzen, Durchfall, Magenkrämpfe: Was steckt hinter den Beschwerden?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8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6CC80-21C3-4E6B-AF45-A6540EA39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2535183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2991-7421-432B-8760-423B4268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37F6CA-DC24-47CE-80E8-D11E843E9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759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7584265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55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94791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5610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392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1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9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5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4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8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251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548DA-8161-4EFE-80D5-EAA0E999A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459515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1D7BB-64D2-442D-BE3C-88FC8CF9A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ECF94-8B15-4B60-B57D-0ED1C67809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342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691549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077751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574835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043921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0027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2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- 2017-07-22 15:02:00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48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11:30:00</a:t>
                      </a:r>
                      <a:r>
                        <a:rPr lang="de-DE" sz="1000"/>
                        <a:t>
Ihre Faszien trainieren Sie ganz locker nebenbei. Wichtig: Die Übungen vorher von einem Physiotherapeuten erklären lassen!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5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- 2017-05-31 17:15:00</a:t>
                      </a:r>
                      <a:r>
                        <a:rPr lang="de-DE" sz="1000"/>
                        <a:t>
DIe Auwaldzecke ist größer als der gemeine Holzbock - und kann neue Krankheiten übertragen.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9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- 2017-08-30 17:08:00</a:t>
                      </a:r>
                      <a:r>
                        <a:rPr lang="de-DE" sz="1000"/>
                        <a:t>
Diese einfache Übung stärkt Ihren Körper!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89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- 2017-04-19 13:30:00</a:t>
                      </a:r>
                      <a:r>
                        <a:rPr lang="de-DE" sz="1000"/>
                        <a:t>
Meniskus - oft gehört aber was genau ist das oder der eigentlich nochmal?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23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20B28-CC31-499E-9CFE-5A224DC15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171591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254FD-9D7A-4843-8ADD-120C0F8F1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DFF0C-7411-4172-9036-C32DDE567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771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87678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6133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267362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165039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8230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88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- 2017-07-25 19:41:25</a:t>
                      </a:r>
                      <a:r>
                        <a:rPr lang="de-DE" sz="1000"/>
                        <a:t>
Das hält fit!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- 2017-07-11 12:41:49</a:t>
                      </a:r>
                      <a:r>
                        <a:rPr lang="de-DE" sz="1000"/>
                        <a:t>
Das liegt bestimmt auch an der Radiovisite. ;-)
Immer Dienstags und Mittwochs, jeweils um 9:20 und 11:20 auf NDR Info.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8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- 2017-06-19 14:51:03</a:t>
                      </a:r>
                      <a:r>
                        <a:rPr lang="de-DE" sz="1000"/>
                        <a:t>
Unglaublich was die Kollegen da berichten, deckt sich aber mit unseren Recherchen und dem was viel Visite Zuschauer berichten!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69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- 2016-12-13 07:00:00</a:t>
                      </a:r>
                      <a:r>
                        <a:rPr lang="de-DE" sz="1000"/>
                        <a:t>
Palliativmedizin - auch ein Thema bei uns, heute um 20:15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5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- 2016-12-05 19:31:40</a:t>
                      </a:r>
                      <a:r>
                        <a:rPr lang="de-DE" sz="1000"/>
                        <a:t>
Was Sie schon immer über Sex wissen wollten ... Heute um 21 Uhr bei Dr. Johannes Wimmer im NDR Fernsehen.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657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5AD5C-88C7-44C1-B833-FE82FB78E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081596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82EAE-3771-45A2-884D-146A7FAC8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0995D-36DD-490B-BE0D-4AAC15745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55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63152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7825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60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606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20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411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45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1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5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8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33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121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B2AD0-F04C-4409-8F16-EA9598510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277483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85A4-BA3F-40EF-A1CC-CD26FF6A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F932E-4301-432D-9110-5582AF2A1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979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819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8207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7479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561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558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230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14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2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5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65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16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- 2016-12-12 15:46:31</a:t>
                      </a:r>
                      <a:r>
                        <a:rPr lang="de-DE" sz="1000"/>
                        <a:t>
Gute Nachricht: Bei Erektionsstörungen kann ein gezieltes Muskeltraining helfen. Mit dem Kopf hat das nichts zu tun.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04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2F850-6BF0-457D-BDE2-3611F4108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385433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AFF1-ABFE-47FE-881F-C9749BBA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C7B5F-F5EA-457C-8999-B8ED7C99F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811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74261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98831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0961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0221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09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422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11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05:21:07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0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Visite - 2016-10-12 05:21:31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3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15:30:00</a:t>
                      </a:r>
                      <a:r>
                        <a:rPr lang="de-DE" sz="1000"/>
                        <a:t>
Das tut gut!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5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- 2016-10-19 11:00:01</a:t>
                      </a:r>
                      <a:r>
                        <a:rPr lang="de-DE" sz="1000"/>
                        <a:t>
Das Pfeiffersche Drüsenfieber wird oft mit einer harmlosen Erkältung verwechselt.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6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- 2016-10-25 14:30:01</a:t>
                      </a:r>
                      <a:r>
                        <a:rPr lang="de-DE" sz="1000"/>
                        <a:t>
Übermäßiger Verzehr von tierischem Eiweiß kann die Lebenserwartung verkürzen.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39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C7EE0-2755-4A6F-A95F-3D3ADCABB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061854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172A-3B19-47B6-8243-2E1AA373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79A17-FEC3-43A7-996F-4BCBD6795B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41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69521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60074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3741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1477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546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032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42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- 2017-08-04 14:44:00</a:t>
                      </a:r>
                      <a:r>
                        <a:rPr lang="de-DE" sz="1000"/>
                        <a:t>
👓 Früher oder später trifft es uns alle.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30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- 2017-05-04 08:00:00</a:t>
                      </a:r>
                      <a:r>
                        <a:rPr lang="de-DE" sz="1000"/>
                        <a:t>
Verdacht auf Malaria? Die Diagnose geht schnell.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6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- 2017-06-25 17:48:00</a:t>
                      </a:r>
                      <a:r>
                        <a:rPr lang="de-DE" sz="1000"/>
                        <a:t>
😴 Schlafmittel können süchtig machen.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40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- 2017-05-15 06:50:00</a:t>
                      </a:r>
                      <a:r>
                        <a:rPr lang="de-DE" sz="1000"/>
                        <a:t>
Die besten Frühlingszwiebeln gibt es tatsächlich - im Frühling!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83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- 2017-06-23 17:33:00</a:t>
                      </a:r>
                      <a:r>
                        <a:rPr lang="de-DE" sz="1000"/>
                        <a:t>
😴 Auch das Smartphone gehört nicht ins Bett!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283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E93DF-D18D-4FBE-8F5A-D32979407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4176502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D447-82F2-4CFC-828A-E0CBF171E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9B668-B8E4-4125-8378-642515172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091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197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139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72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26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856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552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57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- 2016-10-31 12:30:00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9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- 2017-05-20 10:42:05</a:t>
                      </a:r>
                      <a:r>
                        <a:rPr lang="de-DE" sz="1000"/>
                        <a:t>
Erste Hilfe beim Herzstillstand: Jeder kann Leben retten!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3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- 2017-04-03 18:55:00</a:t>
                      </a:r>
                      <a:r>
                        <a:rPr lang="de-DE" sz="1000"/>
                        <a:t>
Bei Herzstillstand kommt es auf jede Sekunde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3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- 2017-07-16 15:11:00</a:t>
                      </a:r>
                      <a:r>
                        <a:rPr lang="de-DE" sz="1000"/>
                        <a:t>
Methadon kann Krebszellen abtöten - vor allem in Kombination mit einer Chemotherapie.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67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Visite - 2017-03-01 10:00:04</a:t>
                      </a:r>
                      <a:r>
                        <a:rPr lang="de-DE" sz="1000"/>
                        <a:t>
Es kann jeden treffen. Erste Hilfe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076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BE31E-2E8C-4A0B-997C-ECE7C1B97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1825582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10F6F-744F-4E76-8337-8D49A59F9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D924D-1DF7-4F1F-A9B7-F28AF939E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042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304195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1090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9752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44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5422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067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1468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052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5545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153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336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467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671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1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30.12.2016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595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31.10.2016 12:30:00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2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01.03.2017 10:00:04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52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03.04.2017 18:55:00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1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04.07.2017 09:06:00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87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F6742-1A9B-4B63-B86D-8A1D9FC96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01.09.2016 - 31.08.2017</a:t>
            </a:r>
          </a:p>
        </p:txBody>
      </p:sp>
    </p:spTree>
    <p:extLst>
      <p:ext uri="{BB962C8B-B14F-4D97-AF65-F5344CB8AC3E}">
        <p14:creationId xmlns:p14="http://schemas.microsoft.com/office/powerpoint/2010/main" val="3207271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2017-09-04T09:34:52Z</dcterms:created>
  <dcterms:modified xsi:type="dcterms:W3CDTF">2017-09-04T09:35:34Z</dcterms:modified>
</cp:coreProperties>
</file>