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50">
                  <c:v>216</c:v>
                </c:pt>
                <c:pt idx="51">
                  <c:v>217</c:v>
                </c:pt>
                <c:pt idx="52">
                  <c:v>220</c:v>
                </c:pt>
                <c:pt idx="53">
                  <c:v>224</c:v>
                </c:pt>
                <c:pt idx="54">
                  <c:v>795</c:v>
                </c:pt>
                <c:pt idx="55">
                  <c:v>975</c:v>
                </c:pt>
                <c:pt idx="56">
                  <c:v>1033</c:v>
                </c:pt>
                <c:pt idx="57">
                  <c:v>1047</c:v>
                </c:pt>
                <c:pt idx="58">
                  <c:v>1056</c:v>
                </c:pt>
                <c:pt idx="60">
                  <c:v>1103</c:v>
                </c:pt>
                <c:pt idx="61">
                  <c:v>1163</c:v>
                </c:pt>
                <c:pt idx="62">
                  <c:v>1204</c:v>
                </c:pt>
                <c:pt idx="63">
                  <c:v>1223</c:v>
                </c:pt>
                <c:pt idx="64">
                  <c:v>1234</c:v>
                </c:pt>
                <c:pt idx="65">
                  <c:v>1244</c:v>
                </c:pt>
                <c:pt idx="66">
                  <c:v>1265</c:v>
                </c:pt>
                <c:pt idx="67">
                  <c:v>1302</c:v>
                </c:pt>
                <c:pt idx="68">
                  <c:v>1331</c:v>
                </c:pt>
                <c:pt idx="69">
                  <c:v>1356</c:v>
                </c:pt>
                <c:pt idx="70">
                  <c:v>1368</c:v>
                </c:pt>
                <c:pt idx="71">
                  <c:v>1374</c:v>
                </c:pt>
                <c:pt idx="72">
                  <c:v>1386</c:v>
                </c:pt>
                <c:pt idx="73">
                  <c:v>1394</c:v>
                </c:pt>
                <c:pt idx="74">
                  <c:v>1413</c:v>
                </c:pt>
                <c:pt idx="75">
                  <c:v>1488</c:v>
                </c:pt>
                <c:pt idx="76">
                  <c:v>1536</c:v>
                </c:pt>
                <c:pt idx="77">
                  <c:v>1542</c:v>
                </c:pt>
                <c:pt idx="78">
                  <c:v>1546</c:v>
                </c:pt>
                <c:pt idx="79">
                  <c:v>1547</c:v>
                </c:pt>
                <c:pt idx="80">
                  <c:v>1549</c:v>
                </c:pt>
                <c:pt idx="81">
                  <c:v>1576</c:v>
                </c:pt>
                <c:pt idx="82">
                  <c:v>1612</c:v>
                </c:pt>
                <c:pt idx="83">
                  <c:v>1627</c:v>
                </c:pt>
                <c:pt idx="84">
                  <c:v>1631</c:v>
                </c:pt>
                <c:pt idx="85">
                  <c:v>1641</c:v>
                </c:pt>
                <c:pt idx="86">
                  <c:v>1642</c:v>
                </c:pt>
                <c:pt idx="87">
                  <c:v>1643</c:v>
                </c:pt>
                <c:pt idx="88">
                  <c:v>1643</c:v>
                </c:pt>
                <c:pt idx="89">
                  <c:v>1660</c:v>
                </c:pt>
                <c:pt idx="90">
                  <c:v>1675</c:v>
                </c:pt>
                <c:pt idx="91">
                  <c:v>1679</c:v>
                </c:pt>
                <c:pt idx="92">
                  <c:v>1681</c:v>
                </c:pt>
                <c:pt idx="93">
                  <c:v>1681</c:v>
                </c:pt>
                <c:pt idx="94">
                  <c:v>1684</c:v>
                </c:pt>
                <c:pt idx="95">
                  <c:v>1695</c:v>
                </c:pt>
                <c:pt idx="96">
                  <c:v>1718</c:v>
                </c:pt>
                <c:pt idx="97">
                  <c:v>1737</c:v>
                </c:pt>
                <c:pt idx="98">
                  <c:v>1753</c:v>
                </c:pt>
                <c:pt idx="99">
                  <c:v>1758</c:v>
                </c:pt>
                <c:pt idx="100">
                  <c:v>1761</c:v>
                </c:pt>
                <c:pt idx="101">
                  <c:v>1762</c:v>
                </c:pt>
                <c:pt idx="102">
                  <c:v>1782</c:v>
                </c:pt>
                <c:pt idx="103">
                  <c:v>1801</c:v>
                </c:pt>
                <c:pt idx="104">
                  <c:v>1831</c:v>
                </c:pt>
                <c:pt idx="105">
                  <c:v>1848</c:v>
                </c:pt>
                <c:pt idx="106">
                  <c:v>1851</c:v>
                </c:pt>
                <c:pt idx="107">
                  <c:v>1854</c:v>
                </c:pt>
                <c:pt idx="108">
                  <c:v>1860</c:v>
                </c:pt>
                <c:pt idx="109">
                  <c:v>1875</c:v>
                </c:pt>
                <c:pt idx="110">
                  <c:v>1900</c:v>
                </c:pt>
                <c:pt idx="111">
                  <c:v>1918</c:v>
                </c:pt>
                <c:pt idx="112">
                  <c:v>1921</c:v>
                </c:pt>
                <c:pt idx="113">
                  <c:v>1924</c:v>
                </c:pt>
                <c:pt idx="114">
                  <c:v>1933</c:v>
                </c:pt>
                <c:pt idx="115">
                  <c:v>1940</c:v>
                </c:pt>
                <c:pt idx="116">
                  <c:v>1945</c:v>
                </c:pt>
                <c:pt idx="117">
                  <c:v>1949</c:v>
                </c:pt>
                <c:pt idx="118">
                  <c:v>1950</c:v>
                </c:pt>
                <c:pt idx="120">
                  <c:v>1957</c:v>
                </c:pt>
                <c:pt idx="121">
                  <c:v>1959</c:v>
                </c:pt>
                <c:pt idx="122">
                  <c:v>1965</c:v>
                </c:pt>
                <c:pt idx="123">
                  <c:v>1970</c:v>
                </c:pt>
                <c:pt idx="124">
                  <c:v>1981</c:v>
                </c:pt>
                <c:pt idx="125">
                  <c:v>2012</c:v>
                </c:pt>
                <c:pt idx="126">
                  <c:v>2071</c:v>
                </c:pt>
                <c:pt idx="127">
                  <c:v>2104</c:v>
                </c:pt>
                <c:pt idx="128">
                  <c:v>2118</c:v>
                </c:pt>
                <c:pt idx="129">
                  <c:v>2135</c:v>
                </c:pt>
                <c:pt idx="130">
                  <c:v>2207</c:v>
                </c:pt>
                <c:pt idx="131">
                  <c:v>2369</c:v>
                </c:pt>
                <c:pt idx="132">
                  <c:v>2429</c:v>
                </c:pt>
                <c:pt idx="133">
                  <c:v>2446</c:v>
                </c:pt>
                <c:pt idx="134">
                  <c:v>2468</c:v>
                </c:pt>
                <c:pt idx="135">
                  <c:v>2477</c:v>
                </c:pt>
                <c:pt idx="136">
                  <c:v>2483</c:v>
                </c:pt>
                <c:pt idx="137">
                  <c:v>2560</c:v>
                </c:pt>
                <c:pt idx="138">
                  <c:v>2613</c:v>
                </c:pt>
                <c:pt idx="139">
                  <c:v>2744</c:v>
                </c:pt>
                <c:pt idx="140">
                  <c:v>2825</c:v>
                </c:pt>
                <c:pt idx="141">
                  <c:v>2887</c:v>
                </c:pt>
                <c:pt idx="142">
                  <c:v>2948</c:v>
                </c:pt>
                <c:pt idx="143">
                  <c:v>3012</c:v>
                </c:pt>
                <c:pt idx="144">
                  <c:v>3105</c:v>
                </c:pt>
                <c:pt idx="145">
                  <c:v>3165</c:v>
                </c:pt>
                <c:pt idx="146">
                  <c:v>3202</c:v>
                </c:pt>
                <c:pt idx="147">
                  <c:v>3265</c:v>
                </c:pt>
                <c:pt idx="148">
                  <c:v>3291</c:v>
                </c:pt>
                <c:pt idx="149">
                  <c:v>3319</c:v>
                </c:pt>
                <c:pt idx="150">
                  <c:v>3448</c:v>
                </c:pt>
                <c:pt idx="151">
                  <c:v>3572</c:v>
                </c:pt>
                <c:pt idx="152">
                  <c:v>3618</c:v>
                </c:pt>
                <c:pt idx="153">
                  <c:v>3628</c:v>
                </c:pt>
                <c:pt idx="154">
                  <c:v>3645</c:v>
                </c:pt>
                <c:pt idx="155">
                  <c:v>3674</c:v>
                </c:pt>
                <c:pt idx="156">
                  <c:v>3715</c:v>
                </c:pt>
                <c:pt idx="157">
                  <c:v>3762</c:v>
                </c:pt>
                <c:pt idx="158">
                  <c:v>3892</c:v>
                </c:pt>
                <c:pt idx="159">
                  <c:v>4035</c:v>
                </c:pt>
                <c:pt idx="160">
                  <c:v>4068</c:v>
                </c:pt>
                <c:pt idx="161">
                  <c:v>4089</c:v>
                </c:pt>
                <c:pt idx="162">
                  <c:v>4112</c:v>
                </c:pt>
                <c:pt idx="163">
                  <c:v>4136</c:v>
                </c:pt>
                <c:pt idx="164">
                  <c:v>4154</c:v>
                </c:pt>
                <c:pt idx="165">
                  <c:v>4282</c:v>
                </c:pt>
                <c:pt idx="166">
                  <c:v>4336</c:v>
                </c:pt>
                <c:pt idx="167">
                  <c:v>4377</c:v>
                </c:pt>
                <c:pt idx="168">
                  <c:v>4391</c:v>
                </c:pt>
                <c:pt idx="169">
                  <c:v>4424</c:v>
                </c:pt>
                <c:pt idx="170">
                  <c:v>4446</c:v>
                </c:pt>
                <c:pt idx="171">
                  <c:v>4463</c:v>
                </c:pt>
                <c:pt idx="172">
                  <c:v>4727</c:v>
                </c:pt>
                <c:pt idx="173">
                  <c:v>4922</c:v>
                </c:pt>
                <c:pt idx="174">
                  <c:v>5021</c:v>
                </c:pt>
                <c:pt idx="175">
                  <c:v>5106</c:v>
                </c:pt>
                <c:pt idx="176">
                  <c:v>5211</c:v>
                </c:pt>
                <c:pt idx="177">
                  <c:v>5327</c:v>
                </c:pt>
                <c:pt idx="178">
                  <c:v>5521</c:v>
                </c:pt>
                <c:pt idx="180">
                  <c:v>5738</c:v>
                </c:pt>
                <c:pt idx="181">
                  <c:v>5812</c:v>
                </c:pt>
                <c:pt idx="182">
                  <c:v>5965</c:v>
                </c:pt>
                <c:pt idx="183">
                  <c:v>6277</c:v>
                </c:pt>
                <c:pt idx="184">
                  <c:v>6460</c:v>
                </c:pt>
                <c:pt idx="185">
                  <c:v>6596</c:v>
                </c:pt>
                <c:pt idx="186">
                  <c:v>6751</c:v>
                </c:pt>
                <c:pt idx="187">
                  <c:v>6893</c:v>
                </c:pt>
                <c:pt idx="188">
                  <c:v>6961</c:v>
                </c:pt>
                <c:pt idx="189">
                  <c:v>7008</c:v>
                </c:pt>
                <c:pt idx="190">
                  <c:v>7066</c:v>
                </c:pt>
                <c:pt idx="191">
                  <c:v>7110</c:v>
                </c:pt>
                <c:pt idx="192">
                  <c:v>7153</c:v>
                </c:pt>
                <c:pt idx="193">
                  <c:v>7180</c:v>
                </c:pt>
                <c:pt idx="194">
                  <c:v>7237</c:v>
                </c:pt>
                <c:pt idx="195">
                  <c:v>7270</c:v>
                </c:pt>
                <c:pt idx="196">
                  <c:v>7282</c:v>
                </c:pt>
                <c:pt idx="197">
                  <c:v>7296</c:v>
                </c:pt>
                <c:pt idx="198">
                  <c:v>7306</c:v>
                </c:pt>
                <c:pt idx="199">
                  <c:v>7312</c:v>
                </c:pt>
                <c:pt idx="200">
                  <c:v>7333</c:v>
                </c:pt>
                <c:pt idx="201">
                  <c:v>7371</c:v>
                </c:pt>
                <c:pt idx="202">
                  <c:v>7398</c:v>
                </c:pt>
                <c:pt idx="203">
                  <c:v>7419</c:v>
                </c:pt>
                <c:pt idx="204">
                  <c:v>7436</c:v>
                </c:pt>
                <c:pt idx="205">
                  <c:v>7444</c:v>
                </c:pt>
                <c:pt idx="206">
                  <c:v>7452</c:v>
                </c:pt>
                <c:pt idx="207">
                  <c:v>7467</c:v>
                </c:pt>
                <c:pt idx="208">
                  <c:v>7681</c:v>
                </c:pt>
                <c:pt idx="209">
                  <c:v>7749</c:v>
                </c:pt>
                <c:pt idx="210">
                  <c:v>7780</c:v>
                </c:pt>
                <c:pt idx="211">
                  <c:v>7815</c:v>
                </c:pt>
                <c:pt idx="212">
                  <c:v>7941</c:v>
                </c:pt>
                <c:pt idx="213">
                  <c:v>8265</c:v>
                </c:pt>
                <c:pt idx="214">
                  <c:v>8379</c:v>
                </c:pt>
                <c:pt idx="215">
                  <c:v>8492</c:v>
                </c:pt>
                <c:pt idx="216">
                  <c:v>8567</c:v>
                </c:pt>
                <c:pt idx="217">
                  <c:v>8603</c:v>
                </c:pt>
                <c:pt idx="218">
                  <c:v>8633</c:v>
                </c:pt>
                <c:pt idx="219">
                  <c:v>8661</c:v>
                </c:pt>
                <c:pt idx="220">
                  <c:v>8682</c:v>
                </c:pt>
                <c:pt idx="221">
                  <c:v>8711</c:v>
                </c:pt>
                <c:pt idx="222">
                  <c:v>8770</c:v>
                </c:pt>
                <c:pt idx="223">
                  <c:v>8804</c:v>
                </c:pt>
                <c:pt idx="224">
                  <c:v>8820</c:v>
                </c:pt>
                <c:pt idx="225">
                  <c:v>8883</c:v>
                </c:pt>
                <c:pt idx="226">
                  <c:v>8910</c:v>
                </c:pt>
                <c:pt idx="227">
                  <c:v>8938</c:v>
                </c:pt>
                <c:pt idx="228">
                  <c:v>9010</c:v>
                </c:pt>
                <c:pt idx="229">
                  <c:v>9109</c:v>
                </c:pt>
                <c:pt idx="230">
                  <c:v>9146</c:v>
                </c:pt>
                <c:pt idx="231">
                  <c:v>9231</c:v>
                </c:pt>
                <c:pt idx="232">
                  <c:v>9265</c:v>
                </c:pt>
                <c:pt idx="233">
                  <c:v>9314</c:v>
                </c:pt>
                <c:pt idx="234">
                  <c:v>9337</c:v>
                </c:pt>
                <c:pt idx="235">
                  <c:v>9589</c:v>
                </c:pt>
                <c:pt idx="236">
                  <c:v>9678</c:v>
                </c:pt>
                <c:pt idx="237">
                  <c:v>9720</c:v>
                </c:pt>
                <c:pt idx="238">
                  <c:v>9757</c:v>
                </c:pt>
                <c:pt idx="240">
                  <c:v>9898</c:v>
                </c:pt>
                <c:pt idx="241">
                  <c:v>9962</c:v>
                </c:pt>
                <c:pt idx="242">
                  <c:v>10056</c:v>
                </c:pt>
                <c:pt idx="243">
                  <c:v>10151</c:v>
                </c:pt>
                <c:pt idx="244">
                  <c:v>10207</c:v>
                </c:pt>
                <c:pt idx="245">
                  <c:v>10302</c:v>
                </c:pt>
                <c:pt idx="246">
                  <c:v>10370</c:v>
                </c:pt>
                <c:pt idx="247">
                  <c:v>10428</c:v>
                </c:pt>
                <c:pt idx="248">
                  <c:v>10489</c:v>
                </c:pt>
                <c:pt idx="249">
                  <c:v>10531</c:v>
                </c:pt>
                <c:pt idx="250">
                  <c:v>10591</c:v>
                </c:pt>
                <c:pt idx="251">
                  <c:v>10645</c:v>
                </c:pt>
                <c:pt idx="252">
                  <c:v>10692</c:v>
                </c:pt>
                <c:pt idx="253">
                  <c:v>10714</c:v>
                </c:pt>
                <c:pt idx="254">
                  <c:v>10736</c:v>
                </c:pt>
                <c:pt idx="255">
                  <c:v>10756</c:v>
                </c:pt>
                <c:pt idx="256">
                  <c:v>10787</c:v>
                </c:pt>
                <c:pt idx="257">
                  <c:v>10855</c:v>
                </c:pt>
                <c:pt idx="258">
                  <c:v>10881</c:v>
                </c:pt>
                <c:pt idx="259">
                  <c:v>10898</c:v>
                </c:pt>
                <c:pt idx="260">
                  <c:v>10928</c:v>
                </c:pt>
                <c:pt idx="261">
                  <c:v>11019</c:v>
                </c:pt>
                <c:pt idx="262">
                  <c:v>11074</c:v>
                </c:pt>
                <c:pt idx="263">
                  <c:v>11100</c:v>
                </c:pt>
                <c:pt idx="264">
                  <c:v>11153</c:v>
                </c:pt>
                <c:pt idx="265">
                  <c:v>11179</c:v>
                </c:pt>
                <c:pt idx="266">
                  <c:v>11198</c:v>
                </c:pt>
                <c:pt idx="267">
                  <c:v>11263</c:v>
                </c:pt>
                <c:pt idx="268">
                  <c:v>11277</c:v>
                </c:pt>
                <c:pt idx="269">
                  <c:v>11300</c:v>
                </c:pt>
                <c:pt idx="270">
                  <c:v>11317</c:v>
                </c:pt>
                <c:pt idx="271">
                  <c:v>11359</c:v>
                </c:pt>
                <c:pt idx="272">
                  <c:v>11381</c:v>
                </c:pt>
                <c:pt idx="273">
                  <c:v>11403</c:v>
                </c:pt>
                <c:pt idx="274">
                  <c:v>11427</c:v>
                </c:pt>
                <c:pt idx="275">
                  <c:v>11441</c:v>
                </c:pt>
                <c:pt idx="276">
                  <c:v>11474</c:v>
                </c:pt>
                <c:pt idx="277">
                  <c:v>11606</c:v>
                </c:pt>
                <c:pt idx="278">
                  <c:v>11668</c:v>
                </c:pt>
                <c:pt idx="279">
                  <c:v>11714</c:v>
                </c:pt>
                <c:pt idx="280">
                  <c:v>11752</c:v>
                </c:pt>
                <c:pt idx="281">
                  <c:v>11793</c:v>
                </c:pt>
                <c:pt idx="282">
                  <c:v>11833</c:v>
                </c:pt>
                <c:pt idx="283">
                  <c:v>11867</c:v>
                </c:pt>
                <c:pt idx="284">
                  <c:v>11906</c:v>
                </c:pt>
                <c:pt idx="285">
                  <c:v>12366</c:v>
                </c:pt>
                <c:pt idx="286">
                  <c:v>12442</c:v>
                </c:pt>
                <c:pt idx="287">
                  <c:v>12496</c:v>
                </c:pt>
                <c:pt idx="288">
                  <c:v>12517</c:v>
                </c:pt>
                <c:pt idx="289">
                  <c:v>12537</c:v>
                </c:pt>
                <c:pt idx="290">
                  <c:v>12561</c:v>
                </c:pt>
                <c:pt idx="291">
                  <c:v>12591</c:v>
                </c:pt>
                <c:pt idx="292">
                  <c:v>13160</c:v>
                </c:pt>
                <c:pt idx="293">
                  <c:v>13279</c:v>
                </c:pt>
                <c:pt idx="294">
                  <c:v>13384</c:v>
                </c:pt>
                <c:pt idx="295">
                  <c:v>13430</c:v>
                </c:pt>
                <c:pt idx="296">
                  <c:v>13455</c:v>
                </c:pt>
                <c:pt idx="297">
                  <c:v>13498</c:v>
                </c:pt>
                <c:pt idx="298">
                  <c:v>13551</c:v>
                </c:pt>
                <c:pt idx="300">
                  <c:v>13738</c:v>
                </c:pt>
                <c:pt idx="301">
                  <c:v>13762</c:v>
                </c:pt>
                <c:pt idx="302">
                  <c:v>13790</c:v>
                </c:pt>
                <c:pt idx="303">
                  <c:v>13815</c:v>
                </c:pt>
                <c:pt idx="304">
                  <c:v>13838</c:v>
                </c:pt>
                <c:pt idx="305">
                  <c:v>13900</c:v>
                </c:pt>
                <c:pt idx="306">
                  <c:v>13960</c:v>
                </c:pt>
                <c:pt idx="307">
                  <c:v>14015</c:v>
                </c:pt>
                <c:pt idx="308">
                  <c:v>14054</c:v>
                </c:pt>
                <c:pt idx="309">
                  <c:v>14091</c:v>
                </c:pt>
                <c:pt idx="310">
                  <c:v>14121</c:v>
                </c:pt>
                <c:pt idx="311">
                  <c:v>14144</c:v>
                </c:pt>
                <c:pt idx="312">
                  <c:v>14185</c:v>
                </c:pt>
                <c:pt idx="313">
                  <c:v>14215</c:v>
                </c:pt>
                <c:pt idx="314">
                  <c:v>14259</c:v>
                </c:pt>
                <c:pt idx="315">
                  <c:v>14281</c:v>
                </c:pt>
                <c:pt idx="316">
                  <c:v>14322</c:v>
                </c:pt>
                <c:pt idx="317">
                  <c:v>14344</c:v>
                </c:pt>
                <c:pt idx="318">
                  <c:v>14424</c:v>
                </c:pt>
                <c:pt idx="319">
                  <c:v>14571</c:v>
                </c:pt>
                <c:pt idx="320">
                  <c:v>14632</c:v>
                </c:pt>
                <c:pt idx="321">
                  <c:v>14650</c:v>
                </c:pt>
                <c:pt idx="322">
                  <c:v>14674</c:v>
                </c:pt>
                <c:pt idx="323">
                  <c:v>14722</c:v>
                </c:pt>
                <c:pt idx="324">
                  <c:v>14749</c:v>
                </c:pt>
                <c:pt idx="325">
                  <c:v>14779</c:v>
                </c:pt>
                <c:pt idx="326">
                  <c:v>14892</c:v>
                </c:pt>
                <c:pt idx="327">
                  <c:v>14939</c:v>
                </c:pt>
                <c:pt idx="328">
                  <c:v>14955</c:v>
                </c:pt>
                <c:pt idx="329">
                  <c:v>14979</c:v>
                </c:pt>
                <c:pt idx="330">
                  <c:v>14985</c:v>
                </c:pt>
                <c:pt idx="331">
                  <c:v>15015</c:v>
                </c:pt>
                <c:pt idx="332">
                  <c:v>15064</c:v>
                </c:pt>
                <c:pt idx="333">
                  <c:v>15102</c:v>
                </c:pt>
                <c:pt idx="334">
                  <c:v>15139</c:v>
                </c:pt>
                <c:pt idx="335">
                  <c:v>15182</c:v>
                </c:pt>
                <c:pt idx="336">
                  <c:v>15199</c:v>
                </c:pt>
                <c:pt idx="337">
                  <c:v>15210</c:v>
                </c:pt>
                <c:pt idx="338">
                  <c:v>15259</c:v>
                </c:pt>
                <c:pt idx="339">
                  <c:v>15290</c:v>
                </c:pt>
                <c:pt idx="340">
                  <c:v>15331</c:v>
                </c:pt>
                <c:pt idx="341">
                  <c:v>15381</c:v>
                </c:pt>
                <c:pt idx="342">
                  <c:v>15417</c:v>
                </c:pt>
                <c:pt idx="343">
                  <c:v>15455</c:v>
                </c:pt>
                <c:pt idx="344">
                  <c:v>15480</c:v>
                </c:pt>
                <c:pt idx="345">
                  <c:v>15487</c:v>
                </c:pt>
                <c:pt idx="346">
                  <c:v>15503</c:v>
                </c:pt>
                <c:pt idx="347">
                  <c:v>15516</c:v>
                </c:pt>
                <c:pt idx="348">
                  <c:v>15550</c:v>
                </c:pt>
                <c:pt idx="349">
                  <c:v>15573</c:v>
                </c:pt>
                <c:pt idx="350">
                  <c:v>15622</c:v>
                </c:pt>
                <c:pt idx="351">
                  <c:v>15665</c:v>
                </c:pt>
                <c:pt idx="352">
                  <c:v>15673</c:v>
                </c:pt>
                <c:pt idx="353">
                  <c:v>15693</c:v>
                </c:pt>
                <c:pt idx="354">
                  <c:v>15695</c:v>
                </c:pt>
                <c:pt idx="355">
                  <c:v>15748</c:v>
                </c:pt>
                <c:pt idx="356">
                  <c:v>15767</c:v>
                </c:pt>
                <c:pt idx="357">
                  <c:v>15779</c:v>
                </c:pt>
                <c:pt idx="358">
                  <c:v>15803</c:v>
                </c:pt>
                <c:pt idx="359">
                  <c:v>15813</c:v>
                </c:pt>
                <c:pt idx="360">
                  <c:v>15841</c:v>
                </c:pt>
                <c:pt idx="361">
                  <c:v>15867</c:v>
                </c:pt>
                <c:pt idx="362">
                  <c:v>15900</c:v>
                </c:pt>
                <c:pt idx="363">
                  <c:v>15926</c:v>
                </c:pt>
                <c:pt idx="364">
                  <c:v>15943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C3-4155-B8AD-EEE6495D8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394984"/>
        <c:axId val="237330728"/>
      </c:lineChart>
      <c:catAx>
        <c:axId val="23739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30728"/>
        <c:crosses val="autoZero"/>
        <c:auto val="1"/>
        <c:lblAlgn val="ctr"/>
        <c:lblOffset val="100"/>
        <c:noMultiLvlLbl val="0"/>
      </c:catAx>
      <c:valAx>
        <c:axId val="23733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9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3</c:v>
                </c:pt>
                <c:pt idx="40">
                  <c:v>2</c:v>
                </c:pt>
                <c:pt idx="41">
                  <c:v>1</c:v>
                </c:pt>
                <c:pt idx="42">
                  <c:v>2</c:v>
                </c:pt>
                <c:pt idx="43">
                  <c:v>3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2</c:v>
                </c:pt>
                <c:pt idx="48">
                  <c:v>5711</c:v>
                </c:pt>
                <c:pt idx="49">
                  <c:v>2392</c:v>
                </c:pt>
                <c:pt idx="50">
                  <c:v>858</c:v>
                </c:pt>
                <c:pt idx="51">
                  <c:v>681</c:v>
                </c:pt>
                <c:pt idx="52">
                  <c:v>393</c:v>
                </c:pt>
                <c:pt idx="53">
                  <c:v>262</c:v>
                </c:pt>
                <c:pt idx="54">
                  <c:v>2652</c:v>
                </c:pt>
                <c:pt idx="55">
                  <c:v>2580</c:v>
                </c:pt>
                <c:pt idx="56">
                  <c:v>10602</c:v>
                </c:pt>
                <c:pt idx="57">
                  <c:v>4382</c:v>
                </c:pt>
                <c:pt idx="58">
                  <c:v>1284</c:v>
                </c:pt>
                <c:pt idx="60">
                  <c:v>4616</c:v>
                </c:pt>
                <c:pt idx="61">
                  <c:v>19435</c:v>
                </c:pt>
                <c:pt idx="62">
                  <c:v>4061</c:v>
                </c:pt>
                <c:pt idx="63">
                  <c:v>1933</c:v>
                </c:pt>
                <c:pt idx="64">
                  <c:v>4324</c:v>
                </c:pt>
                <c:pt idx="65">
                  <c:v>8930</c:v>
                </c:pt>
                <c:pt idx="66">
                  <c:v>15174</c:v>
                </c:pt>
                <c:pt idx="67">
                  <c:v>16746</c:v>
                </c:pt>
                <c:pt idx="68">
                  <c:v>19647</c:v>
                </c:pt>
                <c:pt idx="69">
                  <c:v>12632</c:v>
                </c:pt>
                <c:pt idx="70">
                  <c:v>8937</c:v>
                </c:pt>
                <c:pt idx="71">
                  <c:v>6612</c:v>
                </c:pt>
                <c:pt idx="72">
                  <c:v>14444</c:v>
                </c:pt>
                <c:pt idx="73">
                  <c:v>11033</c:v>
                </c:pt>
                <c:pt idx="74">
                  <c:v>4541</c:v>
                </c:pt>
                <c:pt idx="75">
                  <c:v>23173</c:v>
                </c:pt>
                <c:pt idx="76">
                  <c:v>28144</c:v>
                </c:pt>
                <c:pt idx="77">
                  <c:v>4349</c:v>
                </c:pt>
                <c:pt idx="78">
                  <c:v>1503</c:v>
                </c:pt>
                <c:pt idx="79">
                  <c:v>1749</c:v>
                </c:pt>
                <c:pt idx="80">
                  <c:v>2392</c:v>
                </c:pt>
                <c:pt idx="81">
                  <c:v>2441</c:v>
                </c:pt>
                <c:pt idx="82">
                  <c:v>9206</c:v>
                </c:pt>
                <c:pt idx="83">
                  <c:v>5527</c:v>
                </c:pt>
                <c:pt idx="84">
                  <c:v>2693</c:v>
                </c:pt>
                <c:pt idx="85">
                  <c:v>10408</c:v>
                </c:pt>
                <c:pt idx="86">
                  <c:v>5720</c:v>
                </c:pt>
                <c:pt idx="87">
                  <c:v>1920</c:v>
                </c:pt>
                <c:pt idx="88">
                  <c:v>2074</c:v>
                </c:pt>
                <c:pt idx="89">
                  <c:v>1928</c:v>
                </c:pt>
                <c:pt idx="90">
                  <c:v>3108</c:v>
                </c:pt>
                <c:pt idx="91">
                  <c:v>4082</c:v>
                </c:pt>
                <c:pt idx="92">
                  <c:v>3847</c:v>
                </c:pt>
                <c:pt idx="93">
                  <c:v>3941</c:v>
                </c:pt>
                <c:pt idx="94">
                  <c:v>5177</c:v>
                </c:pt>
                <c:pt idx="95">
                  <c:v>3407</c:v>
                </c:pt>
                <c:pt idx="96">
                  <c:v>9539</c:v>
                </c:pt>
                <c:pt idx="97">
                  <c:v>19996</c:v>
                </c:pt>
                <c:pt idx="98">
                  <c:v>9203</c:v>
                </c:pt>
                <c:pt idx="99">
                  <c:v>7035</c:v>
                </c:pt>
                <c:pt idx="100">
                  <c:v>3847</c:v>
                </c:pt>
                <c:pt idx="101">
                  <c:v>3058</c:v>
                </c:pt>
                <c:pt idx="102">
                  <c:v>5960</c:v>
                </c:pt>
                <c:pt idx="103">
                  <c:v>16651</c:v>
                </c:pt>
                <c:pt idx="104">
                  <c:v>42063</c:v>
                </c:pt>
                <c:pt idx="105">
                  <c:v>16033</c:v>
                </c:pt>
                <c:pt idx="106">
                  <c:v>7557</c:v>
                </c:pt>
                <c:pt idx="107">
                  <c:v>5765</c:v>
                </c:pt>
                <c:pt idx="108">
                  <c:v>6001</c:v>
                </c:pt>
                <c:pt idx="109">
                  <c:v>7257</c:v>
                </c:pt>
                <c:pt idx="110">
                  <c:v>17542</c:v>
                </c:pt>
                <c:pt idx="111">
                  <c:v>13285</c:v>
                </c:pt>
                <c:pt idx="112">
                  <c:v>4859</c:v>
                </c:pt>
                <c:pt idx="113">
                  <c:v>4635</c:v>
                </c:pt>
                <c:pt idx="114">
                  <c:v>18253</c:v>
                </c:pt>
                <c:pt idx="115">
                  <c:v>25983</c:v>
                </c:pt>
                <c:pt idx="116">
                  <c:v>9988</c:v>
                </c:pt>
                <c:pt idx="117">
                  <c:v>6213</c:v>
                </c:pt>
                <c:pt idx="118">
                  <c:v>4816</c:v>
                </c:pt>
                <c:pt idx="120">
                  <c:v>9251</c:v>
                </c:pt>
                <c:pt idx="121">
                  <c:v>6848</c:v>
                </c:pt>
                <c:pt idx="122">
                  <c:v>6866</c:v>
                </c:pt>
                <c:pt idx="123">
                  <c:v>9371</c:v>
                </c:pt>
                <c:pt idx="124">
                  <c:v>15632</c:v>
                </c:pt>
                <c:pt idx="125">
                  <c:v>37715</c:v>
                </c:pt>
                <c:pt idx="126">
                  <c:v>43865</c:v>
                </c:pt>
                <c:pt idx="127">
                  <c:v>32437</c:v>
                </c:pt>
                <c:pt idx="128">
                  <c:v>16729</c:v>
                </c:pt>
                <c:pt idx="129">
                  <c:v>17666</c:v>
                </c:pt>
                <c:pt idx="130">
                  <c:v>11728</c:v>
                </c:pt>
                <c:pt idx="131">
                  <c:v>12176</c:v>
                </c:pt>
                <c:pt idx="132">
                  <c:v>7836</c:v>
                </c:pt>
                <c:pt idx="133">
                  <c:v>8627</c:v>
                </c:pt>
                <c:pt idx="134">
                  <c:v>13674</c:v>
                </c:pt>
                <c:pt idx="135">
                  <c:v>7046</c:v>
                </c:pt>
                <c:pt idx="136">
                  <c:v>6588</c:v>
                </c:pt>
                <c:pt idx="137">
                  <c:v>42642</c:v>
                </c:pt>
                <c:pt idx="138">
                  <c:v>26774</c:v>
                </c:pt>
                <c:pt idx="139">
                  <c:v>85303</c:v>
                </c:pt>
                <c:pt idx="140">
                  <c:v>105837</c:v>
                </c:pt>
                <c:pt idx="141">
                  <c:v>82515</c:v>
                </c:pt>
                <c:pt idx="142">
                  <c:v>69757</c:v>
                </c:pt>
                <c:pt idx="143">
                  <c:v>70758</c:v>
                </c:pt>
                <c:pt idx="144">
                  <c:v>48535</c:v>
                </c:pt>
                <c:pt idx="145">
                  <c:v>46179</c:v>
                </c:pt>
                <c:pt idx="146">
                  <c:v>38112</c:v>
                </c:pt>
                <c:pt idx="147">
                  <c:v>65269</c:v>
                </c:pt>
                <c:pt idx="148">
                  <c:v>42473</c:v>
                </c:pt>
                <c:pt idx="149">
                  <c:v>29365</c:v>
                </c:pt>
                <c:pt idx="150">
                  <c:v>74362</c:v>
                </c:pt>
                <c:pt idx="151">
                  <c:v>58727</c:v>
                </c:pt>
                <c:pt idx="152">
                  <c:v>20739</c:v>
                </c:pt>
                <c:pt idx="153">
                  <c:v>9569</c:v>
                </c:pt>
                <c:pt idx="154">
                  <c:v>14199</c:v>
                </c:pt>
                <c:pt idx="155">
                  <c:v>29068</c:v>
                </c:pt>
                <c:pt idx="156">
                  <c:v>33523</c:v>
                </c:pt>
                <c:pt idx="157">
                  <c:v>38775</c:v>
                </c:pt>
                <c:pt idx="158">
                  <c:v>93220</c:v>
                </c:pt>
                <c:pt idx="159">
                  <c:v>73315</c:v>
                </c:pt>
                <c:pt idx="160">
                  <c:v>36454</c:v>
                </c:pt>
                <c:pt idx="161">
                  <c:v>19458</c:v>
                </c:pt>
                <c:pt idx="162">
                  <c:v>22599</c:v>
                </c:pt>
                <c:pt idx="163">
                  <c:v>24421</c:v>
                </c:pt>
                <c:pt idx="164">
                  <c:v>25691</c:v>
                </c:pt>
                <c:pt idx="165">
                  <c:v>78875</c:v>
                </c:pt>
                <c:pt idx="166">
                  <c:v>38016</c:v>
                </c:pt>
                <c:pt idx="167">
                  <c:v>22244</c:v>
                </c:pt>
                <c:pt idx="168">
                  <c:v>18758</c:v>
                </c:pt>
                <c:pt idx="169">
                  <c:v>13718</c:v>
                </c:pt>
                <c:pt idx="170">
                  <c:v>17791</c:v>
                </c:pt>
                <c:pt idx="171">
                  <c:v>26794</c:v>
                </c:pt>
                <c:pt idx="172">
                  <c:v>104594</c:v>
                </c:pt>
                <c:pt idx="173">
                  <c:v>142523</c:v>
                </c:pt>
                <c:pt idx="174">
                  <c:v>111188</c:v>
                </c:pt>
                <c:pt idx="175">
                  <c:v>110192</c:v>
                </c:pt>
                <c:pt idx="176">
                  <c:v>111379</c:v>
                </c:pt>
                <c:pt idx="177">
                  <c:v>109520</c:v>
                </c:pt>
                <c:pt idx="178">
                  <c:v>157326</c:v>
                </c:pt>
                <c:pt idx="180">
                  <c:v>87825</c:v>
                </c:pt>
                <c:pt idx="181">
                  <c:v>89210</c:v>
                </c:pt>
                <c:pt idx="182">
                  <c:v>195744</c:v>
                </c:pt>
                <c:pt idx="183">
                  <c:v>228611</c:v>
                </c:pt>
                <c:pt idx="184">
                  <c:v>205460</c:v>
                </c:pt>
                <c:pt idx="185">
                  <c:v>199601</c:v>
                </c:pt>
                <c:pt idx="186">
                  <c:v>253762</c:v>
                </c:pt>
                <c:pt idx="187">
                  <c:v>207080</c:v>
                </c:pt>
                <c:pt idx="188">
                  <c:v>118711</c:v>
                </c:pt>
                <c:pt idx="189">
                  <c:v>77701</c:v>
                </c:pt>
                <c:pt idx="190">
                  <c:v>74779</c:v>
                </c:pt>
                <c:pt idx="191">
                  <c:v>81907</c:v>
                </c:pt>
                <c:pt idx="192">
                  <c:v>70740</c:v>
                </c:pt>
                <c:pt idx="193">
                  <c:v>45979</c:v>
                </c:pt>
                <c:pt idx="194">
                  <c:v>37742</c:v>
                </c:pt>
                <c:pt idx="195">
                  <c:v>29765</c:v>
                </c:pt>
                <c:pt idx="196">
                  <c:v>23137</c:v>
                </c:pt>
                <c:pt idx="197">
                  <c:v>20345</c:v>
                </c:pt>
                <c:pt idx="198">
                  <c:v>13634</c:v>
                </c:pt>
                <c:pt idx="199">
                  <c:v>18039</c:v>
                </c:pt>
                <c:pt idx="200">
                  <c:v>22728</c:v>
                </c:pt>
                <c:pt idx="201">
                  <c:v>34159</c:v>
                </c:pt>
                <c:pt idx="202">
                  <c:v>42454</c:v>
                </c:pt>
                <c:pt idx="203">
                  <c:v>37204</c:v>
                </c:pt>
                <c:pt idx="204">
                  <c:v>23638</c:v>
                </c:pt>
                <c:pt idx="205">
                  <c:v>16390</c:v>
                </c:pt>
                <c:pt idx="206">
                  <c:v>20334</c:v>
                </c:pt>
                <c:pt idx="207">
                  <c:v>20311</c:v>
                </c:pt>
                <c:pt idx="208">
                  <c:v>52902</c:v>
                </c:pt>
                <c:pt idx="209">
                  <c:v>48412</c:v>
                </c:pt>
                <c:pt idx="210">
                  <c:v>21292</c:v>
                </c:pt>
                <c:pt idx="211">
                  <c:v>34018</c:v>
                </c:pt>
                <c:pt idx="212">
                  <c:v>62850</c:v>
                </c:pt>
                <c:pt idx="213">
                  <c:v>248138</c:v>
                </c:pt>
                <c:pt idx="214">
                  <c:v>172939</c:v>
                </c:pt>
                <c:pt idx="215">
                  <c:v>172063</c:v>
                </c:pt>
                <c:pt idx="216">
                  <c:v>102476</c:v>
                </c:pt>
                <c:pt idx="217">
                  <c:v>69250</c:v>
                </c:pt>
                <c:pt idx="218">
                  <c:v>39613</c:v>
                </c:pt>
                <c:pt idx="219">
                  <c:v>69338</c:v>
                </c:pt>
                <c:pt idx="220">
                  <c:v>42232</c:v>
                </c:pt>
                <c:pt idx="221">
                  <c:v>30678</c:v>
                </c:pt>
                <c:pt idx="222">
                  <c:v>42207</c:v>
                </c:pt>
                <c:pt idx="223">
                  <c:v>32252</c:v>
                </c:pt>
                <c:pt idx="224">
                  <c:v>28911</c:v>
                </c:pt>
                <c:pt idx="225">
                  <c:v>70331</c:v>
                </c:pt>
                <c:pt idx="226">
                  <c:v>34586</c:v>
                </c:pt>
                <c:pt idx="227">
                  <c:v>33657</c:v>
                </c:pt>
                <c:pt idx="228">
                  <c:v>57082</c:v>
                </c:pt>
                <c:pt idx="229">
                  <c:v>76532</c:v>
                </c:pt>
                <c:pt idx="230">
                  <c:v>52869</c:v>
                </c:pt>
                <c:pt idx="231">
                  <c:v>78350</c:v>
                </c:pt>
                <c:pt idx="232">
                  <c:v>34658</c:v>
                </c:pt>
                <c:pt idx="233">
                  <c:v>47446</c:v>
                </c:pt>
                <c:pt idx="234">
                  <c:v>48402</c:v>
                </c:pt>
                <c:pt idx="235">
                  <c:v>70688</c:v>
                </c:pt>
                <c:pt idx="236">
                  <c:v>45278</c:v>
                </c:pt>
                <c:pt idx="237">
                  <c:v>36015</c:v>
                </c:pt>
                <c:pt idx="238">
                  <c:v>52583</c:v>
                </c:pt>
                <c:pt idx="240">
                  <c:v>87691</c:v>
                </c:pt>
                <c:pt idx="241">
                  <c:v>76290</c:v>
                </c:pt>
                <c:pt idx="242">
                  <c:v>91336</c:v>
                </c:pt>
                <c:pt idx="243">
                  <c:v>76365</c:v>
                </c:pt>
                <c:pt idx="244">
                  <c:v>64558</c:v>
                </c:pt>
                <c:pt idx="245">
                  <c:v>111698</c:v>
                </c:pt>
                <c:pt idx="246">
                  <c:v>89156</c:v>
                </c:pt>
                <c:pt idx="247">
                  <c:v>82764</c:v>
                </c:pt>
                <c:pt idx="248">
                  <c:v>85069</c:v>
                </c:pt>
                <c:pt idx="249">
                  <c:v>59190</c:v>
                </c:pt>
                <c:pt idx="250">
                  <c:v>50521</c:v>
                </c:pt>
                <c:pt idx="251">
                  <c:v>43780</c:v>
                </c:pt>
                <c:pt idx="252">
                  <c:v>30173</c:v>
                </c:pt>
                <c:pt idx="253">
                  <c:v>27712</c:v>
                </c:pt>
                <c:pt idx="254">
                  <c:v>24938</c:v>
                </c:pt>
                <c:pt idx="255">
                  <c:v>28758</c:v>
                </c:pt>
                <c:pt idx="256">
                  <c:v>19355</c:v>
                </c:pt>
                <c:pt idx="257">
                  <c:v>29120</c:v>
                </c:pt>
                <c:pt idx="258">
                  <c:v>17390</c:v>
                </c:pt>
                <c:pt idx="259">
                  <c:v>10383</c:v>
                </c:pt>
                <c:pt idx="260">
                  <c:v>18807</c:v>
                </c:pt>
                <c:pt idx="261">
                  <c:v>114784</c:v>
                </c:pt>
                <c:pt idx="262">
                  <c:v>108006</c:v>
                </c:pt>
                <c:pt idx="263">
                  <c:v>44869</c:v>
                </c:pt>
                <c:pt idx="264">
                  <c:v>40943</c:v>
                </c:pt>
                <c:pt idx="265">
                  <c:v>40926</c:v>
                </c:pt>
                <c:pt idx="266">
                  <c:v>27295</c:v>
                </c:pt>
                <c:pt idx="267">
                  <c:v>26803</c:v>
                </c:pt>
                <c:pt idx="268">
                  <c:v>12544</c:v>
                </c:pt>
                <c:pt idx="269">
                  <c:v>12132</c:v>
                </c:pt>
                <c:pt idx="270">
                  <c:v>12562</c:v>
                </c:pt>
                <c:pt idx="271">
                  <c:v>23330</c:v>
                </c:pt>
                <c:pt idx="272">
                  <c:v>26950</c:v>
                </c:pt>
                <c:pt idx="273">
                  <c:v>15983</c:v>
                </c:pt>
                <c:pt idx="274">
                  <c:v>15693</c:v>
                </c:pt>
                <c:pt idx="275">
                  <c:v>12044</c:v>
                </c:pt>
                <c:pt idx="276">
                  <c:v>18183</c:v>
                </c:pt>
                <c:pt idx="277">
                  <c:v>92824</c:v>
                </c:pt>
                <c:pt idx="278">
                  <c:v>34419</c:v>
                </c:pt>
                <c:pt idx="279">
                  <c:v>28567</c:v>
                </c:pt>
                <c:pt idx="280">
                  <c:v>14033</c:v>
                </c:pt>
                <c:pt idx="281">
                  <c:v>11641</c:v>
                </c:pt>
                <c:pt idx="282">
                  <c:v>12285</c:v>
                </c:pt>
                <c:pt idx="283">
                  <c:v>14437</c:v>
                </c:pt>
                <c:pt idx="284">
                  <c:v>10624</c:v>
                </c:pt>
                <c:pt idx="285">
                  <c:v>29677</c:v>
                </c:pt>
                <c:pt idx="286">
                  <c:v>25003</c:v>
                </c:pt>
                <c:pt idx="287">
                  <c:v>20921</c:v>
                </c:pt>
                <c:pt idx="288">
                  <c:v>11242</c:v>
                </c:pt>
                <c:pt idx="289">
                  <c:v>14411</c:v>
                </c:pt>
                <c:pt idx="290">
                  <c:v>24832</c:v>
                </c:pt>
                <c:pt idx="291">
                  <c:v>39298</c:v>
                </c:pt>
                <c:pt idx="292">
                  <c:v>34463</c:v>
                </c:pt>
                <c:pt idx="293">
                  <c:v>18097</c:v>
                </c:pt>
                <c:pt idx="294">
                  <c:v>14831</c:v>
                </c:pt>
                <c:pt idx="295">
                  <c:v>16119</c:v>
                </c:pt>
                <c:pt idx="296">
                  <c:v>17370</c:v>
                </c:pt>
                <c:pt idx="297">
                  <c:v>17835</c:v>
                </c:pt>
                <c:pt idx="298">
                  <c:v>47958</c:v>
                </c:pt>
                <c:pt idx="300">
                  <c:v>34012</c:v>
                </c:pt>
                <c:pt idx="301">
                  <c:v>24908</c:v>
                </c:pt>
                <c:pt idx="302">
                  <c:v>23794</c:v>
                </c:pt>
                <c:pt idx="303">
                  <c:v>21117</c:v>
                </c:pt>
                <c:pt idx="304">
                  <c:v>20733</c:v>
                </c:pt>
                <c:pt idx="305">
                  <c:v>33481</c:v>
                </c:pt>
                <c:pt idx="306">
                  <c:v>44605</c:v>
                </c:pt>
                <c:pt idx="307">
                  <c:v>31668</c:v>
                </c:pt>
                <c:pt idx="308">
                  <c:v>25865</c:v>
                </c:pt>
                <c:pt idx="309">
                  <c:v>18308</c:v>
                </c:pt>
                <c:pt idx="310">
                  <c:v>10109</c:v>
                </c:pt>
                <c:pt idx="311">
                  <c:v>19481</c:v>
                </c:pt>
                <c:pt idx="312">
                  <c:v>31221</c:v>
                </c:pt>
                <c:pt idx="313">
                  <c:v>25510</c:v>
                </c:pt>
                <c:pt idx="314">
                  <c:v>50895</c:v>
                </c:pt>
                <c:pt idx="315">
                  <c:v>27010</c:v>
                </c:pt>
                <c:pt idx="316">
                  <c:v>40466</c:v>
                </c:pt>
                <c:pt idx="317">
                  <c:v>30022</c:v>
                </c:pt>
                <c:pt idx="318">
                  <c:v>66581</c:v>
                </c:pt>
                <c:pt idx="319">
                  <c:v>135064</c:v>
                </c:pt>
                <c:pt idx="320">
                  <c:v>68930</c:v>
                </c:pt>
                <c:pt idx="321">
                  <c:v>34012</c:v>
                </c:pt>
                <c:pt idx="322">
                  <c:v>26353</c:v>
                </c:pt>
                <c:pt idx="323">
                  <c:v>61025</c:v>
                </c:pt>
                <c:pt idx="324">
                  <c:v>42495</c:v>
                </c:pt>
                <c:pt idx="325">
                  <c:v>48863</c:v>
                </c:pt>
                <c:pt idx="326">
                  <c:v>35177</c:v>
                </c:pt>
                <c:pt idx="327">
                  <c:v>30963</c:v>
                </c:pt>
                <c:pt idx="328">
                  <c:v>22195</c:v>
                </c:pt>
                <c:pt idx="329">
                  <c:v>18014</c:v>
                </c:pt>
                <c:pt idx="330">
                  <c:v>16434</c:v>
                </c:pt>
                <c:pt idx="331">
                  <c:v>35990</c:v>
                </c:pt>
                <c:pt idx="332">
                  <c:v>59553</c:v>
                </c:pt>
                <c:pt idx="333">
                  <c:v>39270</c:v>
                </c:pt>
                <c:pt idx="334">
                  <c:v>40697</c:v>
                </c:pt>
                <c:pt idx="335">
                  <c:v>57231</c:v>
                </c:pt>
                <c:pt idx="336">
                  <c:v>30375</c:v>
                </c:pt>
                <c:pt idx="337">
                  <c:v>22666</c:v>
                </c:pt>
                <c:pt idx="338">
                  <c:v>38841</c:v>
                </c:pt>
                <c:pt idx="339">
                  <c:v>47272</c:v>
                </c:pt>
                <c:pt idx="340">
                  <c:v>55729</c:v>
                </c:pt>
                <c:pt idx="341">
                  <c:v>35444</c:v>
                </c:pt>
                <c:pt idx="342">
                  <c:v>26855</c:v>
                </c:pt>
                <c:pt idx="343">
                  <c:v>29070</c:v>
                </c:pt>
                <c:pt idx="344">
                  <c:v>24527</c:v>
                </c:pt>
                <c:pt idx="345">
                  <c:v>20252</c:v>
                </c:pt>
                <c:pt idx="346">
                  <c:v>21607</c:v>
                </c:pt>
                <c:pt idx="347">
                  <c:v>24693</c:v>
                </c:pt>
                <c:pt idx="348">
                  <c:v>19725</c:v>
                </c:pt>
                <c:pt idx="349">
                  <c:v>61521</c:v>
                </c:pt>
                <c:pt idx="350">
                  <c:v>37925</c:v>
                </c:pt>
                <c:pt idx="351">
                  <c:v>33131</c:v>
                </c:pt>
                <c:pt idx="352">
                  <c:v>16286</c:v>
                </c:pt>
                <c:pt idx="353">
                  <c:v>12615</c:v>
                </c:pt>
                <c:pt idx="354">
                  <c:v>10871</c:v>
                </c:pt>
                <c:pt idx="355">
                  <c:v>22445</c:v>
                </c:pt>
                <c:pt idx="356">
                  <c:v>16780</c:v>
                </c:pt>
                <c:pt idx="357">
                  <c:v>16019</c:v>
                </c:pt>
                <c:pt idx="358">
                  <c:v>12616</c:v>
                </c:pt>
                <c:pt idx="359">
                  <c:v>9475</c:v>
                </c:pt>
                <c:pt idx="360">
                  <c:v>17412</c:v>
                </c:pt>
                <c:pt idx="361">
                  <c:v>21892</c:v>
                </c:pt>
                <c:pt idx="362">
                  <c:v>25997</c:v>
                </c:pt>
                <c:pt idx="363">
                  <c:v>30967</c:v>
                </c:pt>
                <c:pt idx="364">
                  <c:v>17791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37-453A-9461-7445DA556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383264"/>
        <c:axId val="235383592"/>
      </c:lineChart>
      <c:catAx>
        <c:axId val="23538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83592"/>
        <c:crosses val="autoZero"/>
        <c:auto val="1"/>
        <c:lblAlgn val="ctr"/>
        <c:lblOffset val="100"/>
        <c:noMultiLvlLbl val="0"/>
      </c:catAx>
      <c:valAx>
        <c:axId val="23538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8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169</c:v>
                </c:pt>
                <c:pt idx="49">
                  <c:v>138</c:v>
                </c:pt>
                <c:pt idx="50">
                  <c:v>82</c:v>
                </c:pt>
                <c:pt idx="51">
                  <c:v>61</c:v>
                </c:pt>
                <c:pt idx="52">
                  <c:v>38</c:v>
                </c:pt>
                <c:pt idx="53">
                  <c:v>24</c:v>
                </c:pt>
                <c:pt idx="54">
                  <c:v>820</c:v>
                </c:pt>
                <c:pt idx="55">
                  <c:v>433</c:v>
                </c:pt>
                <c:pt idx="56">
                  <c:v>513</c:v>
                </c:pt>
                <c:pt idx="57">
                  <c:v>192</c:v>
                </c:pt>
                <c:pt idx="58">
                  <c:v>194</c:v>
                </c:pt>
                <c:pt idx="60">
                  <c:v>379</c:v>
                </c:pt>
                <c:pt idx="61">
                  <c:v>892</c:v>
                </c:pt>
                <c:pt idx="62">
                  <c:v>255</c:v>
                </c:pt>
                <c:pt idx="63">
                  <c:v>151</c:v>
                </c:pt>
                <c:pt idx="64">
                  <c:v>244</c:v>
                </c:pt>
                <c:pt idx="65">
                  <c:v>359</c:v>
                </c:pt>
                <c:pt idx="66">
                  <c:v>783</c:v>
                </c:pt>
                <c:pt idx="67">
                  <c:v>900</c:v>
                </c:pt>
                <c:pt idx="68">
                  <c:v>849</c:v>
                </c:pt>
                <c:pt idx="69">
                  <c:v>563</c:v>
                </c:pt>
                <c:pt idx="70">
                  <c:v>393</c:v>
                </c:pt>
                <c:pt idx="71">
                  <c:v>292</c:v>
                </c:pt>
                <c:pt idx="72">
                  <c:v>675</c:v>
                </c:pt>
                <c:pt idx="73">
                  <c:v>426</c:v>
                </c:pt>
                <c:pt idx="74">
                  <c:v>273</c:v>
                </c:pt>
                <c:pt idx="75">
                  <c:v>798</c:v>
                </c:pt>
                <c:pt idx="76">
                  <c:v>1033</c:v>
                </c:pt>
                <c:pt idx="77">
                  <c:v>146</c:v>
                </c:pt>
                <c:pt idx="78">
                  <c:v>85</c:v>
                </c:pt>
                <c:pt idx="79">
                  <c:v>89</c:v>
                </c:pt>
                <c:pt idx="80">
                  <c:v>131</c:v>
                </c:pt>
                <c:pt idx="81">
                  <c:v>130</c:v>
                </c:pt>
                <c:pt idx="82">
                  <c:v>483</c:v>
                </c:pt>
                <c:pt idx="83">
                  <c:v>296</c:v>
                </c:pt>
                <c:pt idx="84">
                  <c:v>145</c:v>
                </c:pt>
                <c:pt idx="85">
                  <c:v>320</c:v>
                </c:pt>
                <c:pt idx="86">
                  <c:v>146</c:v>
                </c:pt>
                <c:pt idx="87">
                  <c:v>96</c:v>
                </c:pt>
                <c:pt idx="88">
                  <c:v>71</c:v>
                </c:pt>
                <c:pt idx="89">
                  <c:v>101</c:v>
                </c:pt>
                <c:pt idx="90">
                  <c:v>214</c:v>
                </c:pt>
                <c:pt idx="91">
                  <c:v>149</c:v>
                </c:pt>
                <c:pt idx="92">
                  <c:v>145</c:v>
                </c:pt>
                <c:pt idx="93">
                  <c:v>179</c:v>
                </c:pt>
                <c:pt idx="94">
                  <c:v>154</c:v>
                </c:pt>
                <c:pt idx="95">
                  <c:v>173</c:v>
                </c:pt>
                <c:pt idx="96">
                  <c:v>393</c:v>
                </c:pt>
                <c:pt idx="97">
                  <c:v>559</c:v>
                </c:pt>
                <c:pt idx="98">
                  <c:v>502</c:v>
                </c:pt>
                <c:pt idx="99">
                  <c:v>389</c:v>
                </c:pt>
                <c:pt idx="100">
                  <c:v>245</c:v>
                </c:pt>
                <c:pt idx="101">
                  <c:v>236</c:v>
                </c:pt>
                <c:pt idx="102">
                  <c:v>395</c:v>
                </c:pt>
                <c:pt idx="103">
                  <c:v>577</c:v>
                </c:pt>
                <c:pt idx="104">
                  <c:v>1815</c:v>
                </c:pt>
                <c:pt idx="105">
                  <c:v>619</c:v>
                </c:pt>
                <c:pt idx="106">
                  <c:v>254</c:v>
                </c:pt>
                <c:pt idx="107">
                  <c:v>204</c:v>
                </c:pt>
                <c:pt idx="108">
                  <c:v>160</c:v>
                </c:pt>
                <c:pt idx="109">
                  <c:v>288</c:v>
                </c:pt>
                <c:pt idx="110">
                  <c:v>695</c:v>
                </c:pt>
                <c:pt idx="111">
                  <c:v>687</c:v>
                </c:pt>
                <c:pt idx="112">
                  <c:v>242</c:v>
                </c:pt>
                <c:pt idx="113">
                  <c:v>302</c:v>
                </c:pt>
                <c:pt idx="114">
                  <c:v>728</c:v>
                </c:pt>
                <c:pt idx="115">
                  <c:v>1105</c:v>
                </c:pt>
                <c:pt idx="116">
                  <c:v>390</c:v>
                </c:pt>
                <c:pt idx="117">
                  <c:v>233</c:v>
                </c:pt>
                <c:pt idx="118">
                  <c:v>250</c:v>
                </c:pt>
                <c:pt idx="120">
                  <c:v>375</c:v>
                </c:pt>
                <c:pt idx="121">
                  <c:v>300</c:v>
                </c:pt>
                <c:pt idx="122">
                  <c:v>315</c:v>
                </c:pt>
                <c:pt idx="123">
                  <c:v>500</c:v>
                </c:pt>
                <c:pt idx="124">
                  <c:v>704</c:v>
                </c:pt>
                <c:pt idx="125">
                  <c:v>1794</c:v>
                </c:pt>
                <c:pt idx="126">
                  <c:v>1877</c:v>
                </c:pt>
                <c:pt idx="127">
                  <c:v>1378</c:v>
                </c:pt>
                <c:pt idx="128">
                  <c:v>650</c:v>
                </c:pt>
                <c:pt idx="129">
                  <c:v>858</c:v>
                </c:pt>
                <c:pt idx="130">
                  <c:v>702</c:v>
                </c:pt>
                <c:pt idx="131">
                  <c:v>934</c:v>
                </c:pt>
                <c:pt idx="132">
                  <c:v>636</c:v>
                </c:pt>
                <c:pt idx="133">
                  <c:v>538</c:v>
                </c:pt>
                <c:pt idx="134">
                  <c:v>651</c:v>
                </c:pt>
                <c:pt idx="135">
                  <c:v>600</c:v>
                </c:pt>
                <c:pt idx="136">
                  <c:v>379</c:v>
                </c:pt>
                <c:pt idx="137">
                  <c:v>1833</c:v>
                </c:pt>
                <c:pt idx="138">
                  <c:v>1290</c:v>
                </c:pt>
                <c:pt idx="139">
                  <c:v>4541</c:v>
                </c:pt>
                <c:pt idx="140">
                  <c:v>4487</c:v>
                </c:pt>
                <c:pt idx="141">
                  <c:v>3058</c:v>
                </c:pt>
                <c:pt idx="142">
                  <c:v>2859</c:v>
                </c:pt>
                <c:pt idx="143">
                  <c:v>2696</c:v>
                </c:pt>
                <c:pt idx="144">
                  <c:v>1907</c:v>
                </c:pt>
                <c:pt idx="145">
                  <c:v>2011</c:v>
                </c:pt>
                <c:pt idx="146">
                  <c:v>1545</c:v>
                </c:pt>
                <c:pt idx="147">
                  <c:v>2648</c:v>
                </c:pt>
                <c:pt idx="148">
                  <c:v>1787</c:v>
                </c:pt>
                <c:pt idx="149">
                  <c:v>1258</c:v>
                </c:pt>
                <c:pt idx="150">
                  <c:v>3067</c:v>
                </c:pt>
                <c:pt idx="151">
                  <c:v>2418</c:v>
                </c:pt>
                <c:pt idx="152">
                  <c:v>959</c:v>
                </c:pt>
                <c:pt idx="153">
                  <c:v>577</c:v>
                </c:pt>
                <c:pt idx="154">
                  <c:v>649</c:v>
                </c:pt>
                <c:pt idx="155">
                  <c:v>1299</c:v>
                </c:pt>
                <c:pt idx="156">
                  <c:v>1545</c:v>
                </c:pt>
                <c:pt idx="157">
                  <c:v>1794</c:v>
                </c:pt>
                <c:pt idx="158">
                  <c:v>3578</c:v>
                </c:pt>
                <c:pt idx="159">
                  <c:v>3428</c:v>
                </c:pt>
                <c:pt idx="160">
                  <c:v>1524</c:v>
                </c:pt>
                <c:pt idx="161">
                  <c:v>979</c:v>
                </c:pt>
                <c:pt idx="162">
                  <c:v>1006</c:v>
                </c:pt>
                <c:pt idx="163">
                  <c:v>1166</c:v>
                </c:pt>
                <c:pt idx="164">
                  <c:v>1033</c:v>
                </c:pt>
                <c:pt idx="165">
                  <c:v>3532</c:v>
                </c:pt>
                <c:pt idx="166">
                  <c:v>1623</c:v>
                </c:pt>
                <c:pt idx="167">
                  <c:v>1054</c:v>
                </c:pt>
                <c:pt idx="168">
                  <c:v>1005</c:v>
                </c:pt>
                <c:pt idx="169">
                  <c:v>828</c:v>
                </c:pt>
                <c:pt idx="170">
                  <c:v>1088</c:v>
                </c:pt>
                <c:pt idx="171">
                  <c:v>1434</c:v>
                </c:pt>
                <c:pt idx="172">
                  <c:v>5402</c:v>
                </c:pt>
                <c:pt idx="173">
                  <c:v>6516</c:v>
                </c:pt>
                <c:pt idx="174">
                  <c:v>4219</c:v>
                </c:pt>
                <c:pt idx="175">
                  <c:v>4357</c:v>
                </c:pt>
                <c:pt idx="176">
                  <c:v>4714</c:v>
                </c:pt>
                <c:pt idx="177">
                  <c:v>4837</c:v>
                </c:pt>
                <c:pt idx="178">
                  <c:v>7688</c:v>
                </c:pt>
                <c:pt idx="180">
                  <c:v>3913</c:v>
                </c:pt>
                <c:pt idx="181">
                  <c:v>3648</c:v>
                </c:pt>
                <c:pt idx="182">
                  <c:v>8186</c:v>
                </c:pt>
                <c:pt idx="183">
                  <c:v>9545</c:v>
                </c:pt>
                <c:pt idx="184">
                  <c:v>8034</c:v>
                </c:pt>
                <c:pt idx="185">
                  <c:v>8288</c:v>
                </c:pt>
                <c:pt idx="186">
                  <c:v>9939</c:v>
                </c:pt>
                <c:pt idx="187">
                  <c:v>8262</c:v>
                </c:pt>
                <c:pt idx="188">
                  <c:v>4315</c:v>
                </c:pt>
                <c:pt idx="189">
                  <c:v>3010</c:v>
                </c:pt>
                <c:pt idx="190">
                  <c:v>3391</c:v>
                </c:pt>
                <c:pt idx="191">
                  <c:v>3150</c:v>
                </c:pt>
                <c:pt idx="192">
                  <c:v>2776</c:v>
                </c:pt>
                <c:pt idx="193">
                  <c:v>1698</c:v>
                </c:pt>
                <c:pt idx="194">
                  <c:v>1882</c:v>
                </c:pt>
                <c:pt idx="195">
                  <c:v>1420</c:v>
                </c:pt>
                <c:pt idx="196">
                  <c:v>867</c:v>
                </c:pt>
                <c:pt idx="197">
                  <c:v>921</c:v>
                </c:pt>
                <c:pt idx="198">
                  <c:v>764</c:v>
                </c:pt>
                <c:pt idx="199">
                  <c:v>936</c:v>
                </c:pt>
                <c:pt idx="200">
                  <c:v>971</c:v>
                </c:pt>
                <c:pt idx="201">
                  <c:v>1442</c:v>
                </c:pt>
                <c:pt idx="202">
                  <c:v>1718</c:v>
                </c:pt>
                <c:pt idx="203">
                  <c:v>1448</c:v>
                </c:pt>
                <c:pt idx="204">
                  <c:v>950</c:v>
                </c:pt>
                <c:pt idx="205">
                  <c:v>650</c:v>
                </c:pt>
                <c:pt idx="206">
                  <c:v>903</c:v>
                </c:pt>
                <c:pt idx="207">
                  <c:v>814</c:v>
                </c:pt>
                <c:pt idx="208">
                  <c:v>2385</c:v>
                </c:pt>
                <c:pt idx="209">
                  <c:v>1897</c:v>
                </c:pt>
                <c:pt idx="210">
                  <c:v>857</c:v>
                </c:pt>
                <c:pt idx="211">
                  <c:v>1526</c:v>
                </c:pt>
                <c:pt idx="212">
                  <c:v>3023</c:v>
                </c:pt>
                <c:pt idx="213">
                  <c:v>9814</c:v>
                </c:pt>
                <c:pt idx="214">
                  <c:v>6389</c:v>
                </c:pt>
                <c:pt idx="215">
                  <c:v>6729</c:v>
                </c:pt>
                <c:pt idx="216">
                  <c:v>4090</c:v>
                </c:pt>
                <c:pt idx="217">
                  <c:v>3028</c:v>
                </c:pt>
                <c:pt idx="218">
                  <c:v>1813</c:v>
                </c:pt>
                <c:pt idx="219">
                  <c:v>2726</c:v>
                </c:pt>
                <c:pt idx="220">
                  <c:v>2014</c:v>
                </c:pt>
                <c:pt idx="221">
                  <c:v>1243</c:v>
                </c:pt>
                <c:pt idx="222">
                  <c:v>1789</c:v>
                </c:pt>
                <c:pt idx="223">
                  <c:v>1341</c:v>
                </c:pt>
                <c:pt idx="224">
                  <c:v>1184</c:v>
                </c:pt>
                <c:pt idx="225">
                  <c:v>2484</c:v>
                </c:pt>
                <c:pt idx="226">
                  <c:v>1284</c:v>
                </c:pt>
                <c:pt idx="227">
                  <c:v>1489</c:v>
                </c:pt>
                <c:pt idx="228">
                  <c:v>2788</c:v>
                </c:pt>
                <c:pt idx="229">
                  <c:v>3601</c:v>
                </c:pt>
                <c:pt idx="230">
                  <c:v>2273</c:v>
                </c:pt>
                <c:pt idx="231">
                  <c:v>2867</c:v>
                </c:pt>
                <c:pt idx="232">
                  <c:v>1458</c:v>
                </c:pt>
                <c:pt idx="233">
                  <c:v>2507</c:v>
                </c:pt>
                <c:pt idx="234">
                  <c:v>2207</c:v>
                </c:pt>
                <c:pt idx="235">
                  <c:v>3954</c:v>
                </c:pt>
                <c:pt idx="236">
                  <c:v>2124</c:v>
                </c:pt>
                <c:pt idx="237">
                  <c:v>1489</c:v>
                </c:pt>
                <c:pt idx="238">
                  <c:v>1580</c:v>
                </c:pt>
                <c:pt idx="240">
                  <c:v>3063</c:v>
                </c:pt>
                <c:pt idx="241">
                  <c:v>2556</c:v>
                </c:pt>
                <c:pt idx="242">
                  <c:v>3201</c:v>
                </c:pt>
                <c:pt idx="243">
                  <c:v>3023</c:v>
                </c:pt>
                <c:pt idx="244">
                  <c:v>2204</c:v>
                </c:pt>
                <c:pt idx="245">
                  <c:v>3802</c:v>
                </c:pt>
                <c:pt idx="246">
                  <c:v>3225</c:v>
                </c:pt>
                <c:pt idx="247">
                  <c:v>3618</c:v>
                </c:pt>
                <c:pt idx="248">
                  <c:v>3407</c:v>
                </c:pt>
                <c:pt idx="249">
                  <c:v>2376</c:v>
                </c:pt>
                <c:pt idx="250">
                  <c:v>2373</c:v>
                </c:pt>
                <c:pt idx="251">
                  <c:v>1930</c:v>
                </c:pt>
                <c:pt idx="252">
                  <c:v>1330</c:v>
                </c:pt>
                <c:pt idx="253">
                  <c:v>1364</c:v>
                </c:pt>
                <c:pt idx="254">
                  <c:v>1048</c:v>
                </c:pt>
                <c:pt idx="255">
                  <c:v>1303</c:v>
                </c:pt>
                <c:pt idx="256">
                  <c:v>937</c:v>
                </c:pt>
                <c:pt idx="257">
                  <c:v>1432</c:v>
                </c:pt>
                <c:pt idx="258">
                  <c:v>609</c:v>
                </c:pt>
                <c:pt idx="259">
                  <c:v>690</c:v>
                </c:pt>
                <c:pt idx="260">
                  <c:v>1253</c:v>
                </c:pt>
                <c:pt idx="261">
                  <c:v>4655</c:v>
                </c:pt>
                <c:pt idx="262">
                  <c:v>4837</c:v>
                </c:pt>
                <c:pt idx="263">
                  <c:v>1784</c:v>
                </c:pt>
                <c:pt idx="264">
                  <c:v>1930</c:v>
                </c:pt>
                <c:pt idx="265">
                  <c:v>1612</c:v>
                </c:pt>
                <c:pt idx="266">
                  <c:v>1454</c:v>
                </c:pt>
                <c:pt idx="267">
                  <c:v>1145</c:v>
                </c:pt>
                <c:pt idx="268">
                  <c:v>553</c:v>
                </c:pt>
                <c:pt idx="269">
                  <c:v>635</c:v>
                </c:pt>
                <c:pt idx="270">
                  <c:v>778</c:v>
                </c:pt>
                <c:pt idx="271">
                  <c:v>1408</c:v>
                </c:pt>
                <c:pt idx="272">
                  <c:v>1499</c:v>
                </c:pt>
                <c:pt idx="273">
                  <c:v>925</c:v>
                </c:pt>
                <c:pt idx="274">
                  <c:v>1225</c:v>
                </c:pt>
                <c:pt idx="275">
                  <c:v>864</c:v>
                </c:pt>
                <c:pt idx="276">
                  <c:v>1444</c:v>
                </c:pt>
                <c:pt idx="277">
                  <c:v>6995</c:v>
                </c:pt>
                <c:pt idx="278">
                  <c:v>1794</c:v>
                </c:pt>
                <c:pt idx="279">
                  <c:v>1331</c:v>
                </c:pt>
                <c:pt idx="280">
                  <c:v>791</c:v>
                </c:pt>
                <c:pt idx="281">
                  <c:v>956</c:v>
                </c:pt>
                <c:pt idx="282">
                  <c:v>1177</c:v>
                </c:pt>
                <c:pt idx="283">
                  <c:v>1105</c:v>
                </c:pt>
                <c:pt idx="284">
                  <c:v>685</c:v>
                </c:pt>
                <c:pt idx="285">
                  <c:v>1737</c:v>
                </c:pt>
                <c:pt idx="286">
                  <c:v>858</c:v>
                </c:pt>
                <c:pt idx="287">
                  <c:v>1023</c:v>
                </c:pt>
                <c:pt idx="288">
                  <c:v>463</c:v>
                </c:pt>
                <c:pt idx="289">
                  <c:v>858</c:v>
                </c:pt>
                <c:pt idx="290">
                  <c:v>971</c:v>
                </c:pt>
                <c:pt idx="291">
                  <c:v>2036</c:v>
                </c:pt>
                <c:pt idx="292">
                  <c:v>2470</c:v>
                </c:pt>
                <c:pt idx="293">
                  <c:v>1251</c:v>
                </c:pt>
                <c:pt idx="294">
                  <c:v>942</c:v>
                </c:pt>
                <c:pt idx="295">
                  <c:v>632</c:v>
                </c:pt>
                <c:pt idx="296">
                  <c:v>543</c:v>
                </c:pt>
                <c:pt idx="297">
                  <c:v>613</c:v>
                </c:pt>
                <c:pt idx="298">
                  <c:v>2101</c:v>
                </c:pt>
                <c:pt idx="300">
                  <c:v>1264</c:v>
                </c:pt>
                <c:pt idx="301">
                  <c:v>1036</c:v>
                </c:pt>
                <c:pt idx="302">
                  <c:v>979</c:v>
                </c:pt>
                <c:pt idx="303">
                  <c:v>779</c:v>
                </c:pt>
                <c:pt idx="304">
                  <c:v>1107</c:v>
                </c:pt>
                <c:pt idx="305">
                  <c:v>2477</c:v>
                </c:pt>
                <c:pt idx="306">
                  <c:v>1777</c:v>
                </c:pt>
                <c:pt idx="307">
                  <c:v>1541</c:v>
                </c:pt>
                <c:pt idx="308">
                  <c:v>1541</c:v>
                </c:pt>
                <c:pt idx="309">
                  <c:v>883</c:v>
                </c:pt>
                <c:pt idx="310">
                  <c:v>367</c:v>
                </c:pt>
                <c:pt idx="311">
                  <c:v>475</c:v>
                </c:pt>
                <c:pt idx="312">
                  <c:v>1604</c:v>
                </c:pt>
                <c:pt idx="313">
                  <c:v>2115</c:v>
                </c:pt>
                <c:pt idx="314">
                  <c:v>3140</c:v>
                </c:pt>
                <c:pt idx="315">
                  <c:v>2110</c:v>
                </c:pt>
                <c:pt idx="316">
                  <c:v>2313</c:v>
                </c:pt>
                <c:pt idx="317">
                  <c:v>1877</c:v>
                </c:pt>
                <c:pt idx="318">
                  <c:v>3666</c:v>
                </c:pt>
                <c:pt idx="319">
                  <c:v>6245</c:v>
                </c:pt>
                <c:pt idx="320">
                  <c:v>2504</c:v>
                </c:pt>
                <c:pt idx="321">
                  <c:v>1221</c:v>
                </c:pt>
                <c:pt idx="322">
                  <c:v>1537</c:v>
                </c:pt>
                <c:pt idx="323">
                  <c:v>3289</c:v>
                </c:pt>
                <c:pt idx="324">
                  <c:v>2847</c:v>
                </c:pt>
                <c:pt idx="325">
                  <c:v>3386</c:v>
                </c:pt>
                <c:pt idx="326">
                  <c:v>2344</c:v>
                </c:pt>
                <c:pt idx="327">
                  <c:v>1969</c:v>
                </c:pt>
                <c:pt idx="328">
                  <c:v>1575</c:v>
                </c:pt>
                <c:pt idx="329">
                  <c:v>1402</c:v>
                </c:pt>
                <c:pt idx="330">
                  <c:v>1803</c:v>
                </c:pt>
                <c:pt idx="331">
                  <c:v>2531</c:v>
                </c:pt>
                <c:pt idx="332">
                  <c:v>3206</c:v>
                </c:pt>
                <c:pt idx="333">
                  <c:v>1661</c:v>
                </c:pt>
                <c:pt idx="334">
                  <c:v>1985</c:v>
                </c:pt>
                <c:pt idx="335">
                  <c:v>2279</c:v>
                </c:pt>
                <c:pt idx="336">
                  <c:v>1335</c:v>
                </c:pt>
                <c:pt idx="337">
                  <c:v>1166</c:v>
                </c:pt>
                <c:pt idx="338">
                  <c:v>1938</c:v>
                </c:pt>
                <c:pt idx="339">
                  <c:v>1877</c:v>
                </c:pt>
                <c:pt idx="340">
                  <c:v>2052</c:v>
                </c:pt>
                <c:pt idx="341">
                  <c:v>1522</c:v>
                </c:pt>
                <c:pt idx="342">
                  <c:v>1573</c:v>
                </c:pt>
                <c:pt idx="343">
                  <c:v>1565</c:v>
                </c:pt>
                <c:pt idx="344">
                  <c:v>1312</c:v>
                </c:pt>
                <c:pt idx="345">
                  <c:v>901</c:v>
                </c:pt>
                <c:pt idx="346">
                  <c:v>1735</c:v>
                </c:pt>
                <c:pt idx="347">
                  <c:v>1440</c:v>
                </c:pt>
                <c:pt idx="348">
                  <c:v>1148</c:v>
                </c:pt>
                <c:pt idx="349">
                  <c:v>1518</c:v>
                </c:pt>
                <c:pt idx="350">
                  <c:v>2652</c:v>
                </c:pt>
                <c:pt idx="351">
                  <c:v>1902</c:v>
                </c:pt>
                <c:pt idx="352">
                  <c:v>942</c:v>
                </c:pt>
                <c:pt idx="353">
                  <c:v>601</c:v>
                </c:pt>
                <c:pt idx="354">
                  <c:v>974</c:v>
                </c:pt>
                <c:pt idx="355">
                  <c:v>1637</c:v>
                </c:pt>
                <c:pt idx="356">
                  <c:v>940</c:v>
                </c:pt>
                <c:pt idx="357">
                  <c:v>1343</c:v>
                </c:pt>
                <c:pt idx="358">
                  <c:v>948</c:v>
                </c:pt>
                <c:pt idx="359">
                  <c:v>731</c:v>
                </c:pt>
                <c:pt idx="360">
                  <c:v>1212</c:v>
                </c:pt>
                <c:pt idx="361">
                  <c:v>1567</c:v>
                </c:pt>
                <c:pt idx="362">
                  <c:v>1458</c:v>
                </c:pt>
                <c:pt idx="363">
                  <c:v>1331</c:v>
                </c:pt>
                <c:pt idx="364">
                  <c:v>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DD-41A1-B755-B0BB994690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08080"/>
        <c:axId val="281209064"/>
      </c:lineChart>
      <c:catAx>
        <c:axId val="28120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09064"/>
        <c:crosses val="autoZero"/>
        <c:auto val="1"/>
        <c:lblAlgn val="ctr"/>
        <c:lblOffset val="100"/>
        <c:noMultiLvlLbl val="0"/>
      </c:catAx>
      <c:valAx>
        <c:axId val="28120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0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133</c:v>
                </c:pt>
                <c:pt idx="49">
                  <c:v>136</c:v>
                </c:pt>
                <c:pt idx="50">
                  <c:v>178</c:v>
                </c:pt>
                <c:pt idx="51">
                  <c:v>60</c:v>
                </c:pt>
                <c:pt idx="52">
                  <c:v>30</c:v>
                </c:pt>
                <c:pt idx="53">
                  <c:v>47</c:v>
                </c:pt>
                <c:pt idx="54">
                  <c:v>672</c:v>
                </c:pt>
                <c:pt idx="55">
                  <c:v>367</c:v>
                </c:pt>
                <c:pt idx="56">
                  <c:v>1101</c:v>
                </c:pt>
                <c:pt idx="57">
                  <c:v>337</c:v>
                </c:pt>
                <c:pt idx="58">
                  <c:v>167</c:v>
                </c:pt>
                <c:pt idx="60">
                  <c:v>960</c:v>
                </c:pt>
                <c:pt idx="61">
                  <c:v>2303</c:v>
                </c:pt>
                <c:pt idx="62">
                  <c:v>527</c:v>
                </c:pt>
                <c:pt idx="63">
                  <c:v>347</c:v>
                </c:pt>
                <c:pt idx="64">
                  <c:v>845</c:v>
                </c:pt>
                <c:pt idx="65">
                  <c:v>1681</c:v>
                </c:pt>
                <c:pt idx="66">
                  <c:v>3079</c:v>
                </c:pt>
                <c:pt idx="67">
                  <c:v>3323</c:v>
                </c:pt>
                <c:pt idx="68">
                  <c:v>4053</c:v>
                </c:pt>
                <c:pt idx="69">
                  <c:v>2427</c:v>
                </c:pt>
                <c:pt idx="70">
                  <c:v>1695</c:v>
                </c:pt>
                <c:pt idx="71">
                  <c:v>1161</c:v>
                </c:pt>
                <c:pt idx="72">
                  <c:v>2747</c:v>
                </c:pt>
                <c:pt idx="73">
                  <c:v>1886</c:v>
                </c:pt>
                <c:pt idx="74">
                  <c:v>595</c:v>
                </c:pt>
                <c:pt idx="75">
                  <c:v>2677</c:v>
                </c:pt>
                <c:pt idx="76">
                  <c:v>3281</c:v>
                </c:pt>
                <c:pt idx="77">
                  <c:v>436</c:v>
                </c:pt>
                <c:pt idx="78">
                  <c:v>231</c:v>
                </c:pt>
                <c:pt idx="79">
                  <c:v>210</c:v>
                </c:pt>
                <c:pt idx="80">
                  <c:v>301</c:v>
                </c:pt>
                <c:pt idx="81">
                  <c:v>242</c:v>
                </c:pt>
                <c:pt idx="82">
                  <c:v>1438</c:v>
                </c:pt>
                <c:pt idx="83">
                  <c:v>768</c:v>
                </c:pt>
                <c:pt idx="84">
                  <c:v>237</c:v>
                </c:pt>
                <c:pt idx="85">
                  <c:v>90</c:v>
                </c:pt>
                <c:pt idx="86">
                  <c:v>60</c:v>
                </c:pt>
                <c:pt idx="87">
                  <c:v>72</c:v>
                </c:pt>
                <c:pt idx="88">
                  <c:v>144</c:v>
                </c:pt>
                <c:pt idx="89">
                  <c:v>195</c:v>
                </c:pt>
                <c:pt idx="90">
                  <c:v>571</c:v>
                </c:pt>
                <c:pt idx="91">
                  <c:v>467</c:v>
                </c:pt>
                <c:pt idx="92">
                  <c:v>340</c:v>
                </c:pt>
                <c:pt idx="93">
                  <c:v>423</c:v>
                </c:pt>
                <c:pt idx="94">
                  <c:v>492</c:v>
                </c:pt>
                <c:pt idx="95">
                  <c:v>420</c:v>
                </c:pt>
                <c:pt idx="96">
                  <c:v>1018</c:v>
                </c:pt>
                <c:pt idx="97">
                  <c:v>1586</c:v>
                </c:pt>
                <c:pt idx="98">
                  <c:v>950</c:v>
                </c:pt>
                <c:pt idx="99">
                  <c:v>837</c:v>
                </c:pt>
                <c:pt idx="100">
                  <c:v>636</c:v>
                </c:pt>
                <c:pt idx="101">
                  <c:v>248</c:v>
                </c:pt>
                <c:pt idx="102">
                  <c:v>1165</c:v>
                </c:pt>
                <c:pt idx="103">
                  <c:v>1991</c:v>
                </c:pt>
                <c:pt idx="104">
                  <c:v>5816</c:v>
                </c:pt>
                <c:pt idx="105">
                  <c:v>1821</c:v>
                </c:pt>
                <c:pt idx="106">
                  <c:v>819</c:v>
                </c:pt>
                <c:pt idx="107">
                  <c:v>587</c:v>
                </c:pt>
                <c:pt idx="108">
                  <c:v>465</c:v>
                </c:pt>
                <c:pt idx="109">
                  <c:v>947</c:v>
                </c:pt>
                <c:pt idx="110">
                  <c:v>2650</c:v>
                </c:pt>
                <c:pt idx="111">
                  <c:v>1241</c:v>
                </c:pt>
                <c:pt idx="112">
                  <c:v>504</c:v>
                </c:pt>
                <c:pt idx="113">
                  <c:v>348</c:v>
                </c:pt>
                <c:pt idx="114">
                  <c:v>277</c:v>
                </c:pt>
                <c:pt idx="115">
                  <c:v>366</c:v>
                </c:pt>
                <c:pt idx="116">
                  <c:v>446</c:v>
                </c:pt>
                <c:pt idx="117">
                  <c:v>699</c:v>
                </c:pt>
                <c:pt idx="118">
                  <c:v>668</c:v>
                </c:pt>
                <c:pt idx="120">
                  <c:v>1517</c:v>
                </c:pt>
                <c:pt idx="121">
                  <c:v>1222</c:v>
                </c:pt>
                <c:pt idx="122">
                  <c:v>1446</c:v>
                </c:pt>
                <c:pt idx="123">
                  <c:v>1714</c:v>
                </c:pt>
                <c:pt idx="124">
                  <c:v>3085</c:v>
                </c:pt>
                <c:pt idx="125">
                  <c:v>8001</c:v>
                </c:pt>
                <c:pt idx="126">
                  <c:v>7708</c:v>
                </c:pt>
                <c:pt idx="127">
                  <c:v>5616</c:v>
                </c:pt>
                <c:pt idx="128">
                  <c:v>2968</c:v>
                </c:pt>
                <c:pt idx="129">
                  <c:v>3071</c:v>
                </c:pt>
                <c:pt idx="130">
                  <c:v>1542</c:v>
                </c:pt>
                <c:pt idx="131">
                  <c:v>866</c:v>
                </c:pt>
                <c:pt idx="132">
                  <c:v>1065</c:v>
                </c:pt>
                <c:pt idx="133">
                  <c:v>1780</c:v>
                </c:pt>
                <c:pt idx="134">
                  <c:v>2652</c:v>
                </c:pt>
                <c:pt idx="135">
                  <c:v>974</c:v>
                </c:pt>
                <c:pt idx="136">
                  <c:v>558</c:v>
                </c:pt>
                <c:pt idx="137">
                  <c:v>6692</c:v>
                </c:pt>
                <c:pt idx="138">
                  <c:v>3736</c:v>
                </c:pt>
                <c:pt idx="139">
                  <c:v>18547</c:v>
                </c:pt>
                <c:pt idx="140">
                  <c:v>20490</c:v>
                </c:pt>
                <c:pt idx="141">
                  <c:v>15591</c:v>
                </c:pt>
                <c:pt idx="142">
                  <c:v>13524</c:v>
                </c:pt>
                <c:pt idx="143">
                  <c:v>13013</c:v>
                </c:pt>
                <c:pt idx="144">
                  <c:v>8392</c:v>
                </c:pt>
                <c:pt idx="145">
                  <c:v>7551</c:v>
                </c:pt>
                <c:pt idx="146">
                  <c:v>6195</c:v>
                </c:pt>
                <c:pt idx="147">
                  <c:v>12920</c:v>
                </c:pt>
                <c:pt idx="148">
                  <c:v>7681</c:v>
                </c:pt>
                <c:pt idx="149">
                  <c:v>5343</c:v>
                </c:pt>
                <c:pt idx="150">
                  <c:v>11256</c:v>
                </c:pt>
                <c:pt idx="151">
                  <c:v>6544</c:v>
                </c:pt>
                <c:pt idx="152">
                  <c:v>1800</c:v>
                </c:pt>
                <c:pt idx="153">
                  <c:v>1695</c:v>
                </c:pt>
                <c:pt idx="154">
                  <c:v>2781</c:v>
                </c:pt>
                <c:pt idx="155">
                  <c:v>5768</c:v>
                </c:pt>
                <c:pt idx="156">
                  <c:v>7186</c:v>
                </c:pt>
                <c:pt idx="157">
                  <c:v>7700</c:v>
                </c:pt>
                <c:pt idx="158">
                  <c:v>16653</c:v>
                </c:pt>
                <c:pt idx="159">
                  <c:v>11273</c:v>
                </c:pt>
                <c:pt idx="160">
                  <c:v>5274</c:v>
                </c:pt>
                <c:pt idx="161">
                  <c:v>3319</c:v>
                </c:pt>
                <c:pt idx="162">
                  <c:v>3365</c:v>
                </c:pt>
                <c:pt idx="163">
                  <c:v>4025</c:v>
                </c:pt>
                <c:pt idx="164">
                  <c:v>4234</c:v>
                </c:pt>
                <c:pt idx="165">
                  <c:v>12346</c:v>
                </c:pt>
                <c:pt idx="166">
                  <c:v>4684</c:v>
                </c:pt>
                <c:pt idx="167">
                  <c:v>3296</c:v>
                </c:pt>
                <c:pt idx="168">
                  <c:v>3204</c:v>
                </c:pt>
                <c:pt idx="169">
                  <c:v>2432</c:v>
                </c:pt>
                <c:pt idx="170">
                  <c:v>3055</c:v>
                </c:pt>
                <c:pt idx="171">
                  <c:v>4791</c:v>
                </c:pt>
                <c:pt idx="172">
                  <c:v>22584</c:v>
                </c:pt>
                <c:pt idx="173">
                  <c:v>25052</c:v>
                </c:pt>
                <c:pt idx="174">
                  <c:v>19504</c:v>
                </c:pt>
                <c:pt idx="175">
                  <c:v>19937</c:v>
                </c:pt>
                <c:pt idx="176">
                  <c:v>21342</c:v>
                </c:pt>
                <c:pt idx="177">
                  <c:v>20203</c:v>
                </c:pt>
                <c:pt idx="178">
                  <c:v>34466</c:v>
                </c:pt>
                <c:pt idx="180">
                  <c:v>14118</c:v>
                </c:pt>
                <c:pt idx="181">
                  <c:v>15098</c:v>
                </c:pt>
                <c:pt idx="182">
                  <c:v>37556</c:v>
                </c:pt>
                <c:pt idx="183">
                  <c:v>42584</c:v>
                </c:pt>
                <c:pt idx="184">
                  <c:v>38085</c:v>
                </c:pt>
                <c:pt idx="185">
                  <c:v>38338</c:v>
                </c:pt>
                <c:pt idx="186">
                  <c:v>46433</c:v>
                </c:pt>
                <c:pt idx="187">
                  <c:v>36137</c:v>
                </c:pt>
                <c:pt idx="188">
                  <c:v>18338</c:v>
                </c:pt>
                <c:pt idx="189">
                  <c:v>13205</c:v>
                </c:pt>
                <c:pt idx="190">
                  <c:v>14160</c:v>
                </c:pt>
                <c:pt idx="191">
                  <c:v>14221</c:v>
                </c:pt>
                <c:pt idx="192">
                  <c:v>11530</c:v>
                </c:pt>
                <c:pt idx="193">
                  <c:v>7368</c:v>
                </c:pt>
                <c:pt idx="194">
                  <c:v>7559</c:v>
                </c:pt>
                <c:pt idx="195">
                  <c:v>5112</c:v>
                </c:pt>
                <c:pt idx="196">
                  <c:v>3386</c:v>
                </c:pt>
                <c:pt idx="197">
                  <c:v>3446</c:v>
                </c:pt>
                <c:pt idx="198">
                  <c:v>2802</c:v>
                </c:pt>
                <c:pt idx="199">
                  <c:v>3129</c:v>
                </c:pt>
                <c:pt idx="200">
                  <c:v>3863</c:v>
                </c:pt>
                <c:pt idx="201">
                  <c:v>3949</c:v>
                </c:pt>
                <c:pt idx="202">
                  <c:v>6688</c:v>
                </c:pt>
                <c:pt idx="203">
                  <c:v>6735</c:v>
                </c:pt>
                <c:pt idx="204">
                  <c:v>4183</c:v>
                </c:pt>
                <c:pt idx="205">
                  <c:v>2238</c:v>
                </c:pt>
                <c:pt idx="206">
                  <c:v>2887</c:v>
                </c:pt>
                <c:pt idx="207">
                  <c:v>2217</c:v>
                </c:pt>
                <c:pt idx="208">
                  <c:v>8087</c:v>
                </c:pt>
                <c:pt idx="209">
                  <c:v>6413</c:v>
                </c:pt>
                <c:pt idx="210">
                  <c:v>2858</c:v>
                </c:pt>
                <c:pt idx="211">
                  <c:v>5189</c:v>
                </c:pt>
                <c:pt idx="212">
                  <c:v>10508</c:v>
                </c:pt>
                <c:pt idx="213">
                  <c:v>43153</c:v>
                </c:pt>
                <c:pt idx="214">
                  <c:v>28806</c:v>
                </c:pt>
                <c:pt idx="215">
                  <c:v>27212</c:v>
                </c:pt>
                <c:pt idx="216">
                  <c:v>17612</c:v>
                </c:pt>
                <c:pt idx="217">
                  <c:v>11827</c:v>
                </c:pt>
                <c:pt idx="218">
                  <c:v>5612</c:v>
                </c:pt>
                <c:pt idx="219">
                  <c:v>4560</c:v>
                </c:pt>
                <c:pt idx="220">
                  <c:v>4528</c:v>
                </c:pt>
                <c:pt idx="221">
                  <c:v>5046</c:v>
                </c:pt>
                <c:pt idx="222">
                  <c:v>7072</c:v>
                </c:pt>
                <c:pt idx="223">
                  <c:v>5115</c:v>
                </c:pt>
                <c:pt idx="224">
                  <c:v>4742</c:v>
                </c:pt>
                <c:pt idx="225">
                  <c:v>10240</c:v>
                </c:pt>
                <c:pt idx="226">
                  <c:v>4126</c:v>
                </c:pt>
                <c:pt idx="227">
                  <c:v>5327</c:v>
                </c:pt>
                <c:pt idx="228">
                  <c:v>9809</c:v>
                </c:pt>
                <c:pt idx="229">
                  <c:v>9533</c:v>
                </c:pt>
                <c:pt idx="230">
                  <c:v>8729</c:v>
                </c:pt>
                <c:pt idx="231">
                  <c:v>11026</c:v>
                </c:pt>
                <c:pt idx="232">
                  <c:v>4923</c:v>
                </c:pt>
                <c:pt idx="233">
                  <c:v>8450</c:v>
                </c:pt>
                <c:pt idx="234">
                  <c:v>8604</c:v>
                </c:pt>
                <c:pt idx="235">
                  <c:v>14508</c:v>
                </c:pt>
                <c:pt idx="236">
                  <c:v>7103</c:v>
                </c:pt>
                <c:pt idx="237">
                  <c:v>5834</c:v>
                </c:pt>
                <c:pt idx="238">
                  <c:v>7976</c:v>
                </c:pt>
                <c:pt idx="240">
                  <c:v>14301</c:v>
                </c:pt>
                <c:pt idx="241">
                  <c:v>11889</c:v>
                </c:pt>
                <c:pt idx="242">
                  <c:v>14978</c:v>
                </c:pt>
                <c:pt idx="243">
                  <c:v>11353</c:v>
                </c:pt>
                <c:pt idx="244">
                  <c:v>7207</c:v>
                </c:pt>
                <c:pt idx="245">
                  <c:v>15544</c:v>
                </c:pt>
                <c:pt idx="246">
                  <c:v>13870</c:v>
                </c:pt>
                <c:pt idx="247">
                  <c:v>14146</c:v>
                </c:pt>
                <c:pt idx="248">
                  <c:v>14991</c:v>
                </c:pt>
                <c:pt idx="249">
                  <c:v>9110</c:v>
                </c:pt>
                <c:pt idx="250">
                  <c:v>7173</c:v>
                </c:pt>
                <c:pt idx="251">
                  <c:v>6996</c:v>
                </c:pt>
                <c:pt idx="252">
                  <c:v>4332</c:v>
                </c:pt>
                <c:pt idx="253">
                  <c:v>5759</c:v>
                </c:pt>
                <c:pt idx="254">
                  <c:v>4097</c:v>
                </c:pt>
                <c:pt idx="255">
                  <c:v>5415</c:v>
                </c:pt>
                <c:pt idx="256">
                  <c:v>3212</c:v>
                </c:pt>
                <c:pt idx="257">
                  <c:v>3433</c:v>
                </c:pt>
                <c:pt idx="258">
                  <c:v>1967</c:v>
                </c:pt>
                <c:pt idx="259">
                  <c:v>1826</c:v>
                </c:pt>
                <c:pt idx="260">
                  <c:v>3804</c:v>
                </c:pt>
                <c:pt idx="261">
                  <c:v>19870</c:v>
                </c:pt>
                <c:pt idx="262">
                  <c:v>20034</c:v>
                </c:pt>
                <c:pt idx="263">
                  <c:v>8187</c:v>
                </c:pt>
                <c:pt idx="264">
                  <c:v>5822</c:v>
                </c:pt>
                <c:pt idx="265">
                  <c:v>6353</c:v>
                </c:pt>
                <c:pt idx="266">
                  <c:v>5124</c:v>
                </c:pt>
                <c:pt idx="267">
                  <c:v>3869</c:v>
                </c:pt>
                <c:pt idx="268">
                  <c:v>1994</c:v>
                </c:pt>
                <c:pt idx="269">
                  <c:v>2308</c:v>
                </c:pt>
                <c:pt idx="270">
                  <c:v>2554</c:v>
                </c:pt>
                <c:pt idx="271">
                  <c:v>3366</c:v>
                </c:pt>
                <c:pt idx="272">
                  <c:v>2662</c:v>
                </c:pt>
                <c:pt idx="273">
                  <c:v>2688</c:v>
                </c:pt>
                <c:pt idx="274">
                  <c:v>3882</c:v>
                </c:pt>
                <c:pt idx="275">
                  <c:v>2729</c:v>
                </c:pt>
                <c:pt idx="276">
                  <c:v>5223</c:v>
                </c:pt>
                <c:pt idx="277">
                  <c:v>23400</c:v>
                </c:pt>
                <c:pt idx="278">
                  <c:v>5543</c:v>
                </c:pt>
                <c:pt idx="279">
                  <c:v>4325</c:v>
                </c:pt>
                <c:pt idx="280">
                  <c:v>2468</c:v>
                </c:pt>
                <c:pt idx="281">
                  <c:v>2058</c:v>
                </c:pt>
                <c:pt idx="282">
                  <c:v>1945</c:v>
                </c:pt>
                <c:pt idx="283">
                  <c:v>1538</c:v>
                </c:pt>
                <c:pt idx="284">
                  <c:v>1494</c:v>
                </c:pt>
                <c:pt idx="285">
                  <c:v>3101</c:v>
                </c:pt>
                <c:pt idx="286">
                  <c:v>955</c:v>
                </c:pt>
                <c:pt idx="287">
                  <c:v>3256</c:v>
                </c:pt>
                <c:pt idx="288">
                  <c:v>1941</c:v>
                </c:pt>
                <c:pt idx="289">
                  <c:v>2684</c:v>
                </c:pt>
                <c:pt idx="290">
                  <c:v>2408</c:v>
                </c:pt>
                <c:pt idx="291">
                  <c:v>6533</c:v>
                </c:pt>
                <c:pt idx="292">
                  <c:v>7118</c:v>
                </c:pt>
                <c:pt idx="293">
                  <c:v>2611</c:v>
                </c:pt>
                <c:pt idx="294">
                  <c:v>2410</c:v>
                </c:pt>
                <c:pt idx="295">
                  <c:v>1927</c:v>
                </c:pt>
                <c:pt idx="296">
                  <c:v>1590</c:v>
                </c:pt>
                <c:pt idx="297">
                  <c:v>1366</c:v>
                </c:pt>
                <c:pt idx="298">
                  <c:v>755</c:v>
                </c:pt>
                <c:pt idx="300">
                  <c:v>2563</c:v>
                </c:pt>
                <c:pt idx="301">
                  <c:v>2786</c:v>
                </c:pt>
                <c:pt idx="302">
                  <c:v>2117</c:v>
                </c:pt>
                <c:pt idx="303">
                  <c:v>2089</c:v>
                </c:pt>
                <c:pt idx="304">
                  <c:v>1690</c:v>
                </c:pt>
                <c:pt idx="305">
                  <c:v>5565</c:v>
                </c:pt>
                <c:pt idx="306">
                  <c:v>5342</c:v>
                </c:pt>
                <c:pt idx="307">
                  <c:v>2621</c:v>
                </c:pt>
                <c:pt idx="308">
                  <c:v>1263</c:v>
                </c:pt>
                <c:pt idx="309">
                  <c:v>999</c:v>
                </c:pt>
                <c:pt idx="310">
                  <c:v>639</c:v>
                </c:pt>
                <c:pt idx="311">
                  <c:v>435</c:v>
                </c:pt>
                <c:pt idx="312">
                  <c:v>5502</c:v>
                </c:pt>
                <c:pt idx="313">
                  <c:v>5041</c:v>
                </c:pt>
                <c:pt idx="314">
                  <c:v>8542</c:v>
                </c:pt>
                <c:pt idx="315">
                  <c:v>7772</c:v>
                </c:pt>
                <c:pt idx="316">
                  <c:v>11573</c:v>
                </c:pt>
                <c:pt idx="317">
                  <c:v>7259</c:v>
                </c:pt>
                <c:pt idx="318">
                  <c:v>11363</c:v>
                </c:pt>
                <c:pt idx="319">
                  <c:v>19589</c:v>
                </c:pt>
                <c:pt idx="320">
                  <c:v>8722</c:v>
                </c:pt>
                <c:pt idx="321">
                  <c:v>4585</c:v>
                </c:pt>
                <c:pt idx="322">
                  <c:v>5319</c:v>
                </c:pt>
                <c:pt idx="323">
                  <c:v>10468</c:v>
                </c:pt>
                <c:pt idx="324">
                  <c:v>8219</c:v>
                </c:pt>
                <c:pt idx="325">
                  <c:v>11079</c:v>
                </c:pt>
                <c:pt idx="326">
                  <c:v>7084</c:v>
                </c:pt>
                <c:pt idx="327">
                  <c:v>6418</c:v>
                </c:pt>
                <c:pt idx="328">
                  <c:v>5050</c:v>
                </c:pt>
                <c:pt idx="329">
                  <c:v>4800</c:v>
                </c:pt>
                <c:pt idx="330">
                  <c:v>6000</c:v>
                </c:pt>
                <c:pt idx="331">
                  <c:v>8578</c:v>
                </c:pt>
                <c:pt idx="332">
                  <c:v>8685</c:v>
                </c:pt>
                <c:pt idx="333">
                  <c:v>3671</c:v>
                </c:pt>
                <c:pt idx="334">
                  <c:v>5056</c:v>
                </c:pt>
                <c:pt idx="335">
                  <c:v>3621</c:v>
                </c:pt>
                <c:pt idx="336">
                  <c:v>1339</c:v>
                </c:pt>
                <c:pt idx="337">
                  <c:v>2061</c:v>
                </c:pt>
                <c:pt idx="338">
                  <c:v>5066</c:v>
                </c:pt>
                <c:pt idx="339">
                  <c:v>5869</c:v>
                </c:pt>
                <c:pt idx="340">
                  <c:v>4004</c:v>
                </c:pt>
                <c:pt idx="341">
                  <c:v>2677</c:v>
                </c:pt>
                <c:pt idx="342">
                  <c:v>5231</c:v>
                </c:pt>
                <c:pt idx="343">
                  <c:v>5132</c:v>
                </c:pt>
                <c:pt idx="344">
                  <c:v>5153</c:v>
                </c:pt>
                <c:pt idx="345">
                  <c:v>3750</c:v>
                </c:pt>
                <c:pt idx="346">
                  <c:v>3189</c:v>
                </c:pt>
                <c:pt idx="347">
                  <c:v>2905</c:v>
                </c:pt>
                <c:pt idx="348">
                  <c:v>1313</c:v>
                </c:pt>
                <c:pt idx="349">
                  <c:v>4809</c:v>
                </c:pt>
                <c:pt idx="350">
                  <c:v>5697</c:v>
                </c:pt>
                <c:pt idx="351">
                  <c:v>4217</c:v>
                </c:pt>
                <c:pt idx="352">
                  <c:v>2559</c:v>
                </c:pt>
                <c:pt idx="353">
                  <c:v>2207</c:v>
                </c:pt>
                <c:pt idx="354">
                  <c:v>2263</c:v>
                </c:pt>
                <c:pt idx="355">
                  <c:v>1330</c:v>
                </c:pt>
                <c:pt idx="356">
                  <c:v>1929</c:v>
                </c:pt>
                <c:pt idx="357">
                  <c:v>4274</c:v>
                </c:pt>
                <c:pt idx="358">
                  <c:v>2573</c:v>
                </c:pt>
                <c:pt idx="359">
                  <c:v>2309</c:v>
                </c:pt>
                <c:pt idx="360">
                  <c:v>3170</c:v>
                </c:pt>
                <c:pt idx="361">
                  <c:v>3270</c:v>
                </c:pt>
                <c:pt idx="362">
                  <c:v>2003</c:v>
                </c:pt>
                <c:pt idx="363">
                  <c:v>3070</c:v>
                </c:pt>
                <c:pt idx="364">
                  <c:v>1919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6F-4EEC-816B-CE1CC2FCA5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08408"/>
        <c:axId val="281213000"/>
      </c:lineChart>
      <c:catAx>
        <c:axId val="281208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13000"/>
        <c:crosses val="autoZero"/>
        <c:auto val="1"/>
        <c:lblAlgn val="ctr"/>
        <c:lblOffset val="100"/>
        <c:noMultiLvlLbl val="0"/>
      </c:catAx>
      <c:valAx>
        <c:axId val="28121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0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AA-4716-B235-6C3A93C25D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AA-4716-B235-6C3A93C25D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AA-4716-B235-6C3A93C25D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AA-4716-B235-6C3A93C25D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866384"/>
        <c:axId val="282866712"/>
      </c:barChart>
      <c:catAx>
        <c:axId val="28286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66712"/>
        <c:crosses val="autoZero"/>
        <c:auto val="1"/>
        <c:lblAlgn val="ctr"/>
        <c:lblOffset val="100"/>
        <c:noMultiLvlLbl val="0"/>
      </c:catAx>
      <c:valAx>
        <c:axId val="28286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6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FC238-BE41-47F6-AE5F-7325B38544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F84027-0A31-44D8-9080-02F636FEE5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983306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FDA12-DAA2-46C4-AB09-261BB15B4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646262-B0A3-4224-B18D-5FC0190B0D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2978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042650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92766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358080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73541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89098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652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423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127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BA4A0-AA8D-4416-88FA-9A6BBAC663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263645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F9D98-D5D7-4EA5-A04B-5DFE98500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7B24E9-85E6-4C3D-A230-ED37C5D405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59150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AEF26-C93B-49A9-9947-8C31B3FBDB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355F6-264A-44C7-832F-51B9F618C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982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7CD92-F3BA-44FC-97B5-042BC24A0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0319A3-62B6-47E3-9639-00870DC9A0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5107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6C2F4-A8C3-4618-8A01-7EC8A51649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2AC95-FE05-45C6-924F-F50B61D4D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683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6B253-8020-4DCC-BB0D-A635D0FAE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2EA34C-F609-48DC-948B-7D453EDE15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7397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47827B-3C60-4E69-9F12-4C81DA5702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A1EA4-8F9A-480D-B5B3-323D64121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264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BBFB4-3DBB-4BE4-A0DB-449223CF4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05753A-A517-45AF-89FB-B55248AEE1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1080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2D048-DB06-425B-8BDD-C67EC8D24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71156-3174-4555-A453-9CAE6C33D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915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6BA12-FF6C-4BFD-9EC7-725D2AA0B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3B1A90-9767-4402-B799-08C84F1669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1557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956470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883473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32693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44458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55030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6465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28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41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BC067-3651-4308-897B-9168A52116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120718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2BFF0-1081-434D-BD0C-0B2EAFF23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599867-CF7E-4A45-9992-6C91FC6522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9811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115BE-0B5E-4DD3-A93B-D8E91C887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EC74E-7066-46A4-8B54-05AB42606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25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80620-56AF-4A18-ACC3-15B7735D9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ABBD7B-F069-4E4F-95A8-F4BC7B2038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5732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305376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3978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6879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2451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9857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808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9065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6347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31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970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DCB15-B437-4C60-B151-69EB56266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535805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F10D-7180-4498-AB2C-8433801A3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38DB70-78D7-4705-9B97-F558CEE8A1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0563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75528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00902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324040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31859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23928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5944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09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698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68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85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72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- 2017-07-16 15:11:00</a:t>
                      </a:r>
                      <a:r>
                        <a:rPr lang="de-DE" sz="1000"/>
                        <a:t>
Methadon kann Krebszellen abtöten - vor allem in Kombination mit einer Chemotherapie.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265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6C4BD-6BF6-4312-BD62-F4683406B7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656037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314B1-A35A-411B-95EE-A812069EB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C1BA5A-9E9F-4D46-ACC4-9953D2A458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8949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592652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187287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32854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60947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50183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0912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90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264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- 2017-06-27 10:18:00</a:t>
                      </a:r>
                      <a:r>
                        <a:rPr lang="de-DE" sz="1000"/>
                        <a:t>
Herzrasen? Zittern? Übergewicht? Schlechte Laune? Das kann an der Schilddrüse liegen!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39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- 2017-05-31 06:00:00</a:t>
                      </a:r>
                      <a:r>
                        <a:rPr lang="de-DE" sz="1000"/>
                        <a:t>
Mit dem Rauchen aufhören = mehr Urlaub machen! 😎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752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- 2017-01-24 17:00:02</a:t>
                      </a:r>
                      <a:r>
                        <a:rPr lang="de-DE" sz="1000"/>
                        <a:t>
Macht Milch munter oder müde? Mehr dazu heute um 20:15 Uhr in der Sendung.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71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84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83A95-C16F-4A87-BA84-51299DE08B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619974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39B51-4191-4CE2-996C-67FC1CC45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916654-923A-424A-8661-6D7B3F0D38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2557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895496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6026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00542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2142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02997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27955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5798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853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- 2016-10-29 15:00:00</a:t>
                      </a:r>
                      <a:r>
                        <a:rPr lang="de-DE" sz="1000"/>
                        <a:t>
Abenehmen mit Protein-Shakes? Nicht immer eine gute Idee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068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17:00:01</a:t>
                      </a:r>
                      <a:r>
                        <a:rPr lang="de-DE" sz="1000"/>
                        <a:t>
Frauen sterben doppelt so häufig am Herzinfarkt als Männer. Warum?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62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- 2016-11-01 17:30:01</a:t>
                      </a:r>
                      <a:r>
                        <a:rPr lang="de-DE" sz="1000"/>
                        <a:t>
Wie hoch ist Ihr Herzinfarktrisiko? Machen Sie den Online-Test.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9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- 2017-04-09 10:44:35</a:t>
                      </a:r>
                      <a:r>
                        <a:rPr lang="de-DE" sz="1000"/>
                        <a:t>
Isabel verschlechtert sich in der Schule, ihr Zimmer versinkt im Chaos, sie verliert ihren Elan und reagiert häufig gereizt. Was steckt hinter den Beschwerden?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65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- 2016-10-29 18:30:01</a:t>
                      </a:r>
                      <a:r>
                        <a:rPr lang="de-DE" sz="1000"/>
                        <a:t>
Rückenschmerzen, Durchfall, Magenkrämpfe: Was steckt hinter den Beschwerden?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309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5F520-EEB3-4205-B0B0-9C751811D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768066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F033E-D4CE-4C05-A623-BC0BFAB15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D54999-3B0B-458E-8C1E-A71C7D91B0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6717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9166791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432550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386933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50176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6651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241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2276973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24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03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94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58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118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14FB2-FCE6-42F4-9175-D86D92B154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977032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1B382-656D-4E1A-BE2F-69B100161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CFB7DD-EDC1-4001-A325-03067E3DF8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8591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24584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54662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890814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8311940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00001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951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- 2017-07-22 15:02:00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542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- 2016-10-19 11:30:00</a:t>
                      </a:r>
                      <a:r>
                        <a:rPr lang="de-DE" sz="1000"/>
                        <a:t>
Ihre Faszien trainieren Sie ganz locker nebenbei. Wichtig: Die Übungen vorher von einem Physiotherapeuten erklären lassen!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67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- 2017-05-31 17:15:00</a:t>
                      </a:r>
                      <a:r>
                        <a:rPr lang="de-DE" sz="1000"/>
                        <a:t>
DIe Auwaldzecke ist größer als der gemeine Holzbock - und kann neue Krankheiten übertragen.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262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- 2017-08-30 17:08:00</a:t>
                      </a:r>
                      <a:r>
                        <a:rPr lang="de-DE" sz="1000"/>
                        <a:t>
Diese einfache Übung stärkt Ihren Körper!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579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- 2017-04-19 13:30:00</a:t>
                      </a:r>
                      <a:r>
                        <a:rPr lang="de-DE" sz="1000"/>
                        <a:t>
Meniskus - oft gehört aber was genau ist das oder der eigentlich nochmal?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574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C4F61-F661-474F-BB0A-293D6DDBE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070609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D191D-A5A7-4689-B48D-1E35BF860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BB8314-883A-487C-9D59-939CDA87C0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1235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352995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2730239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591401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4866318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38048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83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- 2017-07-25 19:41:25</a:t>
                      </a:r>
                      <a:r>
                        <a:rPr lang="de-DE" sz="1000"/>
                        <a:t>
Das hält fit!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40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- 2017-07-11 12:41:49</a:t>
                      </a:r>
                      <a:r>
                        <a:rPr lang="de-DE" sz="1000"/>
                        <a:t>
Das liegt bestimmt auch an der Radiovisite. ;-)
Immer Dienstags und Mittwochs, jeweils um 9:20 und 11:20 auf NDR Info.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64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- 2017-06-19 14:51:03</a:t>
                      </a:r>
                      <a:r>
                        <a:rPr lang="de-DE" sz="1000"/>
                        <a:t>
Unglaublich was die Kollegen da berichten, deckt sich aber mit unseren Recherchen und dem was viel Visite Zuschauer berichten!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262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- 2016-12-13 07:00:00</a:t>
                      </a:r>
                      <a:r>
                        <a:rPr lang="de-DE" sz="1000"/>
                        <a:t>
Palliativmedizin - auch ein Thema bei uns, heute um 20:15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859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- 2016-12-05 19:31:40</a:t>
                      </a:r>
                      <a:r>
                        <a:rPr lang="de-DE" sz="1000"/>
                        <a:t>
Was Sie schon immer über Sex wissen wollten ... Heute um 21 Uhr bei Dr. Johannes Wimmer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744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E5A0C-F0CB-49E2-B425-3E87060BA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4186077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C23DC-1BD9-42FC-8D75-15A80471F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160A82-8258-4CA9-A4F8-ED79B685F9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8407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560219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0871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7143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2714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8587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8237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2032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5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4004136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194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787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36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25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440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7CEBD9-7998-4F4F-AB78-1A2B8276F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196894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F6CBA-0818-4FA5-9B22-A4F6083C7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565457-0BEF-4902-A871-5908EEC447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9885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316241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84728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84094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8860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7214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7861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72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34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10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763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655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48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ADD58-7219-4E73-A696-BC497E110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814848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5DAFB-5EE9-491F-8436-80D6EE46C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A4C177-0FCA-4FB9-A03E-BA5BD0CDE5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6132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135763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04882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59811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507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2336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7705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933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Visite - 2016-10-12 05:21:07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6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Visite - 2016-10-12 05:21:31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2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- 2016-10-19 15:30:00</a:t>
                      </a:r>
                      <a:r>
                        <a:rPr lang="de-DE" sz="1000"/>
                        <a:t>
Das tut gut!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93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- 2016-10-19 11:00:01</a:t>
                      </a:r>
                      <a:r>
                        <a:rPr lang="de-DE" sz="1000"/>
                        <a:t>
Das Pfeiffersche Drüsenfieber wird oft mit einer harmlosen Erkältung verwechselt.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852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- 2016-10-25 14:30:01</a:t>
                      </a:r>
                      <a:r>
                        <a:rPr lang="de-DE" sz="1000"/>
                        <a:t>
Übermäßiger Verzehr von tierischem Eiweiß kann die Lebenserwartung verkürzen.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016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BF64E-68DF-4132-A39A-5B81191E9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592873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E12CA-3B33-4EBA-9376-86A3BACFE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BD0826-EE7D-48EC-8CE3-13EF7B9336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9394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935268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72641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117886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4301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8092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6456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10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- 2017-08-04 14:44:00</a:t>
                      </a:r>
                      <a:r>
                        <a:rPr lang="de-DE" sz="1000"/>
                        <a:t>
👓 Früher oder später trifft es uns alle.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77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- 2017-05-04 08:00:00</a:t>
                      </a:r>
                      <a:r>
                        <a:rPr lang="de-DE" sz="1000"/>
                        <a:t>
Verdacht auf Malaria? Die Diagnose geht schnell.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90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- 2017-06-25 17:48:00</a:t>
                      </a:r>
                      <a:r>
                        <a:rPr lang="de-DE" sz="1000"/>
                        <a:t>
😴 Schlafmittel können süchtig machen.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42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- 2017-05-15 06:50:00</a:t>
                      </a:r>
                      <a:r>
                        <a:rPr lang="de-DE" sz="1000"/>
                        <a:t>
Die besten Frühlingszwiebeln gibt es tatsächlich - im Frühling!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55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- 2017-06-23 17:33:00</a:t>
                      </a:r>
                      <a:r>
                        <a:rPr lang="de-DE" sz="1000"/>
                        <a:t>
😴 Auch das Smartphone gehört nicht ins Bett!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574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5988A-B5DF-47DD-A851-5DD7DA134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749961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8DB0B-10C6-4258-99AF-E1AF63F09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6648B2-94DA-462D-A68D-3C66416D0E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9864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59262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7191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5792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457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2212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7982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24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2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81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80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- 2017-07-16 15:11:00</a:t>
                      </a:r>
                      <a:r>
                        <a:rPr lang="de-DE" sz="1000"/>
                        <a:t>
Methadon kann Krebszellen abtöten - vor allem in Kombination mit einer Chemotherapie.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79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817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04F9C-04D2-4DBD-8398-4136D8716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540979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3817B-F67F-4C3C-97D3-171AF412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59AACC-3A8D-40D1-B9F1-A718D1A3F2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3638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147690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7339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3399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0385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2958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8334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171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3864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0745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073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403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9405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0655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68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30.12.2016 17:00:01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47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31.10.2016 12:30:00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41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01.03.2017 10:00:04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60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03.04.2017 18:55:00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11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04.07.2017 09:06:00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736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0DA0A-7E87-4A71-B4A1-E1E90AC66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3206473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1024</Words>
  <Application>Microsoft Office PowerPoint</Application>
  <PresentationFormat>On-screen Show (4:3)</PresentationFormat>
  <Paragraphs>553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2017-09-04T09:29:48Z</dcterms:created>
  <dcterms:modified xsi:type="dcterms:W3CDTF">2017-09-04T09:30:31Z</dcterms:modified>
</cp:coreProperties>
</file>